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13" r:id="rId5"/>
    <p:sldId id="480" r:id="rId6"/>
    <p:sldId id="527" r:id="rId7"/>
    <p:sldId id="528" r:id="rId8"/>
    <p:sldId id="529" r:id="rId9"/>
    <p:sldId id="516" r:id="rId10"/>
    <p:sldId id="518" r:id="rId11"/>
    <p:sldId id="521" r:id="rId12"/>
    <p:sldId id="522" r:id="rId13"/>
    <p:sldId id="530" r:id="rId14"/>
    <p:sldId id="4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Cloud Programming Simplified: A Berkeley View on Serverless Computing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Occupy the Cloud: Distributed Computing for the 99%  SoCC ’17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Cloudburst: Stateful Functions-as-a-Service  VLDB’20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[7]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[8] Anna: A kvs for any scale  TKDE’19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Throughput&amp;Capacity  reqirements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Shuffling,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0" y="1891030"/>
          <a:ext cx="1039876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60"/>
                <a:gridCol w="1829435"/>
                <a:gridCol w="1099185"/>
                <a:gridCol w="1575435"/>
                <a:gridCol w="1032510"/>
                <a:gridCol w="1867447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35685" y="1885315"/>
            <a:ext cx="2962275" cy="61341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8735" y="189484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790" y="213042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5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86854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太阳形 11"/>
          <p:cNvSpPr/>
          <p:nvPr/>
        </p:nvSpPr>
        <p:spPr>
          <a:xfrm>
            <a:off x="623252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太阳形 12"/>
          <p:cNvSpPr/>
          <p:nvPr/>
        </p:nvSpPr>
        <p:spPr>
          <a:xfrm>
            <a:off x="7596505" y="4636770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I/O size-aware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2934970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5976620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3195320"/>
            <a:ext cx="5079365" cy="3266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3348355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315" y="44088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390" y="540575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628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3350" y="3348355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440880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8765" y="54057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2922270"/>
            <a:ext cx="5908040" cy="3230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7404735" y="2922270"/>
            <a:ext cx="6350" cy="279146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2598</Words>
  <Application>WPS 演示</Application>
  <PresentationFormat>宽屏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本周工作</vt:lpstr>
      <vt:lpstr>典型的数据分析应用</vt:lpstr>
      <vt:lpstr>数据分析应用的数据特征</vt:lpstr>
      <vt:lpstr>典型的数据分析应用</vt:lpstr>
      <vt:lpstr>典型的数据分析应用</vt:lpstr>
      <vt:lpstr>数据分析应用的数据特征</vt:lpstr>
      <vt:lpstr>数据分析应用的数据特征</vt:lpstr>
      <vt:lpstr>数据分析应用的数据特征</vt:lpstr>
      <vt:lpstr>数据分析应用的数据特征</vt:lpstr>
      <vt:lpstr>数据分析应用的数据特征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345</cp:revision>
  <dcterms:created xsi:type="dcterms:W3CDTF">2021-11-05T01:41:00Z</dcterms:created>
  <dcterms:modified xsi:type="dcterms:W3CDTF">2022-03-19T12:47:56Z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