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5" r:id="rId5"/>
    <p:sldId id="265" r:id="rId6"/>
    <p:sldId id="334" r:id="rId7"/>
    <p:sldId id="336" r:id="rId8"/>
    <p:sldId id="351" r:id="rId9"/>
    <p:sldId id="352" r:id="rId10"/>
    <p:sldId id="353" r:id="rId11"/>
    <p:sldId id="354" r:id="rId12"/>
    <p:sldId id="355" r:id="rId13"/>
    <p:sldId id="356" r:id="rId14"/>
    <p:sldId id="367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通过改变映射，就可以实现容器的</a:t>
            </a:r>
            <a:r>
              <a:rPr lang="en-US" altLang="zh-CN"/>
              <a:t>IP</a:t>
            </a:r>
            <a:r>
              <a:rPr lang="zh-CN" altLang="en-US"/>
              <a:t>迁移到不同的物理位置，通过容器</a:t>
            </a:r>
            <a:r>
              <a:rPr lang="en-US" altLang="zh-CN"/>
              <a:t>IP</a:t>
            </a:r>
            <a:r>
              <a:rPr lang="zh-CN" altLang="en-US"/>
              <a:t>确定主机</a:t>
            </a:r>
            <a:r>
              <a:rPr lang="en-US" altLang="zh-CN"/>
              <a:t>IP</a:t>
            </a:r>
            <a:r>
              <a:rPr lang="zh-CN" altLang="en-US"/>
              <a:t>封装后</a:t>
            </a:r>
            <a:r>
              <a:rPr lang="zh-CN" altLang="en-US"/>
              <a:t>进行转发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每秒的</a:t>
            </a:r>
            <a:r>
              <a:rPr lang="en-US" altLang="zh-CN"/>
              <a:t>IO</a:t>
            </a:r>
            <a:r>
              <a:rPr lang="zh-CN" altLang="en-US"/>
              <a:t>次数</a:t>
            </a:r>
            <a:r>
              <a:rPr lang="en-US" altLang="zh-CN"/>
              <a:t> </a:t>
            </a:r>
            <a:r>
              <a:rPr lang="zh-CN" altLang="en-US"/>
              <a:t>可以理解成</a:t>
            </a:r>
            <a:r>
              <a:rPr lang="en-US" altLang="zh-CN"/>
              <a:t> </a:t>
            </a:r>
            <a:r>
              <a:rPr lang="zh-CN" altLang="en-US"/>
              <a:t>数据包的</a:t>
            </a:r>
            <a:r>
              <a:rPr lang="zh-CN" altLang="en-US"/>
              <a:t>发送速率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容器的网络整合度高，容器的抗干扰性需要考虑，网络管理可以在用户空间也可以在</a:t>
            </a:r>
            <a:r>
              <a:rPr lang="zh-CN" altLang="en-US"/>
              <a:t>内核空间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容器的网络整合度高，容器的抗干扰性需要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隔离性逐渐降低，通信性能逐渐</a:t>
            </a:r>
            <a:r>
              <a:rPr lang="zh-CN" altLang="en-US"/>
              <a:t>提高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容器没有私有</a:t>
            </a:r>
            <a:r>
              <a:rPr lang="en-US" altLang="zh-CN"/>
              <a:t>IP</a:t>
            </a:r>
            <a:r>
              <a:rPr lang="zh-CN" altLang="en-US"/>
              <a:t>，每个容器分配一个端口号，通过主机</a:t>
            </a:r>
            <a:r>
              <a:rPr lang="en-US" altLang="zh-CN"/>
              <a:t>IP+</a:t>
            </a:r>
            <a:r>
              <a:rPr lang="zh-CN" altLang="en-US"/>
              <a:t>端口号进行</a:t>
            </a:r>
            <a:r>
              <a:rPr lang="zh-CN" altLang="en-US"/>
              <a:t>寻址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8.png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342265"/>
            <a:ext cx="12019915" cy="1341755"/>
          </a:xfrm>
        </p:spPr>
        <p:txBody>
          <a:bodyPr>
            <a:normAutofit fontScale="90000"/>
          </a:bodyPr>
          <a:p>
            <a:r>
              <a:rPr lang="en-US" altLang="zh-CN"/>
              <a:t> Network for short-lived </a:t>
            </a:r>
            <a:r>
              <a:rPr lang="en-US" altLang="zh-CN"/>
              <a:t>container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79959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065" y="6173470"/>
            <a:ext cx="1466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2021/9/30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</a:t>
            </a:r>
            <a:r>
              <a:rPr sz="2000">
                <a:sym typeface="+mn-ea"/>
              </a:rPr>
              <a:t>将容器IP和其物理位置解耦</a:t>
            </a:r>
            <a:r>
              <a:rPr lang="zh-CN" sz="2000">
                <a:sym typeface="+mn-ea"/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容器将其私有IP地址和主机IP之间的映射保存在(KV)存储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单元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中，所有主机都可以访问该存储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过程产生较大开销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routing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方案：它在主机内核中实现了一个虚拟路由器并使用用于分组路由的BGP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协议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支持网络协议有限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BGP在大部分网络中心未被支持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路由表的大小限制了容器网络的规模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Multi host network --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providing IP addressing services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为什么overlay网络的吞吐率随着packet size的增加，开销越来越大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数据包的封装和解封装使得关键路径变长，需要在网络堆栈里来回复制，因此数据包越大，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开销越大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size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3258185"/>
            <a:ext cx="7855585" cy="359981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62408" y="2942908"/>
            <a:ext cx="3819524" cy="3914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为什么overlay网络的吞吐率随着packet size的增加，开销越来越大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数据包的封装和解封装需要在网络堆栈里来回复制，因此数据包越大，时间开销越大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size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8080" y="2879725"/>
            <a:ext cx="4815840" cy="3977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67750" y="3726180"/>
            <a:ext cx="26930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3">
                    <a:lumMod val="50000"/>
                  </a:schemeClr>
                </a:solidFill>
              </a:rPr>
              <a:t>overlay</a:t>
            </a:r>
            <a:r>
              <a:rPr lang="zh-CN" altLang="en-US" sz="2000" b="1">
                <a:solidFill>
                  <a:schemeClr val="accent3">
                    <a:lumMod val="50000"/>
                  </a:schemeClr>
                </a:solidFill>
              </a:rPr>
              <a:t>网络会产生三个软中断，而普通网络只会产生一个</a:t>
            </a:r>
            <a:endParaRPr lang="zh-CN" altLang="en-US" sz="20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为什么当网络带宽不是瓶颈时，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网络的开销会增大？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当网络带宽成为瓶颈时，数据包的处理开销隐藏在数据包的排队时延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size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1245" y="3286125"/>
            <a:ext cx="4716145" cy="3571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在包括基</a:t>
            </a:r>
            <a:r>
              <a:rPr 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准</a:t>
            </a: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在内的所有网络中，TCP实现了比UDP更高的吞吐量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TCP采用滑动窗口避免网络拥塞，动态改变数据发送速率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采用Nagle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s算法，将小包整合成大包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发送，提高链路效率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66661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pro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tocol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3700780"/>
            <a:ext cx="11430000" cy="267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TCP的网络方案比UDP的吞吐率开销大很多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由于TCP中的确认涉及更多的操作和CPU消耗，主机间容器网络对TCP的开销要大于UDP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以上导致当packet size 较大时，采用UDP和TCP的overlay网络的吞吐率相差不大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66661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pro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tocol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4100195"/>
            <a:ext cx="11430000" cy="267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建立容器网络的时间对于短期的或对延迟敏感的工作负载非常重要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启动一个覆盖层或初始化BGP路由表比初始docker映像启动时间长4.5 - 23倍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 网络大部分时间花费在向KV存储注册容器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Calico (BGP)的时间开销主要在于传播路由表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launch time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4611370"/>
            <a:ext cx="5646420" cy="2184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容器网络通常包括一个用于管理网络流的</a:t>
            </a:r>
            <a:r>
              <a:rPr lang="en-US" altLang="zh-CN" sz="2400" b="1">
                <a:solidFill>
                  <a:schemeClr val="accent3">
                    <a:lumMod val="75000"/>
                  </a:schemeClr>
                </a:solidFill>
              </a:rPr>
              <a:t>用户空间守护进程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或者</a:t>
            </a:r>
            <a:r>
              <a:rPr lang="en-US" altLang="zh-CN" sz="2400" b="1">
                <a:solidFill>
                  <a:schemeClr val="accent3">
                    <a:lumMod val="75000"/>
                  </a:schemeClr>
                </a:solidFill>
              </a:rPr>
              <a:t>一个用于路由或包封装的内核组件</a:t>
            </a:r>
            <a:endParaRPr lang="en-US" altLang="zh-CN" sz="2400" b="1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用户空间守护进程很容易因干扰而变慢，而内核组件却能承受这种影响，因为内核内处理的优先级严格高于任何用户级计算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interference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3956685"/>
            <a:ext cx="5577840" cy="2735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33945" y="4273550"/>
            <a:ext cx="3202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Calico (BGP)，实现内核虚拟路由器，而overlay网络采用用户空间守护进程，</a:t>
            </a:r>
            <a:r>
              <a:rPr lang="zh-CN" altLang="en-US" b="1"/>
              <a:t>因此BGP网络比overlay网络的抗干扰性强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实验表明，在高度整合的环境中，需要将容器网络服务与其他用户容器工作负载隔离开来，或者在主机操作系统内核中实现此类服务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interference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3002915"/>
            <a:ext cx="7359015" cy="3609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Calico (BGP模式)会增加虚拟路由器的计算量，导致CPU开销增加。</a:t>
            </a:r>
            <a:endParaRPr sz="2400" b="1"/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/>
              <a:t>overlay </a:t>
            </a:r>
            <a:r>
              <a:rPr lang="zh-CN" altLang="en-US" sz="2400" b="1"/>
              <a:t>网络</a:t>
            </a:r>
            <a:r>
              <a:rPr sz="2400" b="1"/>
              <a:t>由于包的封装和解封装，</a:t>
            </a:r>
            <a:r>
              <a:rPr lang="zh-CN" sz="2400" b="1"/>
              <a:t>会</a:t>
            </a:r>
            <a:r>
              <a:rPr sz="2400" b="1"/>
              <a:t>消耗更多的CPU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CPU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overhead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790" y="3344545"/>
            <a:ext cx="7170420" cy="3247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Network for short-lived container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50000"/>
          </a:bodyPr>
          <a:p>
            <a:pPr>
              <a:lnSpc>
                <a:spcPct val="19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Contributions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r>
              <a:rPr lang="en-US" altLang="zh-CN" sz="4800" b="1">
                <a:cs typeface="Arial" panose="020B0604020202020204" pitchFamily="34" charset="0"/>
              </a:rPr>
              <a:t> </a:t>
            </a:r>
            <a:endParaRPr lang="en-US" altLang="zh-CN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Challenges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Network Mode?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Experiment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</a:t>
            </a:r>
            <a:r>
              <a:rPr lang="en-US" altLang="zh-CN" sz="2570" b="1" i="1">
                <a:cs typeface="Arial" panose="020B0604020202020204" pitchFamily="34" charset="0"/>
              </a:rPr>
              <a:t>K. Suo, et al, “An Analysis and Empirical Study of Container Networks”, Proc. of IEEE Conference on Computer   Communica-tions (INFOCOM), pp. 189-197. 2018.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[2] SOCK: Rapid Task Provisioning with Serverless-Optimized Containers ATC-2018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[3] SAND: Towards High-PerformanceServerless Computing ATC-2018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[4] Particle: Ephemeral Endpoints for Serverless Networking SoCC-2020</a:t>
            </a:r>
            <a:endParaRPr lang="en-US" altLang="zh-CN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单个主机上容器网络的可扩展性，集中式桥接docker0成为了多个容器连接到桥接时的瓶颈。</a:t>
            </a:r>
            <a:endParaRPr sz="2400" b="1"/>
          </a:p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scalability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215" y="3309620"/>
            <a:ext cx="4432935" cy="3204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这表明跨host的overlay网络是扩展的主要瓶颈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44817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scalability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2995295"/>
            <a:ext cx="7904480" cy="3008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Experiments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2400" b="1"/>
              <a:t>由VMs和容器网络引入的多层网络虚拟化导致了性能的急剧下降，特别是在</a:t>
            </a:r>
            <a:r>
              <a:rPr lang="en-US" sz="2400" b="1"/>
              <a:t>overlay</a:t>
            </a:r>
            <a:r>
              <a:rPr sz="2400" b="1"/>
              <a:t>网络中</a:t>
            </a:r>
            <a:endParaRPr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59416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impact of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virtualization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7005" y="3163570"/>
            <a:ext cx="6479540" cy="315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Contributions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在单个容器网络中，性能和安全隔离是一个困难的权衡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共享网络命名空间可以得到良好的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而使用隔离的命名空间可以加强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安全性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多主机网络在选择网络方案时面临困难的权衡，没有完美的方案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网络包处理带来较大开销；但在网络管理上更加灵活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安全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网络性能高，但安全性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路由网络（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BGP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协议）性能高但需要额外的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设备支持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Four findings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Contributions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虚拟化会带来吞吐率下降和延迟增加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容器网络和虚拟机网络之间存在复杂的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交互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不同的容器网络方案在启动时间上有一个数量级的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差异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在选择容器网络时，生命周期短且对延迟敏感的工作负载，应该选择启动时间短的方案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30784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Four findings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Challenges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需要根据隔离性、安全性、性能的要求弹性灵活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的选择网络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由于单个服务器上的容器密度很高，因此为了保证性能，在扩展大量链接的同时，也要求单个链接对网络性能的影响降到最小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95897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在动态云环境中为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大量短期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使用的容器提供网络连接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Challenges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在建立容器间连接之前，容器不能使用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网络连接建立时延会削弱容器启动快的优势，例如事务触发的无服务器代码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容器安全隔离性比虚拟机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差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因此，大多数云提供商，例如Amazon Web Services，都在虚拟机中运行容器</a:t>
            </a:r>
            <a:endParaRPr lang="zh-CN" altLang="en-US" sz="2000">
              <a:sym typeface="+mn-ea"/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虚拟化又会导致性能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下降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958977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在动态云环境中为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大量短期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sym typeface="+mn-ea"/>
              </a:rPr>
              <a:t>使用的容器提供网络连接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none mode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bridge mode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container mode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92462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Single host network -- </a:t>
            </a:r>
            <a:r>
              <a:rPr lang="en-US" altLang="zh-CN" sz="2400">
                <a:solidFill>
                  <a:schemeClr val="accent3">
                    <a:lumMod val="50000"/>
                  </a:schemeClr>
                </a:solidFill>
                <a:sym typeface="+mn-ea"/>
              </a:rPr>
              <a:t>through shared memory</a:t>
            </a:r>
            <a:endParaRPr lang="en-US" altLang="zh-CN" sz="240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9025" y="3020060"/>
            <a:ext cx="7467600" cy="3837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安全隔离性和性能存在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权衡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41440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Single host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3120390"/>
            <a:ext cx="1080135" cy="130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45" y="3074035"/>
            <a:ext cx="3628390" cy="1400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93510" y="3074035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Performance</a:t>
            </a:r>
            <a:endParaRPr lang="en-US" altLang="zh-CN" b="1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7313295" y="3442335"/>
            <a:ext cx="0" cy="974090"/>
          </a:xfrm>
          <a:prstGeom prst="straightConnector1">
            <a:avLst/>
          </a:prstGeom>
          <a:ln w="47625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Network Mode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单个主机都采用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host mode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NAT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方案：container IP address = host IP + port num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每个包都需要地址转换，会导致性能下降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在由生命周期短的容器组成的动态网络中，端口冲突会导致安全性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Multi host network --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providing IP addressing services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4764,&quot;width&quot;:8928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PLACING_PICTURE_USER_VIEWPORT" val="{&quot;height&quot;:3444,&quot;width&quot;:4548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2974</Words>
  <Application>WPS 演示</Application>
  <PresentationFormat>宽屏</PresentationFormat>
  <Paragraphs>219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Container Network </vt:lpstr>
      <vt:lpstr>Container Network</vt:lpstr>
      <vt:lpstr>Contributions？ </vt:lpstr>
      <vt:lpstr>Contributions？ </vt:lpstr>
      <vt:lpstr>Challenges？ </vt:lpstr>
      <vt:lpstr>Challenges？ </vt:lpstr>
      <vt:lpstr>Network Mode？ </vt:lpstr>
      <vt:lpstr>Network Mode？ </vt:lpstr>
      <vt:lpstr>Network Mode？ </vt:lpstr>
      <vt:lpstr>Network Mode？ </vt:lpstr>
      <vt:lpstr>Experiments？ </vt:lpstr>
      <vt:lpstr>Experiments？ </vt:lpstr>
      <vt:lpstr>Experiments？ </vt:lpstr>
      <vt:lpstr>Experiments？ </vt:lpstr>
      <vt:lpstr>Experiments？ </vt:lpstr>
      <vt:lpstr>Experiments？ </vt:lpstr>
      <vt:lpstr>Experiments？ </vt:lpstr>
      <vt:lpstr>Experiments？ </vt:lpstr>
      <vt:lpstr>Experiments？ </vt:lpstr>
      <vt:lpstr>Experiments？ </vt:lpstr>
      <vt:lpstr>Experiments？ </vt:lpstr>
      <vt:lpstr>Experiments？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178</cp:revision>
  <dcterms:created xsi:type="dcterms:W3CDTF">2019-06-19T02:08:00Z</dcterms:created>
  <dcterms:modified xsi:type="dcterms:W3CDTF">2021-09-30T01:49:23Z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93D7152125914316B0811F20D1CF68DB</vt:lpwstr>
  </property>
</Properties>
</file>