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374" r:id="rId4"/>
    <p:sldId id="539" r:id="rId6"/>
    <p:sldId id="541" r:id="rId7"/>
    <p:sldId id="540" r:id="rId8"/>
    <p:sldId id="538" r:id="rId9"/>
    <p:sldId id="543" r:id="rId10"/>
    <p:sldId id="549" r:id="rId11"/>
    <p:sldId id="544" r:id="rId12"/>
    <p:sldId id="545" r:id="rId13"/>
    <p:sldId id="546" r:id="rId14"/>
    <p:sldId id="4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数据分析应用特征的定性分析以及发现的</a:t>
            </a:r>
            <a:r>
              <a:rPr lang="zh-CN" altLang="en-US"/>
              <a:t>几个问题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38630"/>
            <a:ext cx="1053338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Wukong: A Scalable and Locality-Enhanced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Framework for Serverless Parallel Computing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2021.3.31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High fanout -&gt; Low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/>
              <a:t>fanout 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993390" y="535813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291840" y="2983230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192463" y="400081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2728278" y="400081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206115" y="4001135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728595" y="4001135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728278" y="400081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2742883" y="400081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2347913" y="400081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2347913" y="400081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3442970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04736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259778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20281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060700" y="45300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2583180" y="45300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814955" y="288290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2348230" y="317754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2743200" y="317754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2960370" y="317754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2960370" y="317754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829560" y="52076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728595" y="4824730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2974975" y="4824730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307070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791146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746188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06691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7910830" y="496506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7461885" y="496506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7679055" y="289750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212330" y="319214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7607300" y="319214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7824470" y="319214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7824470" y="319214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7686040" y="54902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7607300" y="5259705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7831455" y="5259705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7910830" y="4341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7461250" y="4341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212330" y="4015740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7606665" y="4015740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056245" y="4015740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056245" y="4015740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7606665" y="4636135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7606665" y="4636135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056245" y="4636135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7607300" y="4636135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6842125" y="2786380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7831455" y="3371215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117715" y="4824730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056245" y="4636135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117715" y="3145790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205470" y="415734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192010" y="522478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044065" y="2760980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313305" y="4262120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4804410" y="4062730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104630" y="22339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9470390" y="219900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104630" y="261810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9470390" y="2597785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Wukong: A Scalable and Locality-Enhanced Framework for Serverless Parallel Computing S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oCC’20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FaaSFlow: Enable Efficient Workflow Execution for Function-as-a-Service ASPLOS’22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Starling: A Scalable Query Engine on Cloud Functions SIGMOD’20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</a:t>
            </a:r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Serverless workflow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Data-dependent functions are required to be invoked following a pre-defined logic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DAG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915" y="3010535"/>
            <a:ext cx="8726170" cy="2738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2275" y="6119495"/>
            <a:ext cx="4225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raditional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serverless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Overhead analysis for </a:t>
            </a:r>
            <a:r>
              <a:rPr lang="en-US" altLang="zh-CN"/>
              <a:t>serverless workflow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Scheduling Overhead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Data movement O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verhead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7830" y="6119495"/>
            <a:ext cx="627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The overhead analysis for traditional workflow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2915" y="2971165"/>
            <a:ext cx="8725535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Schedul</a:t>
            </a:r>
            <a:r>
              <a:rPr lang="en-US" altLang="zh-CN"/>
              <a:t>ing O</a:t>
            </a:r>
            <a:r>
              <a:rPr lang="en-US" altLang="zh-CN"/>
              <a:t>verhead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问题</a:t>
            </a:r>
            <a:r>
              <a:rPr lang="zh-CN" altLang="en-US"/>
              <a:t>说明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数据支撑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Data Movement O</a:t>
            </a:r>
            <a:r>
              <a:rPr lang="en-US" altLang="zh-CN"/>
              <a:t>verhead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 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Decentralized schedul</a:t>
            </a:r>
            <a:r>
              <a:rPr lang="en-US" altLang="zh-CN"/>
              <a:t>ing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Partition the work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ﬂow DAG into sub-graphs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Assign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each subgraph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to a task Executor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Schedule and Execute tasks by each Executor in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parallel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Wukong </a:t>
            </a:r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664450" y="5179060"/>
            <a:ext cx="996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16400" y="2737485"/>
            <a:ext cx="4331970" cy="3182620"/>
            <a:chOff x="1328" y="4534"/>
            <a:chExt cx="4559" cy="2874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89" y="4598"/>
              <a:ext cx="1618" cy="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Long term storage</a:t>
              </a:r>
              <a:endParaRPr lang="en-US" altLang="zh-CN" sz="12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447" y="5227"/>
              <a:ext cx="55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...</a:t>
              </a:r>
              <a:endParaRPr lang="en-US" altLang="zh-CN" sz="14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47" y="6358"/>
              <a:ext cx="55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...</a:t>
              </a:r>
              <a:endParaRPr lang="en-US" altLang="zh-CN" sz="14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12" y="5256"/>
              <a:ext cx="33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2" y="6375"/>
              <a:ext cx="33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02" y="7159"/>
              <a:ext cx="1557" cy="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Long term storage</a:t>
              </a:r>
              <a:endParaRPr lang="en-US" altLang="zh-CN" sz="12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49495" y="6072505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311390" y="315531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Multistage shuffle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Tradeoff between compute time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and object storage request costs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读写请求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数变少，读写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数据量变多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num of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producers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num of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consumers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p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：the fraction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of partitions each combiner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      reads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f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：the fraction of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files each combiner reads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Starling: A Scalable Query Engine on Cloud Functions SIGMOD’20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1605" y="2473960"/>
            <a:ext cx="3669030" cy="2853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11870" y="5709285"/>
            <a:ext cx="253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ultistage shuffle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3280" y="3947795"/>
            <a:ext cx="929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s=8</a:t>
            </a:r>
            <a:endParaRPr lang="en-US" altLang="zh-CN" b="1"/>
          </a:p>
          <a:p>
            <a:r>
              <a:rPr lang="en-US" altLang="zh-CN" b="1"/>
              <a:t>r=4</a:t>
            </a:r>
            <a:endParaRPr lang="en-US" altLang="zh-CN" b="1"/>
          </a:p>
          <a:p>
            <a:r>
              <a:rPr lang="en-US" altLang="zh-CN" b="1"/>
              <a:t>p=1/2</a:t>
            </a:r>
            <a:endParaRPr lang="en-US" altLang="zh-CN" b="1"/>
          </a:p>
          <a:p>
            <a:r>
              <a:rPr lang="en-US" altLang="zh-CN" b="1"/>
              <a:t>f=1/2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95,&quot;width&quot;:14745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1915</Words>
  <Application>WPS 演示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Wingdings</vt:lpstr>
      <vt:lpstr>等线</vt:lpstr>
      <vt:lpstr>Arial Unicode MS</vt:lpstr>
      <vt:lpstr>等线 Light</vt:lpstr>
      <vt:lpstr>Calibri</vt:lpstr>
      <vt:lpstr>week3-k8s-网络通信及应用示例</vt:lpstr>
      <vt:lpstr>1_week3-k8s-网络通信及应用示例</vt:lpstr>
      <vt:lpstr> Wukong: A Scalable and Locality-Enhanced Framework for Serverless Parallel Computing</vt:lpstr>
      <vt:lpstr>Background</vt:lpstr>
      <vt:lpstr>Motivation</vt:lpstr>
      <vt:lpstr>Motivation</vt:lpstr>
      <vt:lpstr>Motivation</vt:lpstr>
      <vt:lpstr>Design</vt:lpstr>
      <vt:lpstr>Design</vt:lpstr>
      <vt:lpstr>Idea</vt:lpstr>
      <vt:lpstr>Idea</vt:lpstr>
      <vt:lpstr>Idea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443</cp:revision>
  <dcterms:created xsi:type="dcterms:W3CDTF">2021-11-05T01:41:00Z</dcterms:created>
  <dcterms:modified xsi:type="dcterms:W3CDTF">2022-03-31T00:35:19Z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