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6" r:id="rId20"/>
    <p:sldId id="595" r:id="rId21"/>
    <p:sldId id="59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通信方式，并发度并不会增加中间数据的</a:t>
            </a:r>
            <a:r>
              <a:rPr lang="zh-CN" altLang="en-US">
                <a:sym typeface="+mn-ea"/>
              </a:rPr>
              <a:t>规模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1320" y="2732405"/>
            <a:ext cx="1229360" cy="9029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ym typeface="+mn-ea"/>
              </a:rPr>
              <a:t>作图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7535" y="4679950"/>
            <a:ext cx="83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TeraSort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80" y="1962785"/>
            <a:ext cx="100393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505" y="20656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5580" y="202819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01140" y="235966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185" y="230822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01140" y="265366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5580" y="26390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01140" y="294767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580" y="291465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01140" y="324167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580" y="320484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90345" y="46691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185" y="46316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01140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7940" y="5260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101975" y="20878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171577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965" y="20408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101340" y="265430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79775" y="26123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102610" y="340423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77235" y="335724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104515" y="468503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9140" y="463804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5" idx="3"/>
            <a:endCxn id="22" idx="1"/>
          </p:cNvCxnSpPr>
          <p:nvPr/>
        </p:nvCxnSpPr>
        <p:spPr>
          <a:xfrm>
            <a:off x="2281555" y="2212975"/>
            <a:ext cx="820420" cy="12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8" idx="3"/>
            <a:endCxn id="22" idx="2"/>
          </p:cNvCxnSpPr>
          <p:nvPr/>
        </p:nvCxnSpPr>
        <p:spPr>
          <a:xfrm flipV="1">
            <a:off x="2282190" y="2361565"/>
            <a:ext cx="1245235" cy="14541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  <a:endCxn id="35" idx="1"/>
          </p:cNvCxnSpPr>
          <p:nvPr/>
        </p:nvCxnSpPr>
        <p:spPr>
          <a:xfrm flipV="1">
            <a:off x="2282190" y="2791460"/>
            <a:ext cx="819150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37" idx="1"/>
          </p:cNvCxnSpPr>
          <p:nvPr/>
        </p:nvCxnSpPr>
        <p:spPr>
          <a:xfrm>
            <a:off x="2282190" y="3094990"/>
            <a:ext cx="820420" cy="446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4" idx="3"/>
            <a:endCxn id="35" idx="2"/>
          </p:cNvCxnSpPr>
          <p:nvPr/>
        </p:nvCxnSpPr>
        <p:spPr>
          <a:xfrm flipV="1">
            <a:off x="2282190" y="2927985"/>
            <a:ext cx="1244600" cy="46101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285365" y="483552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50515" y="5260975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139440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005705" y="1395730"/>
            <a:ext cx="1378585" cy="38646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5580" y="15367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50180" y="14903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275580" y="17189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250180" y="16725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275580" y="19018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76545" y="181673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275580" y="20840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29225" y="2037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274945" y="23666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48910" y="23133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274945" y="25488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248910" y="25158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274945" y="27317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75910" y="26466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274945" y="29140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9225" y="286893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275580" y="32042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29860" y="31445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275580" y="33864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225" y="33401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275580" y="35693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76545" y="34842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275580" y="37515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29225" y="49498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274945" y="44488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9860" y="440245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274945" y="46310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9225" y="4584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274945" y="48139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75910" y="47288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274945" y="49961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29225" y="37033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339715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4791710" y="526097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3952875" y="199326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3952875" y="162814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3952875" y="181038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3952875" y="217551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3952240" y="245808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3952240" y="264033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3952240" y="279146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3952240" y="279146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3953510" y="329565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3953510" y="347789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3953510" y="354139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3953510" y="354139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3955415" y="454025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3955415" y="472249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3955415" y="482219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3955415" y="482219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428865" y="20840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53325" y="20370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429500" y="28232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53960" y="27762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428865" y="37052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553325" y="365823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429500" y="444436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53960" y="439737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7464425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176645" y="162941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185535" y="222123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186170" y="222123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185535" y="222123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186170" y="217551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185535" y="300545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186170" y="384302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185535" y="458152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004685" y="297561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123680" y="1901825"/>
            <a:ext cx="118427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943340" y="520573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000240" y="5225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244965" y="20212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168765" y="19932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249410" y="267652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173210" y="264858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253855" y="35693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77655" y="35413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253855" y="437769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177655" y="434975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330055" y="403415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279765" y="22212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280400" y="296037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268970" y="384238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280400" y="458470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441575" y="180911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71620" y="16529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384290" y="12115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410575" y="190182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175" y="16973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range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and merge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sort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982720" y="3166745"/>
            <a:ext cx="2048510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31995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04900" y="316674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3390" y="459422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79060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94630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94630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94630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249680" y="322643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365250" y="33013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365250" y="35299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098675" y="323278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21424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214245" y="35363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1723390" y="33762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1723390" y="36048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098675" y="385762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214245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214245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943860" y="322770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05879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059430" y="35413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059430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059430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2572385" y="40074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2572385" y="42360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2572385" y="338264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2572385" y="361124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157345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272915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272915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272915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416935" y="338264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417570" y="361632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417570" y="398462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416935" y="338264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416935" y="338264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417570" y="354266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417570" y="361632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417570" y="354266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417570" y="376364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417570" y="354266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417570" y="376364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417570" y="398462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69" idx="3"/>
            <a:endCxn id="29" idx="1"/>
          </p:cNvCxnSpPr>
          <p:nvPr/>
        </p:nvCxnSpPr>
        <p:spPr>
          <a:xfrm>
            <a:off x="4631055" y="354266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7" idx="3"/>
            <a:endCxn id="27" idx="1"/>
          </p:cNvCxnSpPr>
          <p:nvPr/>
        </p:nvCxnSpPr>
        <p:spPr>
          <a:xfrm>
            <a:off x="4631055" y="37636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8" idx="3"/>
            <a:endCxn id="28" idx="1"/>
          </p:cNvCxnSpPr>
          <p:nvPr/>
        </p:nvCxnSpPr>
        <p:spPr>
          <a:xfrm>
            <a:off x="4631055" y="39846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759190" y="3166745"/>
            <a:ext cx="1097915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8845550" y="321818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45550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92035" y="3166745"/>
            <a:ext cx="1064260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2035" y="459422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543800" y="322770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209280" y="340487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209915" y="369506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209915" y="396113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209280" y="340487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209280" y="340487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209915" y="346265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209915" y="369506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209915" y="346265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209915" y="379857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209915" y="346265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209915" y="379857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209915" y="413575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7643495" y="330136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44130" y="359156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7644130" y="385762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644130" y="41351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025255" y="33591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018905" y="369506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025255" y="40322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3655060" y="489267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53510" y="251777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854768" y="353599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3389948" y="353599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867785" y="3535680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3390265" y="3535680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3389948" y="353599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3405188" y="353599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3010218" y="353599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3010218" y="353599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4104640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70903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325945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86448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72237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324485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3476625" y="24174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3009900" y="271208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3404870" y="271208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3622040" y="271208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3622040" y="271208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3491230" y="47421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3390265" y="4359275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3636645" y="4359275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968740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857313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812355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72858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8572500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8123555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8340725" y="24320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874000" y="272669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8268970" y="272669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8486140" y="272669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8486140" y="272669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8347710" y="502475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8268970" y="4794250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8493125" y="4794250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857250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812292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874000" y="3550285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826833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71791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717915" y="3550285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8268335" y="4170680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8268335" y="4170680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8268970" y="4170680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7503795" y="2320925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8493125" y="2905760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779385" y="4359275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779385" y="268033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867140" y="369189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853680" y="475932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705735" y="2295525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974975" y="3796665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5466080" y="359727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10132060" y="173355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2087563" y="3614738"/>
            <a:ext cx="43116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>
            <a:off x="1657033" y="3614738"/>
            <a:ext cx="42291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>
            <a:off x="2519045" y="3615055"/>
            <a:ext cx="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2080260" y="3615055"/>
            <a:ext cx="43878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2079943" y="3614738"/>
            <a:ext cx="76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1657033" y="3614738"/>
            <a:ext cx="8616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1234123" y="3614103"/>
            <a:ext cx="12846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1234123" y="3614103"/>
            <a:ext cx="84582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237363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194246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151193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108902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632075" y="257683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1234440" y="287147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1657350" y="287147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 flipH="1">
            <a:off x="2087880" y="287147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 flipH="1">
            <a:off x="2519045" y="287147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2599055" y="529526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2080260" y="4873625"/>
            <a:ext cx="6642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>
            <a:off x="2519045" y="4873625"/>
            <a:ext cx="225425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右箭头 189"/>
          <p:cNvSpPr/>
          <p:nvPr/>
        </p:nvSpPr>
        <p:spPr>
          <a:xfrm>
            <a:off x="4902835" y="390588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19" idx="6"/>
            <a:endCxn id="124" idx="2"/>
          </p:cNvCxnSpPr>
          <p:nvPr/>
        </p:nvCxnSpPr>
        <p:spPr>
          <a:xfrm flipH="1">
            <a:off x="2519045" y="3615055"/>
            <a:ext cx="52324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6"/>
            <a:endCxn id="125" idx="2"/>
          </p:cNvCxnSpPr>
          <p:nvPr/>
        </p:nvCxnSpPr>
        <p:spPr>
          <a:xfrm flipH="1">
            <a:off x="2080260" y="3614420"/>
            <a:ext cx="181229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 rot="5400000">
            <a:off x="423418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5400000">
            <a:off x="374713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5400000">
            <a:off x="3331210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5400000">
            <a:off x="289687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26" idx="6"/>
            <a:endCxn id="19" idx="2"/>
          </p:cNvCxnSpPr>
          <p:nvPr/>
        </p:nvCxnSpPr>
        <p:spPr>
          <a:xfrm>
            <a:off x="2777490" y="287147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6" idx="6"/>
            <a:endCxn id="18" idx="2"/>
          </p:cNvCxnSpPr>
          <p:nvPr/>
        </p:nvCxnSpPr>
        <p:spPr>
          <a:xfrm>
            <a:off x="2777490" y="287147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6" idx="6"/>
            <a:endCxn id="17" idx="2"/>
          </p:cNvCxnSpPr>
          <p:nvPr/>
        </p:nvCxnSpPr>
        <p:spPr>
          <a:xfrm>
            <a:off x="2777490" y="2871470"/>
            <a:ext cx="111506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6" idx="6"/>
            <a:endCxn id="16" idx="2"/>
          </p:cNvCxnSpPr>
          <p:nvPr/>
        </p:nvCxnSpPr>
        <p:spPr>
          <a:xfrm>
            <a:off x="2777490" y="2871470"/>
            <a:ext cx="160210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124" idx="2"/>
          </p:cNvCxnSpPr>
          <p:nvPr/>
        </p:nvCxnSpPr>
        <p:spPr>
          <a:xfrm flipH="1">
            <a:off x="2519045" y="3614420"/>
            <a:ext cx="95758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124" idx="2"/>
          </p:cNvCxnSpPr>
          <p:nvPr/>
        </p:nvCxnSpPr>
        <p:spPr>
          <a:xfrm flipH="1">
            <a:off x="2519045" y="3614420"/>
            <a:ext cx="13735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24" idx="2"/>
          </p:cNvCxnSpPr>
          <p:nvPr/>
        </p:nvCxnSpPr>
        <p:spPr>
          <a:xfrm flipH="1">
            <a:off x="2519045" y="3615055"/>
            <a:ext cx="18605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114" idx="6"/>
            <a:endCxn id="29" idx="2"/>
          </p:cNvCxnSpPr>
          <p:nvPr/>
        </p:nvCxnSpPr>
        <p:spPr>
          <a:xfrm>
            <a:off x="1234440" y="3614420"/>
            <a:ext cx="209296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4" idx="6"/>
            <a:endCxn id="28" idx="2"/>
          </p:cNvCxnSpPr>
          <p:nvPr/>
        </p:nvCxnSpPr>
        <p:spPr>
          <a:xfrm>
            <a:off x="1234440" y="3614420"/>
            <a:ext cx="169164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3" idx="6"/>
            <a:endCxn id="28" idx="2"/>
          </p:cNvCxnSpPr>
          <p:nvPr/>
        </p:nvCxnSpPr>
        <p:spPr>
          <a:xfrm>
            <a:off x="1657350" y="3615055"/>
            <a:ext cx="126873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3" idx="6"/>
            <a:endCxn id="29" idx="2"/>
          </p:cNvCxnSpPr>
          <p:nvPr/>
        </p:nvCxnSpPr>
        <p:spPr>
          <a:xfrm>
            <a:off x="1657350" y="3615055"/>
            <a:ext cx="16700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0" idx="6"/>
            <a:endCxn id="28" idx="2"/>
          </p:cNvCxnSpPr>
          <p:nvPr/>
        </p:nvCxnSpPr>
        <p:spPr>
          <a:xfrm>
            <a:off x="2087880" y="3615055"/>
            <a:ext cx="83820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0" idx="6"/>
            <a:endCxn id="29" idx="2"/>
          </p:cNvCxnSpPr>
          <p:nvPr/>
        </p:nvCxnSpPr>
        <p:spPr>
          <a:xfrm>
            <a:off x="2087880" y="3615055"/>
            <a:ext cx="12395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9" idx="6"/>
            <a:endCxn id="28" idx="2"/>
          </p:cNvCxnSpPr>
          <p:nvPr/>
        </p:nvCxnSpPr>
        <p:spPr>
          <a:xfrm>
            <a:off x="2519045" y="3615055"/>
            <a:ext cx="4070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6"/>
            <a:endCxn id="28" idx="2"/>
          </p:cNvCxnSpPr>
          <p:nvPr/>
        </p:nvCxnSpPr>
        <p:spPr>
          <a:xfrm flipH="1">
            <a:off x="2926080" y="3615055"/>
            <a:ext cx="11620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8" idx="2"/>
          </p:cNvCxnSpPr>
          <p:nvPr/>
        </p:nvCxnSpPr>
        <p:spPr>
          <a:xfrm flipH="1">
            <a:off x="2926080" y="3614420"/>
            <a:ext cx="55054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6"/>
            <a:endCxn id="28" idx="2"/>
          </p:cNvCxnSpPr>
          <p:nvPr/>
        </p:nvCxnSpPr>
        <p:spPr>
          <a:xfrm flipH="1">
            <a:off x="2926080" y="3614420"/>
            <a:ext cx="96647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8" idx="2"/>
          </p:cNvCxnSpPr>
          <p:nvPr/>
        </p:nvCxnSpPr>
        <p:spPr>
          <a:xfrm flipH="1">
            <a:off x="2926080" y="3615055"/>
            <a:ext cx="14535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6"/>
            <a:endCxn id="29" idx="2"/>
          </p:cNvCxnSpPr>
          <p:nvPr/>
        </p:nvCxnSpPr>
        <p:spPr>
          <a:xfrm flipH="1">
            <a:off x="3327400" y="3615055"/>
            <a:ext cx="10521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6"/>
            <a:endCxn id="29" idx="2"/>
          </p:cNvCxnSpPr>
          <p:nvPr/>
        </p:nvCxnSpPr>
        <p:spPr>
          <a:xfrm flipH="1">
            <a:off x="3327400" y="3614420"/>
            <a:ext cx="56515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6"/>
            <a:endCxn id="29" idx="2"/>
          </p:cNvCxnSpPr>
          <p:nvPr/>
        </p:nvCxnSpPr>
        <p:spPr>
          <a:xfrm flipH="1">
            <a:off x="3327400" y="3614420"/>
            <a:ext cx="14922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9" idx="2"/>
          </p:cNvCxnSpPr>
          <p:nvPr/>
        </p:nvCxnSpPr>
        <p:spPr>
          <a:xfrm>
            <a:off x="3042285" y="3615055"/>
            <a:ext cx="2851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9" idx="6"/>
            <a:endCxn id="29" idx="2"/>
          </p:cNvCxnSpPr>
          <p:nvPr/>
        </p:nvCxnSpPr>
        <p:spPr>
          <a:xfrm>
            <a:off x="2519045" y="3615055"/>
            <a:ext cx="80835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6"/>
            <a:endCxn id="137" idx="2"/>
          </p:cNvCxnSpPr>
          <p:nvPr/>
        </p:nvCxnSpPr>
        <p:spPr>
          <a:xfrm flipH="1">
            <a:off x="2744470" y="4873625"/>
            <a:ext cx="1816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6"/>
            <a:endCxn id="137" idx="2"/>
          </p:cNvCxnSpPr>
          <p:nvPr/>
        </p:nvCxnSpPr>
        <p:spPr>
          <a:xfrm flipH="1">
            <a:off x="2744470" y="4873625"/>
            <a:ext cx="58293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5400000">
            <a:off x="2632710" y="18484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6"/>
            <a:endCxn id="126" idx="2"/>
          </p:cNvCxnSpPr>
          <p:nvPr/>
        </p:nvCxnSpPr>
        <p:spPr>
          <a:xfrm flipH="1">
            <a:off x="2777490" y="214312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521585" y="169227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47115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46939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92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19227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3108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289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70522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85496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845310" y="4384040"/>
            <a:ext cx="177990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060" y="171831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fanout task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74" idx="6"/>
            <a:endCxn id="77" idx="2"/>
          </p:cNvCxnSpPr>
          <p:nvPr/>
        </p:nvCxnSpPr>
        <p:spPr>
          <a:xfrm>
            <a:off x="7314248" y="3599498"/>
            <a:ext cx="43116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5" idx="6"/>
            <a:endCxn id="78" idx="2"/>
          </p:cNvCxnSpPr>
          <p:nvPr/>
        </p:nvCxnSpPr>
        <p:spPr>
          <a:xfrm>
            <a:off x="6883718" y="3599498"/>
            <a:ext cx="45466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3" idx="6"/>
            <a:endCxn id="77" idx="2"/>
          </p:cNvCxnSpPr>
          <p:nvPr/>
        </p:nvCxnSpPr>
        <p:spPr>
          <a:xfrm>
            <a:off x="774573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3" idx="6"/>
            <a:endCxn id="78" idx="2"/>
          </p:cNvCxnSpPr>
          <p:nvPr/>
        </p:nvCxnSpPr>
        <p:spPr>
          <a:xfrm flipH="1">
            <a:off x="7338695" y="3599815"/>
            <a:ext cx="40703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4" idx="6"/>
            <a:endCxn id="78" idx="2"/>
          </p:cNvCxnSpPr>
          <p:nvPr/>
        </p:nvCxnSpPr>
        <p:spPr>
          <a:xfrm>
            <a:off x="7314248" y="3599498"/>
            <a:ext cx="2413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6"/>
            <a:endCxn id="77" idx="2"/>
          </p:cNvCxnSpPr>
          <p:nvPr/>
        </p:nvCxnSpPr>
        <p:spPr>
          <a:xfrm>
            <a:off x="6883718" y="3599498"/>
            <a:ext cx="86169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6" idx="6"/>
            <a:endCxn id="77" idx="2"/>
          </p:cNvCxnSpPr>
          <p:nvPr/>
        </p:nvCxnSpPr>
        <p:spPr>
          <a:xfrm>
            <a:off x="6460808" y="3598863"/>
            <a:ext cx="128460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6" idx="6"/>
            <a:endCxn id="78" idx="2"/>
          </p:cNvCxnSpPr>
          <p:nvPr/>
        </p:nvCxnSpPr>
        <p:spPr>
          <a:xfrm>
            <a:off x="6460808" y="3598863"/>
            <a:ext cx="87757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5400000">
            <a:off x="760031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400000">
            <a:off x="716915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400000">
            <a:off x="673862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5400000">
            <a:off x="6315710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5400000">
            <a:off x="760031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5400000">
            <a:off x="719328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5400000">
            <a:off x="7858760" y="25615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79" idx="6"/>
            <a:endCxn id="76" idx="2"/>
          </p:cNvCxnSpPr>
          <p:nvPr/>
        </p:nvCxnSpPr>
        <p:spPr>
          <a:xfrm flipH="1">
            <a:off x="6461125" y="285623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9" idx="6"/>
            <a:endCxn id="75" idx="2"/>
          </p:cNvCxnSpPr>
          <p:nvPr/>
        </p:nvCxnSpPr>
        <p:spPr>
          <a:xfrm flipH="1">
            <a:off x="6884035" y="285623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9" idx="6"/>
            <a:endCxn id="74" idx="2"/>
          </p:cNvCxnSpPr>
          <p:nvPr/>
        </p:nvCxnSpPr>
        <p:spPr>
          <a:xfrm flipH="1">
            <a:off x="7314565" y="285623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6"/>
            <a:endCxn id="73" idx="2"/>
          </p:cNvCxnSpPr>
          <p:nvPr/>
        </p:nvCxnSpPr>
        <p:spPr>
          <a:xfrm flipH="1">
            <a:off x="7745730" y="285623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5400000">
            <a:off x="9464040" y="32797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5400000">
            <a:off x="9000490" y="328041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8557895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812355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stCxn id="79" idx="6"/>
            <a:endCxn id="108" idx="2"/>
          </p:cNvCxnSpPr>
          <p:nvPr/>
        </p:nvCxnSpPr>
        <p:spPr>
          <a:xfrm>
            <a:off x="8004175" y="285623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9" idx="6"/>
            <a:endCxn id="107" idx="2"/>
          </p:cNvCxnSpPr>
          <p:nvPr/>
        </p:nvCxnSpPr>
        <p:spPr>
          <a:xfrm>
            <a:off x="8004175" y="285623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9" idx="6"/>
            <a:endCxn id="106" idx="2"/>
          </p:cNvCxnSpPr>
          <p:nvPr/>
        </p:nvCxnSpPr>
        <p:spPr>
          <a:xfrm>
            <a:off x="8004175" y="2856230"/>
            <a:ext cx="114173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9" idx="6"/>
            <a:endCxn id="105" idx="2"/>
          </p:cNvCxnSpPr>
          <p:nvPr/>
        </p:nvCxnSpPr>
        <p:spPr>
          <a:xfrm>
            <a:off x="8004175" y="2856230"/>
            <a:ext cx="1605280" cy="426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 rot="5400000">
            <a:off x="812355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5400000">
            <a:off x="853821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08" idx="6"/>
            <a:endCxn id="118" idx="2"/>
          </p:cNvCxnSpPr>
          <p:nvPr/>
        </p:nvCxnSpPr>
        <p:spPr>
          <a:xfrm>
            <a:off x="826897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7" idx="6"/>
            <a:endCxn id="118" idx="2"/>
          </p:cNvCxnSpPr>
          <p:nvPr/>
        </p:nvCxnSpPr>
        <p:spPr>
          <a:xfrm flipH="1">
            <a:off x="8268970" y="3599180"/>
            <a:ext cx="43434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06" idx="6"/>
            <a:endCxn id="118" idx="2"/>
          </p:cNvCxnSpPr>
          <p:nvPr/>
        </p:nvCxnSpPr>
        <p:spPr>
          <a:xfrm flipH="1">
            <a:off x="8268970" y="3575050"/>
            <a:ext cx="87693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05" idx="6"/>
            <a:endCxn id="119" idx="2"/>
          </p:cNvCxnSpPr>
          <p:nvPr/>
        </p:nvCxnSpPr>
        <p:spPr>
          <a:xfrm flipH="1">
            <a:off x="8683625" y="3574415"/>
            <a:ext cx="925830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6" idx="6"/>
            <a:endCxn id="119" idx="2"/>
          </p:cNvCxnSpPr>
          <p:nvPr/>
        </p:nvCxnSpPr>
        <p:spPr>
          <a:xfrm flipH="1">
            <a:off x="8683625" y="3575050"/>
            <a:ext cx="46228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7" idx="6"/>
            <a:endCxn id="119" idx="2"/>
          </p:cNvCxnSpPr>
          <p:nvPr/>
        </p:nvCxnSpPr>
        <p:spPr>
          <a:xfrm flipH="1">
            <a:off x="8683625" y="3599180"/>
            <a:ext cx="1968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8" idx="6"/>
            <a:endCxn id="119" idx="2"/>
          </p:cNvCxnSpPr>
          <p:nvPr/>
        </p:nvCxnSpPr>
        <p:spPr>
          <a:xfrm>
            <a:off x="8268970" y="3599815"/>
            <a:ext cx="41465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18" idx="6"/>
            <a:endCxn id="199" idx="2"/>
          </p:cNvCxnSpPr>
          <p:nvPr/>
        </p:nvCxnSpPr>
        <p:spPr>
          <a:xfrm flipH="1">
            <a:off x="7345045" y="4427855"/>
            <a:ext cx="92392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 rot="5400000">
            <a:off x="7859395" y="18332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stCxn id="148" idx="6"/>
            <a:endCxn id="79" idx="2"/>
          </p:cNvCxnSpPr>
          <p:nvPr/>
        </p:nvCxnSpPr>
        <p:spPr>
          <a:xfrm flipH="1">
            <a:off x="8004175" y="212788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7748270" y="167703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 rot="5400000">
            <a:off x="765746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5400000">
            <a:off x="719963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5400000">
            <a:off x="812355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5400000">
            <a:off x="852805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2" name="直接箭头连接符 201"/>
          <p:cNvCxnSpPr>
            <a:stCxn id="118" idx="6"/>
            <a:endCxn id="198" idx="2"/>
          </p:cNvCxnSpPr>
          <p:nvPr/>
        </p:nvCxnSpPr>
        <p:spPr>
          <a:xfrm flipH="1">
            <a:off x="7802880" y="4427855"/>
            <a:ext cx="46609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78" idx="6"/>
            <a:endCxn id="199" idx="2"/>
          </p:cNvCxnSpPr>
          <p:nvPr/>
        </p:nvCxnSpPr>
        <p:spPr>
          <a:xfrm>
            <a:off x="7338695" y="4427855"/>
            <a:ext cx="635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78" idx="6"/>
            <a:endCxn id="198" idx="2"/>
          </p:cNvCxnSpPr>
          <p:nvPr/>
        </p:nvCxnSpPr>
        <p:spPr>
          <a:xfrm>
            <a:off x="7338695" y="4427855"/>
            <a:ext cx="46418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19" idx="6"/>
            <a:endCxn id="201" idx="2"/>
          </p:cNvCxnSpPr>
          <p:nvPr/>
        </p:nvCxnSpPr>
        <p:spPr>
          <a:xfrm flipH="1">
            <a:off x="8673465" y="4427855"/>
            <a:ext cx="1016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19" idx="6"/>
            <a:endCxn id="200" idx="2"/>
          </p:cNvCxnSpPr>
          <p:nvPr/>
        </p:nvCxnSpPr>
        <p:spPr>
          <a:xfrm flipH="1">
            <a:off x="8268970" y="4427855"/>
            <a:ext cx="41465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77" idx="6"/>
            <a:endCxn id="200" idx="2"/>
          </p:cNvCxnSpPr>
          <p:nvPr/>
        </p:nvCxnSpPr>
        <p:spPr>
          <a:xfrm>
            <a:off x="7745730" y="4427855"/>
            <a:ext cx="52324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77" idx="6"/>
            <a:endCxn id="201" idx="2"/>
          </p:cNvCxnSpPr>
          <p:nvPr/>
        </p:nvCxnSpPr>
        <p:spPr>
          <a:xfrm>
            <a:off x="7745730" y="4427855"/>
            <a:ext cx="92773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 rot="5400000">
            <a:off x="7898130" y="54362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0" name="直接箭头连接符 209"/>
          <p:cNvCxnSpPr>
            <a:stCxn id="199" idx="6"/>
            <a:endCxn id="209" idx="2"/>
          </p:cNvCxnSpPr>
          <p:nvPr/>
        </p:nvCxnSpPr>
        <p:spPr>
          <a:xfrm>
            <a:off x="7345045" y="5201920"/>
            <a:ext cx="69850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6"/>
            <a:endCxn id="209" idx="2"/>
          </p:cNvCxnSpPr>
          <p:nvPr/>
        </p:nvCxnSpPr>
        <p:spPr>
          <a:xfrm>
            <a:off x="7802880" y="5201920"/>
            <a:ext cx="24066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H="1">
            <a:off x="8043545" y="5201920"/>
            <a:ext cx="22542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1" idx="6"/>
            <a:endCxn id="209" idx="2"/>
          </p:cNvCxnSpPr>
          <p:nvPr/>
        </p:nvCxnSpPr>
        <p:spPr>
          <a:xfrm flipH="1">
            <a:off x="8043545" y="5201920"/>
            <a:ext cx="62992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758680" y="2658745"/>
            <a:ext cx="306705" cy="31178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32060" y="2616835"/>
            <a:ext cx="194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</a:t>
            </a:r>
            <a:r>
              <a:rPr lang="en-US" altLang="zh-CN"/>
              <a:t>executor</a:t>
            </a:r>
            <a:endParaRPr lang="en-US" altLang="zh-CN"/>
          </a:p>
        </p:txBody>
      </p:sp>
      <p:sp>
        <p:nvSpPr>
          <p:cNvPr id="214" name="椭圆 21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1825" y="1758950"/>
            <a:ext cx="584835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Large fan-out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364865" y="284416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1200" b="1">
                <a:uFillTx/>
                <a:ea typeface="+mn-lt"/>
                <a:sym typeface="+mn-ea"/>
              </a:rPr>
              <a:t>partition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18180" y="4497070"/>
            <a:ext cx="1530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ea typeface="+mn-lt"/>
                <a:sym typeface="+mn-ea"/>
              </a:rPr>
              <a:t>merge sort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1280" y="2668270"/>
            <a:ext cx="2894965" cy="2364569"/>
            <a:chOff x="1328" y="4534"/>
            <a:chExt cx="4559" cy="2890"/>
          </a:xfrm>
        </p:grpSpPr>
        <p:sp>
          <p:nvSpPr>
            <p:cNvPr id="9" name="流程图: 磁盘 8"/>
            <p:cNvSpPr/>
            <p:nvPr/>
          </p:nvSpPr>
          <p:spPr>
            <a:xfrm>
              <a:off x="2547" y="4534"/>
              <a:ext cx="2048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2" y="4546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2621" y="7095"/>
              <a:ext cx="2050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9" idx="3"/>
            </p:cNvCxnSpPr>
            <p:nvPr/>
          </p:nvCxnSpPr>
          <p:spPr>
            <a:xfrm>
              <a:off x="3571" y="4847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328" y="5245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00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9" idx="3"/>
              <a:endCxn id="15" idx="0"/>
            </p:cNvCxnSpPr>
            <p:nvPr/>
          </p:nvCxnSpPr>
          <p:spPr>
            <a:xfrm>
              <a:off x="3571" y="4847"/>
              <a:ext cx="730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8" idx="0"/>
            </p:cNvCxnSpPr>
            <p:nvPr/>
          </p:nvCxnSpPr>
          <p:spPr>
            <a:xfrm flipH="1">
              <a:off x="1879" y="4847"/>
              <a:ext cx="1692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369" y="5185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10" y="5292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22" y="5299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9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9" idx="3"/>
              <a:endCxn id="7" idx="0"/>
            </p:cNvCxnSpPr>
            <p:nvPr/>
          </p:nvCxnSpPr>
          <p:spPr>
            <a:xfrm flipH="1">
              <a:off x="2889" y="4847"/>
              <a:ext cx="682" cy="4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9" idx="3"/>
              <a:endCxn id="19" idx="0"/>
            </p:cNvCxnSpPr>
            <p:nvPr/>
          </p:nvCxnSpPr>
          <p:spPr>
            <a:xfrm>
              <a:off x="3571" y="4847"/>
              <a:ext cx="1767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328" y="6381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00" y="6427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10" y="6428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22" y="6434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859" y="6426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4" idx="0"/>
            </p:cNvCxnSpPr>
            <p:nvPr/>
          </p:nvCxnSpPr>
          <p:spPr>
            <a:xfrm>
              <a:off x="1864" y="5504"/>
              <a:ext cx="15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>
              <a:off x="1865" y="5512"/>
              <a:ext cx="1024" cy="91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7" idx="0"/>
            </p:cNvCxnSpPr>
            <p:nvPr/>
          </p:nvCxnSpPr>
          <p:spPr>
            <a:xfrm>
              <a:off x="1858" y="5511"/>
              <a:ext cx="2443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8" idx="0"/>
            </p:cNvCxnSpPr>
            <p:nvPr/>
          </p:nvCxnSpPr>
          <p:spPr>
            <a:xfrm>
              <a:off x="1858" y="5511"/>
              <a:ext cx="3480" cy="91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" idx="2"/>
              <a:endCxn id="44" idx="0"/>
            </p:cNvCxnSpPr>
            <p:nvPr/>
          </p:nvCxnSpPr>
          <p:spPr>
            <a:xfrm flipH="1">
              <a:off x="1879" y="5501"/>
              <a:ext cx="101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879" y="5500"/>
              <a:ext cx="2422" cy="9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9" idx="2"/>
              <a:endCxn id="44" idx="0"/>
            </p:cNvCxnSpPr>
            <p:nvPr/>
          </p:nvCxnSpPr>
          <p:spPr>
            <a:xfrm flipH="1">
              <a:off x="1879" y="5500"/>
              <a:ext cx="3459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7" idx="2"/>
              <a:endCxn id="46" idx="0"/>
            </p:cNvCxnSpPr>
            <p:nvPr/>
          </p:nvCxnSpPr>
          <p:spPr>
            <a:xfrm>
              <a:off x="2889" y="5501"/>
              <a:ext cx="0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5" idx="2"/>
              <a:endCxn id="46" idx="0"/>
            </p:cNvCxnSpPr>
            <p:nvPr/>
          </p:nvCxnSpPr>
          <p:spPr>
            <a:xfrm flipH="1">
              <a:off x="2889" y="5508"/>
              <a:ext cx="1412" cy="9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2869" y="5520"/>
              <a:ext cx="2470" cy="90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" idx="2"/>
              <a:endCxn id="47" idx="0"/>
            </p:cNvCxnSpPr>
            <p:nvPr/>
          </p:nvCxnSpPr>
          <p:spPr>
            <a:xfrm>
              <a:off x="2889" y="5501"/>
              <a:ext cx="1412" cy="9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5" idx="2"/>
              <a:endCxn id="47" idx="0"/>
            </p:cNvCxnSpPr>
            <p:nvPr/>
          </p:nvCxnSpPr>
          <p:spPr>
            <a:xfrm>
              <a:off x="4301" y="5508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9" idx="2"/>
              <a:endCxn id="47" idx="0"/>
            </p:cNvCxnSpPr>
            <p:nvPr/>
          </p:nvCxnSpPr>
          <p:spPr>
            <a:xfrm flipH="1">
              <a:off x="4301" y="5500"/>
              <a:ext cx="1037" cy="93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895" y="5535"/>
              <a:ext cx="2445" cy="87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2"/>
            </p:cNvCxnSpPr>
            <p:nvPr/>
          </p:nvCxnSpPr>
          <p:spPr>
            <a:xfrm>
              <a:off x="4301" y="5508"/>
              <a:ext cx="1025" cy="90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9" idx="2"/>
              <a:endCxn id="48" idx="0"/>
            </p:cNvCxnSpPr>
            <p:nvPr/>
          </p:nvCxnSpPr>
          <p:spPr>
            <a:xfrm>
              <a:off x="5338" y="5500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" idx="1"/>
            </p:cNvCxnSpPr>
            <p:nvPr/>
          </p:nvCxnSpPr>
          <p:spPr>
            <a:xfrm>
              <a:off x="1879" y="6643"/>
              <a:ext cx="1767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" idx="2"/>
            </p:cNvCxnSpPr>
            <p:nvPr/>
          </p:nvCxnSpPr>
          <p:spPr>
            <a:xfrm>
              <a:off x="2889" y="6637"/>
              <a:ext cx="743" cy="45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2"/>
            </p:cNvCxnSpPr>
            <p:nvPr/>
          </p:nvCxnSpPr>
          <p:spPr>
            <a:xfrm flipH="1">
              <a:off x="3619" y="6643"/>
              <a:ext cx="68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</p:cNvCxnSpPr>
            <p:nvPr/>
          </p:nvCxnSpPr>
          <p:spPr>
            <a:xfrm flipH="1">
              <a:off x="3606" y="6635"/>
              <a:ext cx="173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08" y="6646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文档 91"/>
            <p:cNvSpPr/>
            <p:nvPr/>
          </p:nvSpPr>
          <p:spPr>
            <a:xfrm>
              <a:off x="1556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流程图: 文档 96"/>
            <p:cNvSpPr/>
            <p:nvPr/>
          </p:nvSpPr>
          <p:spPr>
            <a:xfrm>
              <a:off x="1659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流程图: 文档 97"/>
            <p:cNvSpPr/>
            <p:nvPr/>
          </p:nvSpPr>
          <p:spPr>
            <a:xfrm>
              <a:off x="1994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图: 文档 98"/>
            <p:cNvSpPr/>
            <p:nvPr/>
          </p:nvSpPr>
          <p:spPr>
            <a:xfrm>
              <a:off x="2096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图: 文档 99"/>
            <p:cNvSpPr/>
            <p:nvPr/>
          </p:nvSpPr>
          <p:spPr>
            <a:xfrm>
              <a:off x="1994" y="5342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文档 100"/>
            <p:cNvSpPr/>
            <p:nvPr/>
          </p:nvSpPr>
          <p:spPr>
            <a:xfrm>
              <a:off x="2096" y="5342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图: 文档 101"/>
            <p:cNvSpPr/>
            <p:nvPr/>
          </p:nvSpPr>
          <p:spPr>
            <a:xfrm>
              <a:off x="1556" y="5342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文档 102"/>
            <p:cNvSpPr/>
            <p:nvPr/>
          </p:nvSpPr>
          <p:spPr>
            <a:xfrm>
              <a:off x="1659" y="5342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文档 103"/>
            <p:cNvSpPr/>
            <p:nvPr/>
          </p:nvSpPr>
          <p:spPr>
            <a:xfrm>
              <a:off x="1819" y="571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2096" y="5710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图: 文档 105"/>
            <p:cNvSpPr/>
            <p:nvPr/>
          </p:nvSpPr>
          <p:spPr>
            <a:xfrm>
              <a:off x="2358" y="5710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图: 文档 106"/>
            <p:cNvSpPr/>
            <p:nvPr/>
          </p:nvSpPr>
          <p:spPr>
            <a:xfrm>
              <a:off x="2711" y="5710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7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" y="5160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59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21" y="7124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20470" y="5669280"/>
            <a:ext cx="3205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92190" y="3599180"/>
            <a:ext cx="762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  ...</a:t>
            </a:r>
            <a:endParaRPr lang="en-US" altLang="zh-CN" sz="1600" b="1"/>
          </a:p>
        </p:txBody>
      </p:sp>
      <p:sp>
        <p:nvSpPr>
          <p:cNvPr id="61" name="文本框 60"/>
          <p:cNvSpPr txBox="1"/>
          <p:nvPr/>
        </p:nvSpPr>
        <p:spPr>
          <a:xfrm>
            <a:off x="5881370" y="3411855"/>
            <a:ext cx="116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Extract Frame</a:t>
            </a:r>
            <a:endParaRPr lang="zh-CN" altLang="en-US" sz="1200" b="1"/>
          </a:p>
        </p:txBody>
      </p:sp>
      <p:sp>
        <p:nvSpPr>
          <p:cNvPr id="93" name="文本框 92"/>
          <p:cNvSpPr txBox="1"/>
          <p:nvPr/>
        </p:nvSpPr>
        <p:spPr>
          <a:xfrm>
            <a:off x="5852795" y="3968750"/>
            <a:ext cx="121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Classify Frame</a:t>
            </a:r>
            <a:endParaRPr lang="zh-CN" altLang="en-US" sz="1200" b="1"/>
          </a:p>
        </p:txBody>
      </p:sp>
      <p:grpSp>
        <p:nvGrpSpPr>
          <p:cNvPr id="110" name="组合 109"/>
          <p:cNvGrpSpPr/>
          <p:nvPr/>
        </p:nvGrpSpPr>
        <p:grpSpPr>
          <a:xfrm>
            <a:off x="5383530" y="2693670"/>
            <a:ext cx="2157095" cy="2325370"/>
            <a:chOff x="8463" y="4702"/>
            <a:chExt cx="3232" cy="3310"/>
          </a:xfrm>
        </p:grpSpPr>
        <p:sp>
          <p:nvSpPr>
            <p:cNvPr id="27" name="圆角矩形 26"/>
            <p:cNvSpPr/>
            <p:nvPr/>
          </p:nvSpPr>
          <p:spPr>
            <a:xfrm>
              <a:off x="8664" y="5270"/>
              <a:ext cx="2834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磁盘 27"/>
            <p:cNvSpPr/>
            <p:nvPr/>
          </p:nvSpPr>
          <p:spPr>
            <a:xfrm>
              <a:off x="8948" y="4702"/>
              <a:ext cx="2265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8948" y="7650"/>
              <a:ext cx="2267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739" y="5323"/>
              <a:ext cx="2683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28" idx="3"/>
            </p:cNvCxnSpPr>
            <p:nvPr/>
          </p:nvCxnSpPr>
          <p:spPr>
            <a:xfrm flipH="1">
              <a:off x="10078" y="5065"/>
              <a:ext cx="3" cy="22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63" y="6117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55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463" y="6944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558" y="6997"/>
              <a:ext cx="1079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0437" y="6997"/>
              <a:ext cx="1168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63" idx="0"/>
            </p:cNvCxnSpPr>
            <p:nvPr/>
          </p:nvCxnSpPr>
          <p:spPr>
            <a:xfrm flipH="1">
              <a:off x="11122" y="5626"/>
              <a:ext cx="1" cy="5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37" idx="0"/>
            </p:cNvCxnSpPr>
            <p:nvPr/>
          </p:nvCxnSpPr>
          <p:spPr>
            <a:xfrm flipH="1">
              <a:off x="9041" y="5634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文档 50"/>
            <p:cNvSpPr/>
            <p:nvPr/>
          </p:nvSpPr>
          <p:spPr>
            <a:xfrm>
              <a:off x="8991" y="576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904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1111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9" idx="2"/>
              <a:endCxn id="30" idx="1"/>
            </p:cNvCxnSpPr>
            <p:nvPr/>
          </p:nvCxnSpPr>
          <p:spPr>
            <a:xfrm>
              <a:off x="9097" y="7239"/>
              <a:ext cx="985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0" idx="2"/>
              <a:endCxn id="30" idx="1"/>
            </p:cNvCxnSpPr>
            <p:nvPr/>
          </p:nvCxnSpPr>
          <p:spPr>
            <a:xfrm flipH="1">
              <a:off x="10082" y="7239"/>
              <a:ext cx="940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1063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流程图: 文档 94"/>
            <p:cNvSpPr/>
            <p:nvPr/>
          </p:nvSpPr>
          <p:spPr>
            <a:xfrm>
              <a:off x="11068" y="5758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流程图: 文档 95"/>
            <p:cNvSpPr/>
            <p:nvPr/>
          </p:nvSpPr>
          <p:spPr>
            <a:xfrm>
              <a:off x="9001" y="658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图: 文档 107"/>
            <p:cNvSpPr/>
            <p:nvPr/>
          </p:nvSpPr>
          <p:spPr>
            <a:xfrm>
              <a:off x="11072" y="6595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05475" y="26936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3" name="文本框 172"/>
          <p:cNvSpPr txBox="1"/>
          <p:nvPr/>
        </p:nvSpPr>
        <p:spPr>
          <a:xfrm>
            <a:off x="5707380" y="477266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4" name="文本框 173"/>
          <p:cNvSpPr txBox="1"/>
          <p:nvPr/>
        </p:nvSpPr>
        <p:spPr>
          <a:xfrm>
            <a:off x="6153150" y="4175760"/>
            <a:ext cx="617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...</a:t>
            </a:r>
            <a:endParaRPr lang="en-US" altLang="zh-CN" sz="1600" b="1"/>
          </a:p>
        </p:txBody>
      </p:sp>
      <p:sp>
        <p:nvSpPr>
          <p:cNvPr id="34" name="文本框 33"/>
          <p:cNvSpPr txBox="1"/>
          <p:nvPr/>
        </p:nvSpPr>
        <p:spPr>
          <a:xfrm>
            <a:off x="5942330" y="3030220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Split_</a:t>
            </a:r>
            <a:r>
              <a:rPr lang="en-US" altLang="zh-CN" sz="1200" b="1"/>
              <a:t>Video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175" name="文本框 174"/>
          <p:cNvSpPr txBox="1"/>
          <p:nvPr/>
        </p:nvSpPr>
        <p:spPr>
          <a:xfrm>
            <a:off x="5111750" y="5669280"/>
            <a:ext cx="3069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Video Analytics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8947150" y="3072130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流程图: 磁盘 176"/>
          <p:cNvSpPr/>
          <p:nvPr/>
        </p:nvSpPr>
        <p:spPr>
          <a:xfrm>
            <a:off x="9126220" y="2693670"/>
            <a:ext cx="142875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流程图: 磁盘 178"/>
          <p:cNvSpPr/>
          <p:nvPr/>
        </p:nvSpPr>
        <p:spPr>
          <a:xfrm>
            <a:off x="9124315" y="4681220"/>
            <a:ext cx="143002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8994140" y="310705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593580" y="2997835"/>
            <a:ext cx="62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83" name="直接箭头连接符 182"/>
          <p:cNvCxnSpPr>
            <a:stCxn id="177" idx="3"/>
          </p:cNvCxnSpPr>
          <p:nvPr/>
        </p:nvCxnSpPr>
        <p:spPr>
          <a:xfrm flipH="1">
            <a:off x="9838690" y="2934970"/>
            <a:ext cx="1905" cy="147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8830945" y="3635375"/>
            <a:ext cx="203898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8890635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endCxn id="197" idx="0"/>
          </p:cNvCxnSpPr>
          <p:nvPr/>
        </p:nvCxnSpPr>
        <p:spPr>
          <a:xfrm>
            <a:off x="9833610" y="3260725"/>
            <a:ext cx="675005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0"/>
          </p:cNvCxnSpPr>
          <p:nvPr/>
        </p:nvCxnSpPr>
        <p:spPr>
          <a:xfrm flipH="1">
            <a:off x="9196070" y="3250565"/>
            <a:ext cx="647065" cy="4203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流程图: 文档 187"/>
          <p:cNvSpPr/>
          <p:nvPr/>
        </p:nvSpPr>
        <p:spPr>
          <a:xfrm>
            <a:off x="946467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流程图: 文档 188"/>
          <p:cNvSpPr/>
          <p:nvPr/>
        </p:nvSpPr>
        <p:spPr>
          <a:xfrm>
            <a:off x="10115550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189"/>
          <p:cNvCxnSpPr>
            <a:stCxn id="185" idx="2"/>
            <a:endCxn id="200" idx="0"/>
          </p:cNvCxnSpPr>
          <p:nvPr/>
        </p:nvCxnSpPr>
        <p:spPr>
          <a:xfrm>
            <a:off x="9196070" y="3832225"/>
            <a:ext cx="643890" cy="363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流程图: 文档 190"/>
          <p:cNvSpPr/>
          <p:nvPr/>
        </p:nvSpPr>
        <p:spPr>
          <a:xfrm>
            <a:off x="9471660" y="396367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97" idx="2"/>
          </p:cNvCxnSpPr>
          <p:nvPr/>
        </p:nvCxnSpPr>
        <p:spPr>
          <a:xfrm flipH="1">
            <a:off x="9839960" y="3832225"/>
            <a:ext cx="668655" cy="3492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文档 192"/>
          <p:cNvSpPr/>
          <p:nvPr/>
        </p:nvSpPr>
        <p:spPr>
          <a:xfrm>
            <a:off x="10118725" y="39808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9589135" y="3568065"/>
            <a:ext cx="595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...</a:t>
            </a:r>
            <a:endParaRPr lang="en-US" altLang="zh-CN" sz="1600" b="1"/>
          </a:p>
        </p:txBody>
      </p:sp>
      <p:cxnSp>
        <p:nvCxnSpPr>
          <p:cNvPr id="195" name="直接箭头连接符 194"/>
          <p:cNvCxnSpPr>
            <a:stCxn id="201" idx="2"/>
            <a:endCxn id="179" idx="1"/>
          </p:cNvCxnSpPr>
          <p:nvPr/>
        </p:nvCxnSpPr>
        <p:spPr>
          <a:xfrm flipH="1">
            <a:off x="9839325" y="4392295"/>
            <a:ext cx="635" cy="2889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10203180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8431530" y="3249930"/>
            <a:ext cx="1023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Train</a:t>
            </a:r>
            <a:r>
              <a:rPr lang="en-US" altLang="zh-CN" sz="1200" b="1"/>
              <a:t> </a:t>
            </a:r>
            <a:r>
              <a:rPr lang="zh-CN" altLang="en-US" sz="1200" b="1"/>
              <a:t>Mode</a:t>
            </a:r>
            <a:r>
              <a:rPr lang="en-US" altLang="zh-CN" sz="1200" b="1"/>
              <a:t>l</a:t>
            </a:r>
            <a:endParaRPr lang="en-US" altLang="zh-CN" sz="1200" b="1"/>
          </a:p>
        </p:txBody>
      </p:sp>
      <p:sp>
        <p:nvSpPr>
          <p:cNvPr id="200" name="圆角矩形 199"/>
          <p:cNvSpPr/>
          <p:nvPr/>
        </p:nvSpPr>
        <p:spPr>
          <a:xfrm>
            <a:off x="8945880" y="4195445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圆角矩形 200"/>
          <p:cNvSpPr/>
          <p:nvPr/>
        </p:nvSpPr>
        <p:spPr>
          <a:xfrm>
            <a:off x="8993505" y="423100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/>
          <p:cNvCxnSpPr/>
          <p:nvPr/>
        </p:nvCxnSpPr>
        <p:spPr>
          <a:xfrm>
            <a:off x="9847580" y="3324860"/>
            <a:ext cx="3810" cy="3130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9842500" y="3844925"/>
            <a:ext cx="5080" cy="3517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流程图: 文档 205"/>
          <p:cNvSpPr/>
          <p:nvPr/>
        </p:nvSpPr>
        <p:spPr>
          <a:xfrm>
            <a:off x="9789795" y="340614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流程图: 文档 206"/>
          <p:cNvSpPr/>
          <p:nvPr/>
        </p:nvSpPr>
        <p:spPr>
          <a:xfrm>
            <a:off x="981773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流程图: 文档 207"/>
          <p:cNvSpPr/>
          <p:nvPr/>
        </p:nvSpPr>
        <p:spPr>
          <a:xfrm>
            <a:off x="9847580" y="34601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文档 208"/>
          <p:cNvSpPr/>
          <p:nvPr/>
        </p:nvSpPr>
        <p:spPr>
          <a:xfrm>
            <a:off x="9789160" y="396430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文档 209"/>
          <p:cNvSpPr/>
          <p:nvPr/>
        </p:nvSpPr>
        <p:spPr>
          <a:xfrm>
            <a:off x="9816465" y="399859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流程图: 文档 210"/>
          <p:cNvSpPr/>
          <p:nvPr/>
        </p:nvSpPr>
        <p:spPr>
          <a:xfrm>
            <a:off x="9846310" y="401828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9066530" y="4126865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214" name="文本框 213"/>
          <p:cNvSpPr txBox="1"/>
          <p:nvPr/>
        </p:nvSpPr>
        <p:spPr>
          <a:xfrm>
            <a:off x="9117965" y="2719705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5" name="文本框 214"/>
          <p:cNvSpPr txBox="1"/>
          <p:nvPr/>
        </p:nvSpPr>
        <p:spPr>
          <a:xfrm>
            <a:off x="9093835" y="47002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6" name="文本框 215"/>
          <p:cNvSpPr txBox="1"/>
          <p:nvPr/>
        </p:nvSpPr>
        <p:spPr>
          <a:xfrm>
            <a:off x="8676005" y="5669280"/>
            <a:ext cx="246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Fast Storage Node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92,&quot;width&quot;:6900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3285</Words>
  <Application>WPS 演示</Application>
  <PresentationFormat>宽屏</PresentationFormat>
  <Paragraphs>550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等线 Light</vt:lpstr>
      <vt:lpstr>Arial Unicode MS</vt:lpstr>
      <vt:lpstr>Calibri</vt:lpstr>
      <vt:lpstr>week3-k8s-网络通信及应用示例</vt:lpstr>
      <vt:lpstr>作图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TeraSort</vt:lpstr>
      <vt:lpstr>典型的数据分析应用</vt:lpstr>
      <vt:lpstr>本周工作</vt:lpstr>
      <vt:lpstr>Data analytics</vt:lpstr>
      <vt:lpstr>Multistage shuffle</vt:lpstr>
      <vt:lpstr>Multistage shuffle</vt:lpstr>
      <vt:lpstr>Multistage shuffle</vt:lpstr>
      <vt:lpstr>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383</cp:revision>
  <dcterms:created xsi:type="dcterms:W3CDTF">2021-11-05T01:41:00Z</dcterms:created>
  <dcterms:modified xsi:type="dcterms:W3CDTF">2022-03-30T09:09:31Z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