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2687</Words>
  <Application>WPS 演示</Application>
  <PresentationFormat>宽屏</PresentationFormat>
  <Paragraphs>460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Arial Unicode MS</vt:lpstr>
      <vt:lpstr>Calibri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377</cp:revision>
  <dcterms:created xsi:type="dcterms:W3CDTF">2021-11-05T01:41:00Z</dcterms:created>
  <dcterms:modified xsi:type="dcterms:W3CDTF">2022-03-22T12:50:29Z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