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5" r:id="rId21"/>
    <p:sldId id="5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655060" y="489267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53510" y="251777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854768" y="353599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3389948" y="353599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867785" y="3535680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390265" y="3535680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389948" y="353599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3405188" y="353599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3010218" y="353599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3010218" y="353599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4104640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70903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325945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86448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72237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24485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476625" y="24174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3009900" y="271208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3404870" y="271208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3622040" y="271208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3622040" y="271208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491230" y="47421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390265" y="4359275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3636645" y="4359275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968740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857313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812355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72858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8572500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8123555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8340725" y="24320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874000" y="272669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8268970" y="272669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8486140" y="272669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8486140" y="272669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8347710" y="502475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8268970" y="4794250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8493125" y="4794250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857250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812292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874000" y="3550285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826833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71791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717915" y="3550285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8268335" y="4170680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8268335" y="4170680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8268970" y="4170680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7503795" y="2320925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8493125" y="2905760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779385" y="4359275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79385" y="268033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67140" y="369189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853680" y="47593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705735" y="2295525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974975" y="3796665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5466080" y="359727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10132060" y="173355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2087563" y="3614738"/>
            <a:ext cx="43116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1657033" y="3614738"/>
            <a:ext cx="42291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>
            <a:off x="2519045" y="3615055"/>
            <a:ext cx="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080260" y="3615055"/>
            <a:ext cx="4387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079943" y="3614738"/>
            <a:ext cx="76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1657033" y="3614738"/>
            <a:ext cx="8616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1234123" y="3614103"/>
            <a:ext cx="12846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1234123" y="3614103"/>
            <a:ext cx="84582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237363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94246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151193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108902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632075" y="25768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1234440" y="287147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1657350" y="287147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 flipH="1">
            <a:off x="2087880" y="287147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 flipH="1">
            <a:off x="2519045" y="287147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599055" y="529526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080260" y="4873625"/>
            <a:ext cx="6642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>
            <a:off x="2519045" y="4873625"/>
            <a:ext cx="22542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右箭头 189"/>
          <p:cNvSpPr/>
          <p:nvPr/>
        </p:nvSpPr>
        <p:spPr>
          <a:xfrm>
            <a:off x="4902835" y="390588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19" idx="6"/>
            <a:endCxn id="124" idx="2"/>
          </p:cNvCxnSpPr>
          <p:nvPr/>
        </p:nvCxnSpPr>
        <p:spPr>
          <a:xfrm flipH="1">
            <a:off x="2519045" y="3615055"/>
            <a:ext cx="52324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6"/>
            <a:endCxn id="125" idx="2"/>
          </p:cNvCxnSpPr>
          <p:nvPr/>
        </p:nvCxnSpPr>
        <p:spPr>
          <a:xfrm flipH="1">
            <a:off x="2080260" y="3614420"/>
            <a:ext cx="18122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 rot="5400000">
            <a:off x="423418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374713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5400000">
            <a:off x="3331210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5400000">
            <a:off x="289687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26" idx="6"/>
            <a:endCxn id="19" idx="2"/>
          </p:cNvCxnSpPr>
          <p:nvPr/>
        </p:nvCxnSpPr>
        <p:spPr>
          <a:xfrm>
            <a:off x="2777490" y="287147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6" idx="6"/>
            <a:endCxn id="18" idx="2"/>
          </p:cNvCxnSpPr>
          <p:nvPr/>
        </p:nvCxnSpPr>
        <p:spPr>
          <a:xfrm>
            <a:off x="2777490" y="287147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6" idx="6"/>
            <a:endCxn id="17" idx="2"/>
          </p:cNvCxnSpPr>
          <p:nvPr/>
        </p:nvCxnSpPr>
        <p:spPr>
          <a:xfrm>
            <a:off x="2777490" y="2871470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6" idx="6"/>
            <a:endCxn id="16" idx="2"/>
          </p:cNvCxnSpPr>
          <p:nvPr/>
        </p:nvCxnSpPr>
        <p:spPr>
          <a:xfrm>
            <a:off x="2777490" y="2871470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124" idx="2"/>
          </p:cNvCxnSpPr>
          <p:nvPr/>
        </p:nvCxnSpPr>
        <p:spPr>
          <a:xfrm flipH="1">
            <a:off x="2519045" y="3614420"/>
            <a:ext cx="95758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24" idx="2"/>
          </p:cNvCxnSpPr>
          <p:nvPr/>
        </p:nvCxnSpPr>
        <p:spPr>
          <a:xfrm flipH="1">
            <a:off x="2519045" y="3614420"/>
            <a:ext cx="13735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24" idx="2"/>
          </p:cNvCxnSpPr>
          <p:nvPr/>
        </p:nvCxnSpPr>
        <p:spPr>
          <a:xfrm flipH="1">
            <a:off x="2519045" y="3615055"/>
            <a:ext cx="18605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14" idx="6"/>
            <a:endCxn id="29" idx="2"/>
          </p:cNvCxnSpPr>
          <p:nvPr/>
        </p:nvCxnSpPr>
        <p:spPr>
          <a:xfrm>
            <a:off x="1234440" y="3614420"/>
            <a:ext cx="209296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4" idx="6"/>
            <a:endCxn id="28" idx="2"/>
          </p:cNvCxnSpPr>
          <p:nvPr/>
        </p:nvCxnSpPr>
        <p:spPr>
          <a:xfrm>
            <a:off x="1234440" y="3614420"/>
            <a:ext cx="169164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3" idx="6"/>
            <a:endCxn id="28" idx="2"/>
          </p:cNvCxnSpPr>
          <p:nvPr/>
        </p:nvCxnSpPr>
        <p:spPr>
          <a:xfrm>
            <a:off x="1657350" y="3615055"/>
            <a:ext cx="126873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3" idx="6"/>
            <a:endCxn id="29" idx="2"/>
          </p:cNvCxnSpPr>
          <p:nvPr/>
        </p:nvCxnSpPr>
        <p:spPr>
          <a:xfrm>
            <a:off x="1657350" y="3615055"/>
            <a:ext cx="16700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0" idx="6"/>
            <a:endCxn id="28" idx="2"/>
          </p:cNvCxnSpPr>
          <p:nvPr/>
        </p:nvCxnSpPr>
        <p:spPr>
          <a:xfrm>
            <a:off x="2087880" y="3615055"/>
            <a:ext cx="83820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0" idx="6"/>
            <a:endCxn id="29" idx="2"/>
          </p:cNvCxnSpPr>
          <p:nvPr/>
        </p:nvCxnSpPr>
        <p:spPr>
          <a:xfrm>
            <a:off x="2087880" y="3615055"/>
            <a:ext cx="12395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9" idx="6"/>
            <a:endCxn id="28" idx="2"/>
          </p:cNvCxnSpPr>
          <p:nvPr/>
        </p:nvCxnSpPr>
        <p:spPr>
          <a:xfrm>
            <a:off x="2519045" y="3615055"/>
            <a:ext cx="4070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6"/>
            <a:endCxn id="28" idx="2"/>
          </p:cNvCxnSpPr>
          <p:nvPr/>
        </p:nvCxnSpPr>
        <p:spPr>
          <a:xfrm flipH="1">
            <a:off x="2926080" y="3615055"/>
            <a:ext cx="11620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8" idx="2"/>
          </p:cNvCxnSpPr>
          <p:nvPr/>
        </p:nvCxnSpPr>
        <p:spPr>
          <a:xfrm flipH="1">
            <a:off x="2926080" y="3614420"/>
            <a:ext cx="55054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6"/>
            <a:endCxn id="28" idx="2"/>
          </p:cNvCxnSpPr>
          <p:nvPr/>
        </p:nvCxnSpPr>
        <p:spPr>
          <a:xfrm flipH="1">
            <a:off x="2926080" y="3614420"/>
            <a:ext cx="96647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8" idx="2"/>
          </p:cNvCxnSpPr>
          <p:nvPr/>
        </p:nvCxnSpPr>
        <p:spPr>
          <a:xfrm flipH="1">
            <a:off x="2926080" y="3615055"/>
            <a:ext cx="14535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6"/>
            <a:endCxn id="29" idx="2"/>
          </p:cNvCxnSpPr>
          <p:nvPr/>
        </p:nvCxnSpPr>
        <p:spPr>
          <a:xfrm flipH="1">
            <a:off x="3327400" y="3615055"/>
            <a:ext cx="10521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6"/>
            <a:endCxn id="29" idx="2"/>
          </p:cNvCxnSpPr>
          <p:nvPr/>
        </p:nvCxnSpPr>
        <p:spPr>
          <a:xfrm flipH="1">
            <a:off x="3327400" y="3614420"/>
            <a:ext cx="56515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29" idx="2"/>
          </p:cNvCxnSpPr>
          <p:nvPr/>
        </p:nvCxnSpPr>
        <p:spPr>
          <a:xfrm flipH="1">
            <a:off x="3327400" y="3614420"/>
            <a:ext cx="14922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9" idx="2"/>
          </p:cNvCxnSpPr>
          <p:nvPr/>
        </p:nvCxnSpPr>
        <p:spPr>
          <a:xfrm>
            <a:off x="3042285" y="3615055"/>
            <a:ext cx="2851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9" idx="6"/>
            <a:endCxn id="29" idx="2"/>
          </p:cNvCxnSpPr>
          <p:nvPr/>
        </p:nvCxnSpPr>
        <p:spPr>
          <a:xfrm>
            <a:off x="2519045" y="3615055"/>
            <a:ext cx="80835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6"/>
            <a:endCxn id="137" idx="2"/>
          </p:cNvCxnSpPr>
          <p:nvPr/>
        </p:nvCxnSpPr>
        <p:spPr>
          <a:xfrm flipH="1">
            <a:off x="2744470" y="4873625"/>
            <a:ext cx="1816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6"/>
            <a:endCxn id="137" idx="2"/>
          </p:cNvCxnSpPr>
          <p:nvPr/>
        </p:nvCxnSpPr>
        <p:spPr>
          <a:xfrm flipH="1">
            <a:off x="2744470" y="4873625"/>
            <a:ext cx="58293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5400000">
            <a:off x="2632710" y="18484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6"/>
            <a:endCxn id="126" idx="2"/>
          </p:cNvCxnSpPr>
          <p:nvPr/>
        </p:nvCxnSpPr>
        <p:spPr>
          <a:xfrm flipH="1">
            <a:off x="2777490" y="214312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521585" y="169227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47115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46939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92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9227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3108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289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70522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85496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45310" y="4384040"/>
            <a:ext cx="177990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060" y="171831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fanout task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74" idx="6"/>
            <a:endCxn id="77" idx="2"/>
          </p:cNvCxnSpPr>
          <p:nvPr/>
        </p:nvCxnSpPr>
        <p:spPr>
          <a:xfrm>
            <a:off x="7314248" y="3599498"/>
            <a:ext cx="43116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5" idx="6"/>
            <a:endCxn id="78" idx="2"/>
          </p:cNvCxnSpPr>
          <p:nvPr/>
        </p:nvCxnSpPr>
        <p:spPr>
          <a:xfrm>
            <a:off x="6883718" y="3599498"/>
            <a:ext cx="45466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3" idx="6"/>
            <a:endCxn id="77" idx="2"/>
          </p:cNvCxnSpPr>
          <p:nvPr/>
        </p:nvCxnSpPr>
        <p:spPr>
          <a:xfrm>
            <a:off x="774573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6"/>
            <a:endCxn id="78" idx="2"/>
          </p:cNvCxnSpPr>
          <p:nvPr/>
        </p:nvCxnSpPr>
        <p:spPr>
          <a:xfrm flipH="1">
            <a:off x="7338695" y="3599815"/>
            <a:ext cx="40703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4" idx="6"/>
            <a:endCxn id="78" idx="2"/>
          </p:cNvCxnSpPr>
          <p:nvPr/>
        </p:nvCxnSpPr>
        <p:spPr>
          <a:xfrm>
            <a:off x="7314248" y="3599498"/>
            <a:ext cx="2413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6"/>
            <a:endCxn id="77" idx="2"/>
          </p:cNvCxnSpPr>
          <p:nvPr/>
        </p:nvCxnSpPr>
        <p:spPr>
          <a:xfrm>
            <a:off x="6883718" y="3599498"/>
            <a:ext cx="8616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6" idx="6"/>
            <a:endCxn id="77" idx="2"/>
          </p:cNvCxnSpPr>
          <p:nvPr/>
        </p:nvCxnSpPr>
        <p:spPr>
          <a:xfrm>
            <a:off x="6460808" y="3598863"/>
            <a:ext cx="128460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6" idx="6"/>
            <a:endCxn id="78" idx="2"/>
          </p:cNvCxnSpPr>
          <p:nvPr/>
        </p:nvCxnSpPr>
        <p:spPr>
          <a:xfrm>
            <a:off x="6460808" y="3598863"/>
            <a:ext cx="87757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5400000">
            <a:off x="760031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716915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673862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6315710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760031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719328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5400000">
            <a:off x="7858760" y="25615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9" idx="6"/>
            <a:endCxn id="76" idx="2"/>
          </p:cNvCxnSpPr>
          <p:nvPr/>
        </p:nvCxnSpPr>
        <p:spPr>
          <a:xfrm flipH="1">
            <a:off x="6461125" y="285623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9" idx="6"/>
            <a:endCxn id="75" idx="2"/>
          </p:cNvCxnSpPr>
          <p:nvPr/>
        </p:nvCxnSpPr>
        <p:spPr>
          <a:xfrm flipH="1">
            <a:off x="6884035" y="285623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6"/>
            <a:endCxn id="74" idx="2"/>
          </p:cNvCxnSpPr>
          <p:nvPr/>
        </p:nvCxnSpPr>
        <p:spPr>
          <a:xfrm flipH="1">
            <a:off x="7314565" y="285623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6"/>
            <a:endCxn id="73" idx="2"/>
          </p:cNvCxnSpPr>
          <p:nvPr/>
        </p:nvCxnSpPr>
        <p:spPr>
          <a:xfrm flipH="1">
            <a:off x="7745730" y="285623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5400000">
            <a:off x="9464040" y="32797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9000490" y="32804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8557895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812355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79" idx="6"/>
            <a:endCxn id="108" idx="2"/>
          </p:cNvCxnSpPr>
          <p:nvPr/>
        </p:nvCxnSpPr>
        <p:spPr>
          <a:xfrm>
            <a:off x="8004175" y="285623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6"/>
            <a:endCxn id="107" idx="2"/>
          </p:cNvCxnSpPr>
          <p:nvPr/>
        </p:nvCxnSpPr>
        <p:spPr>
          <a:xfrm>
            <a:off x="8004175" y="285623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9" idx="6"/>
            <a:endCxn id="106" idx="2"/>
          </p:cNvCxnSpPr>
          <p:nvPr/>
        </p:nvCxnSpPr>
        <p:spPr>
          <a:xfrm>
            <a:off x="8004175" y="2856230"/>
            <a:ext cx="114173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6"/>
            <a:endCxn id="105" idx="2"/>
          </p:cNvCxnSpPr>
          <p:nvPr/>
        </p:nvCxnSpPr>
        <p:spPr>
          <a:xfrm>
            <a:off x="8004175" y="2856230"/>
            <a:ext cx="1605280" cy="426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 rot="5400000">
            <a:off x="812355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53821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08" idx="6"/>
            <a:endCxn id="118" idx="2"/>
          </p:cNvCxnSpPr>
          <p:nvPr/>
        </p:nvCxnSpPr>
        <p:spPr>
          <a:xfrm>
            <a:off x="826897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7" idx="6"/>
            <a:endCxn id="118" idx="2"/>
          </p:cNvCxnSpPr>
          <p:nvPr/>
        </p:nvCxnSpPr>
        <p:spPr>
          <a:xfrm flipH="1">
            <a:off x="8268970" y="3599180"/>
            <a:ext cx="43434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6" idx="6"/>
            <a:endCxn id="118" idx="2"/>
          </p:cNvCxnSpPr>
          <p:nvPr/>
        </p:nvCxnSpPr>
        <p:spPr>
          <a:xfrm flipH="1">
            <a:off x="8268970" y="3575050"/>
            <a:ext cx="87693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6"/>
            <a:endCxn id="119" idx="2"/>
          </p:cNvCxnSpPr>
          <p:nvPr/>
        </p:nvCxnSpPr>
        <p:spPr>
          <a:xfrm flipH="1">
            <a:off x="8683625" y="3574415"/>
            <a:ext cx="925830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6" idx="6"/>
            <a:endCxn id="119" idx="2"/>
          </p:cNvCxnSpPr>
          <p:nvPr/>
        </p:nvCxnSpPr>
        <p:spPr>
          <a:xfrm flipH="1">
            <a:off x="8683625" y="3575050"/>
            <a:ext cx="46228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7" idx="6"/>
            <a:endCxn id="119" idx="2"/>
          </p:cNvCxnSpPr>
          <p:nvPr/>
        </p:nvCxnSpPr>
        <p:spPr>
          <a:xfrm flipH="1">
            <a:off x="8683625" y="3599180"/>
            <a:ext cx="1968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8" idx="6"/>
            <a:endCxn id="119" idx="2"/>
          </p:cNvCxnSpPr>
          <p:nvPr/>
        </p:nvCxnSpPr>
        <p:spPr>
          <a:xfrm>
            <a:off x="8268970" y="3599815"/>
            <a:ext cx="414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8" idx="6"/>
            <a:endCxn id="199" idx="2"/>
          </p:cNvCxnSpPr>
          <p:nvPr/>
        </p:nvCxnSpPr>
        <p:spPr>
          <a:xfrm flipH="1">
            <a:off x="7345045" y="4427855"/>
            <a:ext cx="92392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 rot="5400000">
            <a:off x="7859395" y="18332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48" idx="6"/>
            <a:endCxn id="79" idx="2"/>
          </p:cNvCxnSpPr>
          <p:nvPr/>
        </p:nvCxnSpPr>
        <p:spPr>
          <a:xfrm flipH="1">
            <a:off x="8004175" y="212788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748270" y="167703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rot="5400000">
            <a:off x="765746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719963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5400000">
            <a:off x="812355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5400000">
            <a:off x="852805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18" idx="6"/>
            <a:endCxn id="198" idx="2"/>
          </p:cNvCxnSpPr>
          <p:nvPr/>
        </p:nvCxnSpPr>
        <p:spPr>
          <a:xfrm flipH="1">
            <a:off x="7802880" y="4427855"/>
            <a:ext cx="46609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78" idx="6"/>
            <a:endCxn id="199" idx="2"/>
          </p:cNvCxnSpPr>
          <p:nvPr/>
        </p:nvCxnSpPr>
        <p:spPr>
          <a:xfrm>
            <a:off x="7338695" y="4427855"/>
            <a:ext cx="635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78" idx="6"/>
            <a:endCxn id="198" idx="2"/>
          </p:cNvCxnSpPr>
          <p:nvPr/>
        </p:nvCxnSpPr>
        <p:spPr>
          <a:xfrm>
            <a:off x="7338695" y="4427855"/>
            <a:ext cx="46418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19" idx="6"/>
            <a:endCxn id="201" idx="2"/>
          </p:cNvCxnSpPr>
          <p:nvPr/>
        </p:nvCxnSpPr>
        <p:spPr>
          <a:xfrm flipH="1">
            <a:off x="8673465" y="4427855"/>
            <a:ext cx="1016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19" idx="6"/>
            <a:endCxn id="200" idx="2"/>
          </p:cNvCxnSpPr>
          <p:nvPr/>
        </p:nvCxnSpPr>
        <p:spPr>
          <a:xfrm flipH="1">
            <a:off x="8268970" y="4427855"/>
            <a:ext cx="41465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77" idx="6"/>
            <a:endCxn id="200" idx="2"/>
          </p:cNvCxnSpPr>
          <p:nvPr/>
        </p:nvCxnSpPr>
        <p:spPr>
          <a:xfrm>
            <a:off x="7745730" y="4427855"/>
            <a:ext cx="52324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77" idx="6"/>
            <a:endCxn id="201" idx="2"/>
          </p:cNvCxnSpPr>
          <p:nvPr/>
        </p:nvCxnSpPr>
        <p:spPr>
          <a:xfrm>
            <a:off x="7745730" y="4427855"/>
            <a:ext cx="92773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 rot="5400000">
            <a:off x="7898130" y="54362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0" name="直接箭头连接符 209"/>
          <p:cNvCxnSpPr>
            <a:stCxn id="199" idx="6"/>
            <a:endCxn id="209" idx="2"/>
          </p:cNvCxnSpPr>
          <p:nvPr/>
        </p:nvCxnSpPr>
        <p:spPr>
          <a:xfrm>
            <a:off x="7345045" y="5201920"/>
            <a:ext cx="69850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6"/>
            <a:endCxn id="209" idx="2"/>
          </p:cNvCxnSpPr>
          <p:nvPr/>
        </p:nvCxnSpPr>
        <p:spPr>
          <a:xfrm>
            <a:off x="7802880" y="5201920"/>
            <a:ext cx="24066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H="1">
            <a:off x="8043545" y="5201920"/>
            <a:ext cx="22542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6"/>
            <a:endCxn id="209" idx="2"/>
          </p:cNvCxnSpPr>
          <p:nvPr/>
        </p:nvCxnSpPr>
        <p:spPr>
          <a:xfrm flipH="1">
            <a:off x="8043545" y="5201920"/>
            <a:ext cx="62992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758680" y="2658745"/>
            <a:ext cx="306705" cy="31178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2060" y="261683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</a:t>
            </a:r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214" name="椭圆 21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1825" y="1758950"/>
            <a:ext cx="584835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64865" y="284416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18180" y="4497070"/>
            <a:ext cx="153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2668270"/>
            <a:ext cx="2894965" cy="2364569"/>
            <a:chOff x="1328" y="4534"/>
            <a:chExt cx="4559" cy="2890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2" y="4546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69" y="5185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7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" y="5160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59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21" y="7124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20470" y="5669280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2190" y="3599180"/>
            <a:ext cx="76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  ...</a:t>
            </a:r>
            <a:endParaRPr lang="en-US" altLang="zh-CN" sz="1600" b="1"/>
          </a:p>
        </p:txBody>
      </p:sp>
      <p:sp>
        <p:nvSpPr>
          <p:cNvPr id="61" name="文本框 60"/>
          <p:cNvSpPr txBox="1"/>
          <p:nvPr/>
        </p:nvSpPr>
        <p:spPr>
          <a:xfrm>
            <a:off x="5881370" y="3411855"/>
            <a:ext cx="116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Extract Frame</a:t>
            </a:r>
            <a:endParaRPr lang="zh-CN" altLang="en-US" sz="1200" b="1"/>
          </a:p>
        </p:txBody>
      </p:sp>
      <p:sp>
        <p:nvSpPr>
          <p:cNvPr id="93" name="文本框 92"/>
          <p:cNvSpPr txBox="1"/>
          <p:nvPr/>
        </p:nvSpPr>
        <p:spPr>
          <a:xfrm>
            <a:off x="5852795" y="3968750"/>
            <a:ext cx="121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Classify Frame</a:t>
            </a:r>
            <a:endParaRPr lang="zh-CN" altLang="en-US" sz="1200" b="1"/>
          </a:p>
        </p:txBody>
      </p:sp>
      <p:grpSp>
        <p:nvGrpSpPr>
          <p:cNvPr id="110" name="组合 109"/>
          <p:cNvGrpSpPr/>
          <p:nvPr/>
        </p:nvGrpSpPr>
        <p:grpSpPr>
          <a:xfrm>
            <a:off x="5383530" y="2693670"/>
            <a:ext cx="2157095" cy="2325370"/>
            <a:chOff x="8463" y="4702"/>
            <a:chExt cx="3232" cy="3310"/>
          </a:xfrm>
        </p:grpSpPr>
        <p:sp>
          <p:nvSpPr>
            <p:cNvPr id="27" name="圆角矩形 26"/>
            <p:cNvSpPr/>
            <p:nvPr/>
          </p:nvSpPr>
          <p:spPr>
            <a:xfrm>
              <a:off x="8664" y="5270"/>
              <a:ext cx="2834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8948" y="4702"/>
              <a:ext cx="2265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8948" y="7650"/>
              <a:ext cx="2267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739" y="5323"/>
              <a:ext cx="2683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28" idx="3"/>
            </p:cNvCxnSpPr>
            <p:nvPr/>
          </p:nvCxnSpPr>
          <p:spPr>
            <a:xfrm flipH="1">
              <a:off x="10078" y="5065"/>
              <a:ext cx="3" cy="22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63" y="6117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55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463" y="6944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58" y="6997"/>
              <a:ext cx="1079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437" y="6997"/>
              <a:ext cx="1168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63" idx="0"/>
            </p:cNvCxnSpPr>
            <p:nvPr/>
          </p:nvCxnSpPr>
          <p:spPr>
            <a:xfrm flipH="1">
              <a:off x="11122" y="5626"/>
              <a:ext cx="1" cy="5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37" idx="0"/>
            </p:cNvCxnSpPr>
            <p:nvPr/>
          </p:nvCxnSpPr>
          <p:spPr>
            <a:xfrm flipH="1">
              <a:off x="9041" y="5634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文档 50"/>
            <p:cNvSpPr/>
            <p:nvPr/>
          </p:nvSpPr>
          <p:spPr>
            <a:xfrm>
              <a:off x="8991" y="576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904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1111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2"/>
              <a:endCxn id="30" idx="1"/>
            </p:cNvCxnSpPr>
            <p:nvPr/>
          </p:nvCxnSpPr>
          <p:spPr>
            <a:xfrm>
              <a:off x="9097" y="7239"/>
              <a:ext cx="985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0" idx="2"/>
              <a:endCxn id="30" idx="1"/>
            </p:cNvCxnSpPr>
            <p:nvPr/>
          </p:nvCxnSpPr>
          <p:spPr>
            <a:xfrm flipH="1">
              <a:off x="10082" y="7239"/>
              <a:ext cx="940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063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文档 94"/>
            <p:cNvSpPr/>
            <p:nvPr/>
          </p:nvSpPr>
          <p:spPr>
            <a:xfrm>
              <a:off x="11068" y="5758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流程图: 文档 95"/>
            <p:cNvSpPr/>
            <p:nvPr/>
          </p:nvSpPr>
          <p:spPr>
            <a:xfrm>
              <a:off x="9001" y="658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图: 文档 107"/>
            <p:cNvSpPr/>
            <p:nvPr/>
          </p:nvSpPr>
          <p:spPr>
            <a:xfrm>
              <a:off x="11072" y="6595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05475" y="26936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3" name="文本框 172"/>
          <p:cNvSpPr txBox="1"/>
          <p:nvPr/>
        </p:nvSpPr>
        <p:spPr>
          <a:xfrm>
            <a:off x="5707380" y="477266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4" name="文本框 173"/>
          <p:cNvSpPr txBox="1"/>
          <p:nvPr/>
        </p:nvSpPr>
        <p:spPr>
          <a:xfrm>
            <a:off x="6153150" y="4175760"/>
            <a:ext cx="617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...</a:t>
            </a:r>
            <a:endParaRPr lang="en-US" altLang="zh-CN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5942330" y="303022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Split_</a:t>
            </a:r>
            <a:r>
              <a:rPr lang="en-US" altLang="zh-CN" sz="1200" b="1"/>
              <a:t>Video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175" name="文本框 174"/>
          <p:cNvSpPr txBox="1"/>
          <p:nvPr/>
        </p:nvSpPr>
        <p:spPr>
          <a:xfrm>
            <a:off x="5111750" y="5669280"/>
            <a:ext cx="3069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Video Analytics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8947150" y="3072130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流程图: 磁盘 176"/>
          <p:cNvSpPr/>
          <p:nvPr/>
        </p:nvSpPr>
        <p:spPr>
          <a:xfrm>
            <a:off x="9126220" y="2693670"/>
            <a:ext cx="142875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流程图: 磁盘 178"/>
          <p:cNvSpPr/>
          <p:nvPr/>
        </p:nvSpPr>
        <p:spPr>
          <a:xfrm>
            <a:off x="9124315" y="4681220"/>
            <a:ext cx="143002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8994140" y="310705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593580" y="2997835"/>
            <a:ext cx="62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83" name="直接箭头连接符 182"/>
          <p:cNvCxnSpPr>
            <a:stCxn id="177" idx="3"/>
          </p:cNvCxnSpPr>
          <p:nvPr/>
        </p:nvCxnSpPr>
        <p:spPr>
          <a:xfrm flipH="1">
            <a:off x="9838690" y="2934970"/>
            <a:ext cx="1905" cy="147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8830945" y="3635375"/>
            <a:ext cx="203898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8890635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endCxn id="197" idx="0"/>
          </p:cNvCxnSpPr>
          <p:nvPr/>
        </p:nvCxnSpPr>
        <p:spPr>
          <a:xfrm>
            <a:off x="9833610" y="3260725"/>
            <a:ext cx="675005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0"/>
          </p:cNvCxnSpPr>
          <p:nvPr/>
        </p:nvCxnSpPr>
        <p:spPr>
          <a:xfrm flipH="1">
            <a:off x="9196070" y="3250565"/>
            <a:ext cx="647065" cy="4203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流程图: 文档 187"/>
          <p:cNvSpPr/>
          <p:nvPr/>
        </p:nvSpPr>
        <p:spPr>
          <a:xfrm>
            <a:off x="946467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流程图: 文档 188"/>
          <p:cNvSpPr/>
          <p:nvPr/>
        </p:nvSpPr>
        <p:spPr>
          <a:xfrm>
            <a:off x="10115550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189"/>
          <p:cNvCxnSpPr>
            <a:stCxn id="185" idx="2"/>
            <a:endCxn id="200" idx="0"/>
          </p:cNvCxnSpPr>
          <p:nvPr/>
        </p:nvCxnSpPr>
        <p:spPr>
          <a:xfrm>
            <a:off x="9196070" y="3832225"/>
            <a:ext cx="643890" cy="363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流程图: 文档 190"/>
          <p:cNvSpPr/>
          <p:nvPr/>
        </p:nvSpPr>
        <p:spPr>
          <a:xfrm>
            <a:off x="9471660" y="396367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7" idx="2"/>
          </p:cNvCxnSpPr>
          <p:nvPr/>
        </p:nvCxnSpPr>
        <p:spPr>
          <a:xfrm flipH="1">
            <a:off x="9839960" y="3832225"/>
            <a:ext cx="668655" cy="349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文档 192"/>
          <p:cNvSpPr/>
          <p:nvPr/>
        </p:nvSpPr>
        <p:spPr>
          <a:xfrm>
            <a:off x="10118725" y="39808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9589135" y="3568065"/>
            <a:ext cx="595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...</a:t>
            </a:r>
            <a:endParaRPr lang="en-US" altLang="zh-CN" sz="1600" b="1"/>
          </a:p>
        </p:txBody>
      </p:sp>
      <p:cxnSp>
        <p:nvCxnSpPr>
          <p:cNvPr id="195" name="直接箭头连接符 194"/>
          <p:cNvCxnSpPr>
            <a:stCxn id="201" idx="2"/>
            <a:endCxn id="179" idx="1"/>
          </p:cNvCxnSpPr>
          <p:nvPr/>
        </p:nvCxnSpPr>
        <p:spPr>
          <a:xfrm flipH="1">
            <a:off x="9839325" y="4392295"/>
            <a:ext cx="635" cy="288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10203180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8431530" y="3249930"/>
            <a:ext cx="1023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Train</a:t>
            </a:r>
            <a:r>
              <a:rPr lang="en-US" altLang="zh-CN" sz="1200" b="1"/>
              <a:t> </a:t>
            </a:r>
            <a:r>
              <a:rPr lang="zh-CN" altLang="en-US" sz="1200" b="1"/>
              <a:t>Mode</a:t>
            </a:r>
            <a:r>
              <a:rPr lang="en-US" altLang="zh-CN" sz="1200" b="1"/>
              <a:t>l</a:t>
            </a:r>
            <a:endParaRPr lang="en-US" altLang="zh-CN" sz="1200" b="1"/>
          </a:p>
        </p:txBody>
      </p:sp>
      <p:sp>
        <p:nvSpPr>
          <p:cNvPr id="200" name="圆角矩形 199"/>
          <p:cNvSpPr/>
          <p:nvPr/>
        </p:nvSpPr>
        <p:spPr>
          <a:xfrm>
            <a:off x="8945880" y="4195445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圆角矩形 200"/>
          <p:cNvSpPr/>
          <p:nvPr/>
        </p:nvSpPr>
        <p:spPr>
          <a:xfrm>
            <a:off x="8993505" y="423100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9847580" y="3324860"/>
            <a:ext cx="3810" cy="3130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9842500" y="3844925"/>
            <a:ext cx="5080" cy="351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流程图: 文档 205"/>
          <p:cNvSpPr/>
          <p:nvPr/>
        </p:nvSpPr>
        <p:spPr>
          <a:xfrm>
            <a:off x="9789795" y="340614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流程图: 文档 206"/>
          <p:cNvSpPr/>
          <p:nvPr/>
        </p:nvSpPr>
        <p:spPr>
          <a:xfrm>
            <a:off x="981773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文档 207"/>
          <p:cNvSpPr/>
          <p:nvPr/>
        </p:nvSpPr>
        <p:spPr>
          <a:xfrm>
            <a:off x="9847580" y="34601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文档 208"/>
          <p:cNvSpPr/>
          <p:nvPr/>
        </p:nvSpPr>
        <p:spPr>
          <a:xfrm>
            <a:off x="9789160" y="396430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文档 209"/>
          <p:cNvSpPr/>
          <p:nvPr/>
        </p:nvSpPr>
        <p:spPr>
          <a:xfrm>
            <a:off x="9816465" y="399859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文档 210"/>
          <p:cNvSpPr/>
          <p:nvPr/>
        </p:nvSpPr>
        <p:spPr>
          <a:xfrm>
            <a:off x="9846310" y="401828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9066530" y="4126865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214" name="文本框 213"/>
          <p:cNvSpPr txBox="1"/>
          <p:nvPr/>
        </p:nvSpPr>
        <p:spPr>
          <a:xfrm>
            <a:off x="9117965" y="2719705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5" name="文本框 214"/>
          <p:cNvSpPr txBox="1"/>
          <p:nvPr/>
        </p:nvSpPr>
        <p:spPr>
          <a:xfrm>
            <a:off x="9093835" y="47002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6" name="文本框 215"/>
          <p:cNvSpPr txBox="1"/>
          <p:nvPr/>
        </p:nvSpPr>
        <p:spPr>
          <a:xfrm>
            <a:off x="8676005" y="5669280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2,&quot;width&quot;:6900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3285</Words>
  <Application>WPS 演示</Application>
  <PresentationFormat>宽屏</PresentationFormat>
  <Paragraphs>550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Calibri</vt:lpstr>
      <vt:lpstr>Arial Unicode MS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  <vt:lpstr>Multistage shuffle</vt:lpstr>
      <vt:lpstr>Multistage shuffle</vt:lpstr>
      <vt:lpstr>Multistage shuffle</vt:lpstr>
      <vt:lpstr>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384</cp:revision>
  <dcterms:created xsi:type="dcterms:W3CDTF">2021-11-05T01:41:00Z</dcterms:created>
  <dcterms:modified xsi:type="dcterms:W3CDTF">2022-03-31T11:12:52Z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