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>
        <p:scale>
          <a:sx n="70" d="100"/>
          <a:sy n="70" d="100"/>
        </p:scale>
        <p:origin x="243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D6BA-9389-4C5F-AD01-32B5EDEE3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BE9E-C34B-4445-926B-BF814F3C0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8036-07C5-4810-8D47-64C4A8B8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FE5A-D9EE-4C2A-9A9C-9EF8F0E7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06DA-2ADE-4F5B-8F34-1A1F2D4E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8CF6-DD4E-416B-8E70-BA951B68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791A-DF7C-4FCA-85DF-52B5A0BC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CE91-9804-4805-955C-1C851D4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5C7A-4D41-43AC-9015-A6D896BD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0A74-068B-4DB0-858F-9D67DD7A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3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CA931-9B14-4BF6-BCF9-51F9881A4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7964A-53DD-4C2B-BFCE-325496F9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227B-F204-48CD-BBA5-41E930E0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4679-D267-4C1A-BAA7-65C35A5C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2AB1-2E40-45C9-B1A3-A26477E0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F716-1580-41A1-AB29-0504B262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9080-9DB2-4710-B66E-A21F2D43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5118-3EC5-4D68-80FB-1287D34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8FE2-383E-4FC3-BE45-D3B2D3D4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4690-9A75-4786-99B4-03AA4B8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9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03E3-4BD0-48A8-9556-357D2D0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74999-3992-41EC-BA5D-C730044B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7D5A-734F-45C5-AF86-49B7D53A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FE7-9412-4C9B-9316-B123EF91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CD17-13B0-4579-83A2-CEA86765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CE7D-596F-4A06-B681-6AF07199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EB49-7620-44B2-8720-C1B29C2C7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640DC-58DF-4FCF-8D48-9F72CDB30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3756-538A-46F5-8E45-1487EE71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02E7-8D45-4EA6-8769-5846517F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EC6C-1855-442A-8FBD-85BC42D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019-76FD-4744-9DDB-8177310A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9E88-CC7B-4807-89CB-25D431BA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74CA-DE5A-4FFC-A130-1C14E3A57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2EE1B-2001-4083-86EF-31535927C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4C79D-175D-4318-9A46-2B2497209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8423F-44D9-48FB-881F-FD426F13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A978D-AC6F-4E0C-BDD6-F5289B3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BD934-0EC3-40F8-A121-EEEA3AF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A1FB-8B19-4B63-82B3-AAD4BC5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F205A-38C1-4F4C-B190-3EAA88AB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20C73-9E5F-4B2E-99C1-678EA4F1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168F-BA9F-46A6-97E0-DE8F3F70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E74F8-6A80-46AB-B6C8-909F25C5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95E48-8E71-4D19-84DB-9186C7E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59D7-030F-4634-BFD1-0F8337E1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E5B-F0A9-43E2-BBE2-3556801A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CAC2-FB90-41F6-A9FB-86AA5026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4772D-23CE-4A8E-9EE3-9B0616B2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027C-FBE9-4657-9240-756A906C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0E59-212A-425C-AC36-F3C9483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AF7B0-EDC5-44F3-9B98-E3691EF3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96A6-50A9-4BA3-96A1-6E1591C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046F1-93DD-4133-97E7-350B58880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DD03-C158-448A-882F-E6030B94F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21AC-1DFD-4647-B93F-E14B69B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24D3-5038-4F10-BEAD-B88797F5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73BD3-4A40-408A-A629-F09FC5FD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8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BDFEA-E4B8-4599-A961-9072619F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B333-3091-4CFA-915A-7E9F62FF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AACE-8D1B-4DD4-B970-65D623096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CA65-396D-4A3B-8F11-525B5466940D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1933-922E-412D-BDCD-DE78A2AE9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4120-84DF-4603-BDFE-FD815A8FE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C2E97-AB15-43FF-9196-418A3D978C33}"/>
              </a:ext>
            </a:extLst>
          </p:cNvPr>
          <p:cNvSpPr/>
          <p:nvPr/>
        </p:nvSpPr>
        <p:spPr>
          <a:xfrm>
            <a:off x="1524764" y="4330619"/>
            <a:ext cx="3879938" cy="1200329"/>
          </a:xfrm>
          <a:prstGeom prst="rect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Parent’s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wealth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Net worth total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Housing, financial, land and durables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Gifted home to child upon marriage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60B16-9EF5-494E-BC67-B17D616C0F51}"/>
              </a:ext>
            </a:extLst>
          </p:cNvPr>
          <p:cNvSpPr/>
          <p:nvPr/>
        </p:nvSpPr>
        <p:spPr>
          <a:xfrm>
            <a:off x="1524764" y="450072"/>
            <a:ext cx="3879938" cy="1200329"/>
          </a:xfrm>
          <a:prstGeom prst="rect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labor market performance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Child’s years of schooling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Child’s household income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Child’s occupation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C5D7A-849C-4A0B-AD05-E81E3C834C94}"/>
              </a:ext>
            </a:extLst>
          </p:cNvPr>
          <p:cNvSpPr/>
          <p:nvPr/>
        </p:nvSpPr>
        <p:spPr>
          <a:xfrm>
            <a:off x="1524764" y="5698984"/>
            <a:ext cx="3879934" cy="646331"/>
          </a:xfrm>
          <a:prstGeom prst="rect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origin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Father’s hukou status in recent job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720306-8661-4A95-A8B5-FF491EF1D412}"/>
              </a:ext>
            </a:extLst>
          </p:cNvPr>
          <p:cNvSpPr/>
          <p:nvPr/>
        </p:nvSpPr>
        <p:spPr>
          <a:xfrm>
            <a:off x="9417403" y="2460010"/>
            <a:ext cx="4012701" cy="923330"/>
          </a:xfrm>
          <a:prstGeom prst="rect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housing wealth accumulation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Home ownership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Housing asset value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6350E71-5D2E-43B5-9C8C-13E7AA4B20DF}"/>
              </a:ext>
            </a:extLst>
          </p:cNvPr>
          <p:cNvSpPr/>
          <p:nvPr/>
        </p:nvSpPr>
        <p:spPr>
          <a:xfrm>
            <a:off x="1524764" y="1804264"/>
            <a:ext cx="3879938" cy="923330"/>
          </a:xfrm>
          <a:prstGeom prst="rect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institutional status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Child’s hukou status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Child’s party membership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A20DFF5-D55B-4339-BBEF-181C560FB284}"/>
              </a:ext>
            </a:extLst>
          </p:cNvPr>
          <p:cNvCxnSpPr>
            <a:cxnSpLocks/>
            <a:stCxn id="112" idx="3"/>
            <a:endCxn id="26" idx="1"/>
          </p:cNvCxnSpPr>
          <p:nvPr/>
        </p:nvCxnSpPr>
        <p:spPr>
          <a:xfrm>
            <a:off x="5404702" y="2265929"/>
            <a:ext cx="4012701" cy="65574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FB046D-D5C3-4E39-B194-17F810D8E9E4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5404702" y="2921675"/>
            <a:ext cx="4012701" cy="2009109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2" name="Rectangle 621">
            <a:extLst>
              <a:ext uri="{FF2B5EF4-FFF2-40B4-BE49-F238E27FC236}">
                <a16:creationId xmlns:a16="http://schemas.microsoft.com/office/drawing/2014/main" id="{94359156-D444-40AF-9DC6-29FC725DADF8}"/>
              </a:ext>
            </a:extLst>
          </p:cNvPr>
          <p:cNvSpPr/>
          <p:nvPr/>
        </p:nvSpPr>
        <p:spPr>
          <a:xfrm rot="1579481">
            <a:off x="7775256" y="1968809"/>
            <a:ext cx="91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endParaRPr lang="zh-CN" altLang="en-US" i="1" dirty="0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8ED4DD16-07C3-4468-BDB6-A49E6D8437F0}"/>
              </a:ext>
            </a:extLst>
          </p:cNvPr>
          <p:cNvSpPr/>
          <p:nvPr/>
        </p:nvSpPr>
        <p:spPr>
          <a:xfrm rot="619510">
            <a:off x="5338479" y="2120831"/>
            <a:ext cx="3293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Welfare; organizational resources</a:t>
            </a:r>
            <a:endParaRPr lang="zh-CN" altLang="en-US" i="1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1716F68-1834-4D11-A70B-BE7BB0EFA010}"/>
              </a:ext>
            </a:extLst>
          </p:cNvPr>
          <p:cNvSpPr/>
          <p:nvPr/>
        </p:nvSpPr>
        <p:spPr>
          <a:xfrm>
            <a:off x="1524764" y="3239253"/>
            <a:ext cx="3879938" cy="923330"/>
          </a:xfrm>
          <a:prstGeom prst="rect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Father’s organizational resources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Working unit type in most recent job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Party membership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845E62A-B31A-4301-8228-88B9C735CD1E}"/>
              </a:ext>
            </a:extLst>
          </p:cNvPr>
          <p:cNvCxnSpPr>
            <a:cxnSpLocks/>
            <a:stCxn id="498" idx="3"/>
            <a:endCxn id="26" idx="1"/>
          </p:cNvCxnSpPr>
          <p:nvPr/>
        </p:nvCxnSpPr>
        <p:spPr>
          <a:xfrm flipV="1">
            <a:off x="5404702" y="2921675"/>
            <a:ext cx="4012701" cy="779243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DC5C5-43A3-4456-9DE0-9DA16285BC10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5404702" y="1050237"/>
            <a:ext cx="4012701" cy="1871438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3510C-643C-486F-BE65-2A0D3BE42063}"/>
              </a:ext>
            </a:extLst>
          </p:cNvPr>
          <p:cNvCxnSpPr>
            <a:cxnSpLocks/>
          </p:cNvCxnSpPr>
          <p:nvPr/>
        </p:nvCxnSpPr>
        <p:spPr>
          <a:xfrm flipV="1">
            <a:off x="6723179" y="3438073"/>
            <a:ext cx="0" cy="258407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59CFBFF-98A4-41F6-9D25-0930FD1FB94C}"/>
              </a:ext>
            </a:extLst>
          </p:cNvPr>
          <p:cNvSpPr/>
          <p:nvPr/>
        </p:nvSpPr>
        <p:spPr>
          <a:xfrm rot="21052105">
            <a:off x="5823613" y="2941895"/>
            <a:ext cx="278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Rent-seeking; socializations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633AB9-C7F9-4EA3-A74E-F1DC34E528B6}"/>
              </a:ext>
            </a:extLst>
          </p:cNvPr>
          <p:cNvCxnSpPr>
            <a:cxnSpLocks/>
          </p:cNvCxnSpPr>
          <p:nvPr/>
        </p:nvCxnSpPr>
        <p:spPr>
          <a:xfrm flipV="1">
            <a:off x="7930222" y="3634303"/>
            <a:ext cx="0" cy="238784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53720F-40FF-49EF-A997-5286921C675A}"/>
              </a:ext>
            </a:extLst>
          </p:cNvPr>
          <p:cNvCxnSpPr>
            <a:cxnSpLocks/>
          </p:cNvCxnSpPr>
          <p:nvPr/>
        </p:nvCxnSpPr>
        <p:spPr>
          <a:xfrm>
            <a:off x="-429788" y="2965039"/>
            <a:ext cx="6038111" cy="3160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6A6C0FE-FD7D-4345-B71E-3CF696F19BCC}"/>
              </a:ext>
            </a:extLst>
          </p:cNvPr>
          <p:cNvSpPr/>
          <p:nvPr/>
        </p:nvSpPr>
        <p:spPr>
          <a:xfrm>
            <a:off x="-429787" y="2597661"/>
            <a:ext cx="24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resources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540DE8-EB50-4B8B-BC3C-1D9F6F686648}"/>
              </a:ext>
            </a:extLst>
          </p:cNvPr>
          <p:cNvSpPr/>
          <p:nvPr/>
        </p:nvSpPr>
        <p:spPr>
          <a:xfrm>
            <a:off x="-429788" y="2960429"/>
            <a:ext cx="247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Parental resources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7BF2061-EF8F-4353-9C1E-225CDE41D221}"/>
              </a:ext>
            </a:extLst>
          </p:cNvPr>
          <p:cNvSpPr/>
          <p:nvPr/>
        </p:nvSpPr>
        <p:spPr>
          <a:xfrm rot="19975485">
            <a:off x="5334351" y="4026238"/>
            <a:ext cx="3987986" cy="369332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assistance; ownership transfer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94B0F8-0B48-4A16-B479-96212273AC8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404698" y="6022150"/>
            <a:ext cx="2525524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1772B37-C2A4-4A2F-9CC8-CD6498156957}"/>
              </a:ext>
            </a:extLst>
          </p:cNvPr>
          <p:cNvSpPr/>
          <p:nvPr/>
        </p:nvSpPr>
        <p:spPr>
          <a:xfrm>
            <a:off x="5674133" y="6022149"/>
            <a:ext cx="235363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Mediating the impact</a:t>
            </a:r>
            <a:endParaRPr lang="zh-CN" altLang="en-US" i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7467F3-91EE-4B64-AF2F-6F03C93E7C5C}"/>
              </a:ext>
            </a:extLst>
          </p:cNvPr>
          <p:cNvSpPr/>
          <p:nvPr/>
        </p:nvSpPr>
        <p:spPr>
          <a:xfrm>
            <a:off x="9417402" y="-941541"/>
            <a:ext cx="4012702" cy="3139321"/>
          </a:xfrm>
          <a:prstGeom prst="rect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numCol="1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demographics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Age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Gender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Siblings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children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Spousal characteristics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Years of schooling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Hukou status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Residential area of child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 housing price in 2015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10B921-2549-41B7-B109-223164B00F5C}"/>
              </a:ext>
            </a:extLst>
          </p:cNvPr>
          <p:cNvCxnSpPr>
            <a:cxnSpLocks/>
            <a:stCxn id="71" idx="2"/>
            <a:endCxn id="26" idx="0"/>
          </p:cNvCxnSpPr>
          <p:nvPr/>
        </p:nvCxnSpPr>
        <p:spPr>
          <a:xfrm>
            <a:off x="11423753" y="2197780"/>
            <a:ext cx="1" cy="26223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F9F34D1C-A287-482F-9AE5-CC50DC0F0740}"/>
              </a:ext>
            </a:extLst>
          </p:cNvPr>
          <p:cNvSpPr/>
          <p:nvPr/>
        </p:nvSpPr>
        <p:spPr>
          <a:xfrm>
            <a:off x="7907566" y="-941541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205248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137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Langyi Tian</dc:creator>
  <cp:lastModifiedBy>Langyi Tian</cp:lastModifiedBy>
  <cp:revision>71</cp:revision>
  <dcterms:created xsi:type="dcterms:W3CDTF">2019-12-21T17:05:41Z</dcterms:created>
  <dcterms:modified xsi:type="dcterms:W3CDTF">2020-01-04T08:25:58Z</dcterms:modified>
</cp:coreProperties>
</file>