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6" r:id="rId3"/>
    <p:sldId id="257" r:id="rId4"/>
    <p:sldId id="258" r:id="rId5"/>
    <p:sldId id="262" r:id="rId6"/>
    <p:sldId id="264" r:id="rId7"/>
    <p:sldId id="263" r:id="rId8"/>
    <p:sldId id="259" r:id="rId9"/>
    <p:sldId id="265" r:id="rId10"/>
    <p:sldId id="266" r:id="rId11"/>
    <p:sldId id="267" r:id="rId12"/>
    <p:sldId id="260" r:id="rId13"/>
    <p:sldId id="268" r:id="rId14"/>
    <p:sldId id="269" r:id="rId15"/>
    <p:sldId id="270" r:id="rId16"/>
    <p:sldId id="261" r:id="rId17"/>
    <p:sldId id="271" r:id="rId18"/>
    <p:sldId id="272" r:id="rId19"/>
    <p:sldId id="273" r:id="rId20"/>
    <p:sldId id="274" r:id="rId21"/>
    <p:sldId id="275"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96314" autoAdjust="0"/>
  </p:normalViewPr>
  <p:slideViewPr>
    <p:cSldViewPr snapToGrid="0" showGuides="1">
      <p:cViewPr varScale="1">
        <p:scale>
          <a:sx n="108" d="100"/>
          <a:sy n="108" d="100"/>
        </p:scale>
        <p:origin x="474" y="114"/>
      </p:cViewPr>
      <p:guideLst>
        <p:guide orient="horz" pos="1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2020/5/20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3840289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1076013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1621855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3805232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3599113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4103637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361260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3152649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extLst>
      <p:ext uri="{BB962C8B-B14F-4D97-AF65-F5344CB8AC3E}">
        <p14:creationId xmlns:p14="http://schemas.microsoft.com/office/powerpoint/2010/main" val="4187441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20</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89878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248063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457746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3892987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3208567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2803181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76177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2860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2377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1292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2020/5/20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68847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2020/5/20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1929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2020/5/20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1708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748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9794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79410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1986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2020/5/20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2020/5/20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2020/5/20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2020/5/20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2020/5/20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8816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18927" y="2080651"/>
            <a:ext cx="67541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蓝色简洁毕业答辩模板</a:t>
            </a:r>
          </a:p>
        </p:txBody>
      </p:sp>
      <p:sp>
        <p:nvSpPr>
          <p:cNvPr id="17" name="文本框 16"/>
          <p:cNvSpPr txBox="1"/>
          <p:nvPr/>
        </p:nvSpPr>
        <p:spPr>
          <a:xfrm>
            <a:off x="3887738" y="4595686"/>
            <a:ext cx="4416523" cy="369332"/>
          </a:xfrm>
          <a:prstGeom prst="rect">
            <a:avLst/>
          </a:prstGeom>
          <a:noFill/>
        </p:spPr>
        <p:txBody>
          <a:bodyPr wrap="square" rtlCol="0">
            <a:spAutoFit/>
          </a:bodyPr>
          <a:lstStyle/>
          <a:p>
            <a:pPr algn="just"/>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汇报人</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优</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品</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PPT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汇报时间：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XX</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XX</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月</a:t>
            </a:r>
          </a:p>
        </p:txBody>
      </p:sp>
      <p:cxnSp>
        <p:nvCxnSpPr>
          <p:cNvPr id="18" name="直接连接符 17"/>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7385" y="734960"/>
            <a:ext cx="816082" cy="816080"/>
          </a:xfrm>
          <a:prstGeom prst="rect">
            <a:avLst/>
          </a:prstGeom>
        </p:spPr>
      </p:pic>
      <p:sp>
        <p:nvSpPr>
          <p:cNvPr id="20" name="文本框 19"/>
          <p:cNvSpPr txBox="1"/>
          <p:nvPr/>
        </p:nvSpPr>
        <p:spPr>
          <a:xfrm>
            <a:off x="2718928" y="2827444"/>
            <a:ext cx="6754145" cy="369332"/>
          </a:xfrm>
          <a:prstGeom prst="rect">
            <a:avLst/>
          </a:prstGeom>
          <a:noFill/>
        </p:spPr>
        <p:txBody>
          <a:bodyPr wrap="square" rtlCol="0">
            <a:spAutoFit/>
          </a:bodyPr>
          <a:lstStyle/>
          <a:p>
            <a:pPr algn="dist"/>
            <a:r>
              <a:rPr lang="en-US" altLang="zh-CN" dirty="0">
                <a:solidFill>
                  <a:srgbClr val="1C4885"/>
                </a:solidFill>
                <a:latin typeface="微软雅黑" panose="020B0503020204020204" pitchFamily="34" charset="-122"/>
                <a:ea typeface="微软雅黑" panose="020B0503020204020204" pitchFamily="34" charset="-122"/>
              </a:rPr>
              <a:t>BLUE THESIS PROPOSAL TEMPLATE</a:t>
            </a:r>
            <a:endParaRPr lang="zh-CN" altLang="en-US"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研究方法</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0" y="2855169"/>
            <a:ext cx="8206259" cy="160020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130260" y="2149489"/>
            <a:ext cx="3253306" cy="461665"/>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1" name="文本框 10"/>
          <p:cNvSpPr txBox="1"/>
          <p:nvPr/>
        </p:nvSpPr>
        <p:spPr>
          <a:xfrm>
            <a:off x="2130260" y="3635073"/>
            <a:ext cx="3158022" cy="461665"/>
          </a:xfrm>
          <a:prstGeom prst="rect">
            <a:avLst/>
          </a:prstGeom>
          <a:noFill/>
        </p:spPr>
        <p:txBody>
          <a:bodyPr wrap="square" rtlCol="0">
            <a:spAutoFit/>
          </a:bodyPr>
          <a:lstStyle/>
          <a:p>
            <a:pPr algn="just"/>
            <a:r>
              <a:rPr lang="zh-CN" altLang="en-US" sz="1200" dirty="0">
                <a:solidFill>
                  <a:schemeClr val="bg1"/>
                </a:solidFill>
                <a:latin typeface="FZZhengHeiS-DB-GB" panose="02000000000000000000" pitchFamily="2" charset="0"/>
                <a:ea typeface="FZZhengHeiS-DB-GB" panose="02000000000000000000" pitchFamily="2" charset="0"/>
              </a:rPr>
              <a:t>微信由于</a:t>
            </a:r>
            <a:r>
              <a:rPr lang="en-US" altLang="zh-CN" sz="1200" dirty="0">
                <a:solidFill>
                  <a:schemeClr val="bg1"/>
                </a:solidFill>
                <a:latin typeface="FZZhengHeiS-DB-GB" panose="02000000000000000000" pitchFamily="2" charset="0"/>
                <a:ea typeface="FZZhengHeiS-DB-GB" panose="02000000000000000000" pitchFamily="2" charset="0"/>
              </a:rPr>
              <a:t>2010</a:t>
            </a:r>
            <a:r>
              <a:rPr lang="zh-CN" altLang="en-US" sz="1200" dirty="0">
                <a:solidFill>
                  <a:schemeClr val="bg1"/>
                </a:solidFill>
                <a:latin typeface="FZZhengHeiS-DB-GB" panose="02000000000000000000" pitchFamily="2" charset="0"/>
                <a:ea typeface="FZZhengHeiS-DB-GB" panose="02000000000000000000" pitchFamily="2" charset="0"/>
              </a:rPr>
              <a:t>年</a:t>
            </a:r>
            <a:r>
              <a:rPr lang="en-US" altLang="zh-CN" sz="1200" dirty="0">
                <a:solidFill>
                  <a:schemeClr val="bg1"/>
                </a:solidFill>
                <a:latin typeface="FZZhengHeiS-DB-GB" panose="02000000000000000000" pitchFamily="2" charset="0"/>
                <a:ea typeface="FZZhengHeiS-DB-GB" panose="02000000000000000000" pitchFamily="2" charset="0"/>
              </a:rPr>
              <a:t>10</a:t>
            </a:r>
            <a:r>
              <a:rPr lang="zh-CN" altLang="en-US" sz="12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p>
        </p:txBody>
      </p:sp>
      <p:sp>
        <p:nvSpPr>
          <p:cNvPr id="12" name="文本框 11"/>
          <p:cNvSpPr txBox="1"/>
          <p:nvPr/>
        </p:nvSpPr>
        <p:spPr>
          <a:xfrm>
            <a:off x="2130260" y="5255660"/>
            <a:ext cx="3165704" cy="461665"/>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3" name="文本框 12"/>
          <p:cNvSpPr txBox="1"/>
          <p:nvPr/>
        </p:nvSpPr>
        <p:spPr>
          <a:xfrm>
            <a:off x="2130260" y="1780046"/>
            <a:ext cx="2129432"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在此输入你的标题</a:t>
            </a:r>
          </a:p>
        </p:txBody>
      </p:sp>
      <p:sp>
        <p:nvSpPr>
          <p:cNvPr id="14" name="文本框 13"/>
          <p:cNvSpPr txBox="1"/>
          <p:nvPr/>
        </p:nvSpPr>
        <p:spPr>
          <a:xfrm>
            <a:off x="2130260" y="3227063"/>
            <a:ext cx="2129432" cy="369332"/>
          </a:xfrm>
          <a:prstGeom prst="rect">
            <a:avLst/>
          </a:prstGeom>
          <a:noFill/>
        </p:spPr>
        <p:txBody>
          <a:bodyPr wrap="square" rtlCol="0">
            <a:spAutoFit/>
          </a:bodyPr>
          <a:lstStyle/>
          <a:p>
            <a:r>
              <a:rPr lang="zh-CN" altLang="en-US" dirty="0">
                <a:solidFill>
                  <a:schemeClr val="bg1"/>
                </a:solidFill>
                <a:latin typeface="FZZhengHeiS-DB-GB" panose="02000000000000000000" pitchFamily="2" charset="0"/>
                <a:ea typeface="FZZhengHeiS-DB-GB" panose="02000000000000000000" pitchFamily="2" charset="0"/>
              </a:rPr>
              <a:t>在此输入你的标题</a:t>
            </a:r>
          </a:p>
        </p:txBody>
      </p:sp>
      <p:sp>
        <p:nvSpPr>
          <p:cNvPr id="15" name="文本框 14"/>
          <p:cNvSpPr txBox="1"/>
          <p:nvPr/>
        </p:nvSpPr>
        <p:spPr>
          <a:xfrm>
            <a:off x="2130260" y="4885945"/>
            <a:ext cx="2129432"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在此输入你的标题</a:t>
            </a:r>
          </a:p>
        </p:txBody>
      </p:sp>
      <p:sp>
        <p:nvSpPr>
          <p:cNvPr id="16" name="文本框 15"/>
          <p:cNvSpPr txBox="1"/>
          <p:nvPr/>
        </p:nvSpPr>
        <p:spPr>
          <a:xfrm>
            <a:off x="1018251" y="1780046"/>
            <a:ext cx="864524" cy="707886"/>
          </a:xfrm>
          <a:prstGeom prst="rect">
            <a:avLst/>
          </a:prstGeom>
          <a:noFill/>
        </p:spPr>
        <p:txBody>
          <a:bodyPr wrap="square" rtlCol="0">
            <a:spAutoFit/>
          </a:bodyPr>
          <a:lstStyle/>
          <a:p>
            <a:r>
              <a:rPr lang="en-US" altLang="zh-CN" sz="4000" dirty="0">
                <a:solidFill>
                  <a:schemeClr val="tx1">
                    <a:lumMod val="75000"/>
                    <a:lumOff val="25000"/>
                  </a:schemeClr>
                </a:solidFill>
                <a:latin typeface="FuturaBookC" pitchFamily="2" charset="-52"/>
              </a:rPr>
              <a:t>01</a:t>
            </a:r>
            <a:endParaRPr lang="zh-CN" altLang="en-US" sz="4000" dirty="0">
              <a:solidFill>
                <a:schemeClr val="tx1">
                  <a:lumMod val="75000"/>
                  <a:lumOff val="25000"/>
                </a:schemeClr>
              </a:solidFill>
              <a:latin typeface="FuturaBookC" pitchFamily="2" charset="-52"/>
            </a:endParaRPr>
          </a:p>
        </p:txBody>
      </p:sp>
      <p:sp>
        <p:nvSpPr>
          <p:cNvPr id="17" name="文本框 16"/>
          <p:cNvSpPr txBox="1"/>
          <p:nvPr/>
        </p:nvSpPr>
        <p:spPr>
          <a:xfrm>
            <a:off x="1018251" y="3281130"/>
            <a:ext cx="864524" cy="707886"/>
          </a:xfrm>
          <a:prstGeom prst="rect">
            <a:avLst/>
          </a:prstGeom>
          <a:noFill/>
        </p:spPr>
        <p:txBody>
          <a:bodyPr wrap="square" rtlCol="0">
            <a:spAutoFit/>
          </a:bodyPr>
          <a:lstStyle/>
          <a:p>
            <a:r>
              <a:rPr lang="en-US" altLang="zh-CN" sz="4000" dirty="0">
                <a:solidFill>
                  <a:schemeClr val="bg1"/>
                </a:solidFill>
                <a:latin typeface="FuturaBookC" pitchFamily="2" charset="-52"/>
              </a:rPr>
              <a:t>02</a:t>
            </a:r>
            <a:endParaRPr lang="zh-CN" altLang="en-US" sz="4000" dirty="0">
              <a:solidFill>
                <a:schemeClr val="bg1"/>
              </a:solidFill>
              <a:latin typeface="FuturaBookC" pitchFamily="2" charset="-52"/>
            </a:endParaRPr>
          </a:p>
        </p:txBody>
      </p:sp>
      <p:sp>
        <p:nvSpPr>
          <p:cNvPr id="18" name="文本框 17"/>
          <p:cNvSpPr txBox="1"/>
          <p:nvPr/>
        </p:nvSpPr>
        <p:spPr>
          <a:xfrm>
            <a:off x="1018251" y="4881330"/>
            <a:ext cx="864524" cy="707886"/>
          </a:xfrm>
          <a:prstGeom prst="rect">
            <a:avLst/>
          </a:prstGeom>
          <a:noFill/>
        </p:spPr>
        <p:txBody>
          <a:bodyPr wrap="square" rtlCol="0">
            <a:spAutoFit/>
          </a:bodyPr>
          <a:lstStyle/>
          <a:p>
            <a:r>
              <a:rPr lang="en-US" altLang="zh-CN" sz="4000" dirty="0">
                <a:solidFill>
                  <a:schemeClr val="tx1">
                    <a:lumMod val="75000"/>
                    <a:lumOff val="25000"/>
                  </a:schemeClr>
                </a:solidFill>
                <a:latin typeface="FuturaBookC" pitchFamily="2" charset="-52"/>
              </a:rPr>
              <a:t>03</a:t>
            </a:r>
            <a:endParaRPr lang="zh-CN" altLang="en-US" sz="4000" dirty="0">
              <a:solidFill>
                <a:schemeClr val="tx1">
                  <a:lumMod val="75000"/>
                  <a:lumOff val="25000"/>
                </a:schemeClr>
              </a:solidFill>
              <a:latin typeface="FuturaBookC" pitchFamily="2" charset="-5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rcRect l="36623"/>
          <a:stretch>
            <a:fillRect/>
          </a:stretch>
        </p:blipFill>
        <p:spPr>
          <a:xfrm>
            <a:off x="6065669" y="0"/>
            <a:ext cx="6507331" cy="6858000"/>
          </a:xfrm>
          <a:custGeom>
            <a:avLst/>
            <a:gdLst>
              <a:gd name="connsiteX0" fmla="*/ 1714500 w 6507331"/>
              <a:gd name="connsiteY0" fmla="*/ 0 h 6858000"/>
              <a:gd name="connsiteX1" fmla="*/ 6507331 w 6507331"/>
              <a:gd name="connsiteY1" fmla="*/ 0 h 6858000"/>
              <a:gd name="connsiteX2" fmla="*/ 6507331 w 6507331"/>
              <a:gd name="connsiteY2" fmla="*/ 6858000 h 6858000"/>
              <a:gd name="connsiteX3" fmla="*/ 0 w 65073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07331" h="6858000">
                <a:moveTo>
                  <a:pt x="1714500" y="0"/>
                </a:moveTo>
                <a:lnTo>
                  <a:pt x="6507331" y="0"/>
                </a:lnTo>
                <a:lnTo>
                  <a:pt x="6507331" y="6858000"/>
                </a:lnTo>
                <a:lnTo>
                  <a:pt x="0" y="6858000"/>
                </a:lnTo>
                <a:close/>
              </a:path>
            </a:pathLst>
          </a:custGeom>
        </p:spPr>
      </p:pic>
    </p:spTree>
    <p:extLst>
      <p:ext uri="{BB962C8B-B14F-4D97-AF65-F5344CB8AC3E}">
        <p14:creationId xmlns:p14="http://schemas.microsoft.com/office/powerpoint/2010/main" val="514465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3</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研究内容及假设</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85000"/>
                  <a:lumOff val="15000"/>
                </a:schemeClr>
              </a:solidFill>
              <a:latin typeface="FuturaBookC" pitchFamily="2" charset="-52"/>
              <a:ea typeface="锐字逼格青春粗黑体简2.0" panose="02010604000000000000" pitchFamily="2"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7385" y="734960"/>
            <a:ext cx="816082" cy="816080"/>
          </a:xfrm>
          <a:prstGeom prst="rect">
            <a:avLst/>
          </a:prstGeom>
        </p:spPr>
      </p:pic>
    </p:spTree>
    <p:extLst>
      <p:ext uri="{BB962C8B-B14F-4D97-AF65-F5344CB8AC3E}">
        <p14:creationId xmlns:p14="http://schemas.microsoft.com/office/powerpoint/2010/main" val="257731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研究内容</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任意多边形 7"/>
          <p:cNvSpPr/>
          <p:nvPr/>
        </p:nvSpPr>
        <p:spPr>
          <a:xfrm>
            <a:off x="1028645" y="1311257"/>
            <a:ext cx="2520733" cy="2445011"/>
          </a:xfrm>
          <a:custGeom>
            <a:avLst/>
            <a:gdLst>
              <a:gd name="connsiteX0" fmla="*/ 1270000 w 2520733"/>
              <a:gd name="connsiteY0" fmla="*/ 0 h 2445011"/>
              <a:gd name="connsiteX1" fmla="*/ 2514198 w 2520733"/>
              <a:gd name="connsiteY1" fmla="*/ 1014051 h 2445011"/>
              <a:gd name="connsiteX2" fmla="*/ 2520733 w 2520733"/>
              <a:gd name="connsiteY2" fmla="*/ 1056868 h 2445011"/>
              <a:gd name="connsiteX3" fmla="*/ 2483803 w 2520733"/>
              <a:gd name="connsiteY3" fmla="*/ 1090431 h 2445011"/>
              <a:gd name="connsiteX4" fmla="*/ 2111829 w 2520733"/>
              <a:gd name="connsiteY4" fmla="*/ 1988457 h 2445011"/>
              <a:gd name="connsiteX5" fmla="*/ 2118386 w 2520733"/>
              <a:gd name="connsiteY5" fmla="*/ 2118307 h 2445011"/>
              <a:gd name="connsiteX6" fmla="*/ 2131096 w 2520733"/>
              <a:gd name="connsiteY6" fmla="*/ 2201890 h 2445011"/>
              <a:gd name="connsiteX7" fmla="*/ 2097177 w 2520733"/>
              <a:gd name="connsiteY7" fmla="*/ 2232418 h 2445011"/>
              <a:gd name="connsiteX8" fmla="*/ 1874293 w 2520733"/>
              <a:gd name="connsiteY8" fmla="*/ 2163231 h 2445011"/>
              <a:gd name="connsiteX9" fmla="*/ 1618343 w 2520733"/>
              <a:gd name="connsiteY9" fmla="*/ 2137429 h 2445011"/>
              <a:gd name="connsiteX10" fmla="*/ 810505 w 2520733"/>
              <a:gd name="connsiteY10" fmla="*/ 2427435 h 2445011"/>
              <a:gd name="connsiteX11" fmla="*/ 791167 w 2520733"/>
              <a:gd name="connsiteY11" fmla="*/ 2445011 h 2445011"/>
              <a:gd name="connsiteX12" fmla="*/ 775659 w 2520733"/>
              <a:gd name="connsiteY12" fmla="*/ 2440197 h 2445011"/>
              <a:gd name="connsiteX13" fmla="*/ 0 w 2520733"/>
              <a:gd name="connsiteY13" fmla="*/ 1270000 h 2445011"/>
              <a:gd name="connsiteX14" fmla="*/ 1270000 w 2520733"/>
              <a:gd name="connsiteY14" fmla="*/ 0 h 244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0733" h="2445011">
                <a:moveTo>
                  <a:pt x="1270000" y="0"/>
                </a:moveTo>
                <a:cubicBezTo>
                  <a:pt x="1883727" y="0"/>
                  <a:pt x="2395776" y="435333"/>
                  <a:pt x="2514198" y="1014051"/>
                </a:cubicBezTo>
                <a:lnTo>
                  <a:pt x="2520733" y="1056868"/>
                </a:lnTo>
                <a:lnTo>
                  <a:pt x="2483803" y="1090431"/>
                </a:lnTo>
                <a:cubicBezTo>
                  <a:pt x="2253979" y="1320256"/>
                  <a:pt x="2111829" y="1637756"/>
                  <a:pt x="2111829" y="1988457"/>
                </a:cubicBezTo>
                <a:cubicBezTo>
                  <a:pt x="2111829" y="2032295"/>
                  <a:pt x="2114050" y="2075614"/>
                  <a:pt x="2118386" y="2118307"/>
                </a:cubicBezTo>
                <a:lnTo>
                  <a:pt x="2131096" y="2201890"/>
                </a:lnTo>
                <a:lnTo>
                  <a:pt x="2097177" y="2232418"/>
                </a:lnTo>
                <a:lnTo>
                  <a:pt x="1874293" y="2163231"/>
                </a:lnTo>
                <a:cubicBezTo>
                  <a:pt x="1791619" y="2146314"/>
                  <a:pt x="1706018" y="2137429"/>
                  <a:pt x="1618343" y="2137429"/>
                </a:cubicBezTo>
                <a:cubicBezTo>
                  <a:pt x="1311480" y="2137429"/>
                  <a:pt x="1030036" y="2246262"/>
                  <a:pt x="810505" y="2427435"/>
                </a:cubicBezTo>
                <a:lnTo>
                  <a:pt x="791167" y="2445011"/>
                </a:lnTo>
                <a:lnTo>
                  <a:pt x="775659" y="2440197"/>
                </a:lnTo>
                <a:cubicBezTo>
                  <a:pt x="319837" y="2247401"/>
                  <a:pt x="0" y="1796052"/>
                  <a:pt x="0" y="1270000"/>
                </a:cubicBezTo>
                <a:cubicBezTo>
                  <a:pt x="0" y="568598"/>
                  <a:pt x="568598" y="0"/>
                  <a:pt x="1270000" y="0"/>
                </a:cubicBezTo>
                <a:close/>
              </a:path>
            </a:pathLst>
          </a:custGeom>
          <a:solidFill>
            <a:schemeClr val="bg1">
              <a:lumMod val="95000"/>
              <a:alpha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p>
        </p:txBody>
      </p:sp>
      <p:sp>
        <p:nvSpPr>
          <p:cNvPr id="9" name="任意多边形 8"/>
          <p:cNvSpPr/>
          <p:nvPr/>
        </p:nvSpPr>
        <p:spPr>
          <a:xfrm>
            <a:off x="1350465" y="3487574"/>
            <a:ext cx="2540000" cy="2540000"/>
          </a:xfrm>
          <a:custGeom>
            <a:avLst/>
            <a:gdLst>
              <a:gd name="connsiteX0" fmla="*/ 1270000 w 2540000"/>
              <a:gd name="connsiteY0" fmla="*/ 0 h 2540000"/>
              <a:gd name="connsiteX1" fmla="*/ 1764342 w 2540000"/>
              <a:gd name="connsiteY1" fmla="*/ 99803 h 2540000"/>
              <a:gd name="connsiteX2" fmla="*/ 1790709 w 2540000"/>
              <a:gd name="connsiteY2" fmla="*/ 112505 h 2540000"/>
              <a:gd name="connsiteX3" fmla="*/ 1820583 w 2540000"/>
              <a:gd name="connsiteY3" fmla="*/ 228687 h 2540000"/>
              <a:gd name="connsiteX4" fmla="*/ 2428128 w 2540000"/>
              <a:gd name="connsiteY4" fmla="*/ 967746 h 2540000"/>
              <a:gd name="connsiteX5" fmla="*/ 2512777 w 2540000"/>
              <a:gd name="connsiteY5" fmla="*/ 1008523 h 2540000"/>
              <a:gd name="connsiteX6" fmla="*/ 2514198 w 2540000"/>
              <a:gd name="connsiteY6" fmla="*/ 1014051 h 2540000"/>
              <a:gd name="connsiteX7" fmla="*/ 2540000 w 2540000"/>
              <a:gd name="connsiteY7" fmla="*/ 1270000 h 2540000"/>
              <a:gd name="connsiteX8" fmla="*/ 1270000 w 2540000"/>
              <a:gd name="connsiteY8" fmla="*/ 2540000 h 2540000"/>
              <a:gd name="connsiteX9" fmla="*/ 0 w 2540000"/>
              <a:gd name="connsiteY9" fmla="*/ 1270000 h 2540000"/>
              <a:gd name="connsiteX10" fmla="*/ 1270000 w 2540000"/>
              <a:gd name="connsiteY10"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40000" h="2540000">
                <a:moveTo>
                  <a:pt x="1270000" y="0"/>
                </a:moveTo>
                <a:cubicBezTo>
                  <a:pt x="1445351" y="0"/>
                  <a:pt x="1612401" y="35538"/>
                  <a:pt x="1764342" y="99803"/>
                </a:cubicBezTo>
                <a:lnTo>
                  <a:pt x="1790709" y="112505"/>
                </a:lnTo>
                <a:lnTo>
                  <a:pt x="1820583" y="228687"/>
                </a:lnTo>
                <a:cubicBezTo>
                  <a:pt x="1919534" y="546827"/>
                  <a:pt x="2140208" y="811338"/>
                  <a:pt x="2428128" y="967746"/>
                </a:cubicBezTo>
                <a:lnTo>
                  <a:pt x="2512777" y="1008523"/>
                </a:lnTo>
                <a:lnTo>
                  <a:pt x="2514198" y="1014051"/>
                </a:lnTo>
                <a:cubicBezTo>
                  <a:pt x="2531116" y="1096725"/>
                  <a:pt x="2540000" y="1182325"/>
                  <a:pt x="2540000" y="1270000"/>
                </a:cubicBezTo>
                <a:cubicBezTo>
                  <a:pt x="2540000" y="1971402"/>
                  <a:pt x="1971402" y="2540000"/>
                  <a:pt x="1270000" y="2540000"/>
                </a:cubicBezTo>
                <a:cubicBezTo>
                  <a:pt x="568598" y="2540000"/>
                  <a:pt x="0" y="1971402"/>
                  <a:pt x="0" y="1270000"/>
                </a:cubicBezTo>
                <a:cubicBezTo>
                  <a:pt x="0" y="568598"/>
                  <a:pt x="568598" y="0"/>
                  <a:pt x="1270000" y="0"/>
                </a:cubicBezTo>
                <a:close/>
              </a:path>
            </a:pathLst>
          </a:custGeom>
          <a:solidFill>
            <a:schemeClr val="tx1">
              <a:lumMod val="75000"/>
              <a:lumOff val="25000"/>
              <a:alpha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p>
        </p:txBody>
      </p:sp>
      <p:sp>
        <p:nvSpPr>
          <p:cNvPr id="10" name="椭圆 9"/>
          <p:cNvSpPr/>
          <p:nvPr/>
        </p:nvSpPr>
        <p:spPr>
          <a:xfrm>
            <a:off x="3121207" y="2068602"/>
            <a:ext cx="2540000" cy="2540000"/>
          </a:xfrm>
          <a:prstGeom prst="ellipse">
            <a:avLst/>
          </a:prstGeom>
          <a:solidFill>
            <a:srgbClr val="1C4885">
              <a:alpha val="90000"/>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文本框 10"/>
          <p:cNvSpPr txBox="1"/>
          <p:nvPr/>
        </p:nvSpPr>
        <p:spPr>
          <a:xfrm>
            <a:off x="1171442" y="2014543"/>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solidFill>
                  <a:schemeClr val="tx1">
                    <a:lumMod val="85000"/>
                    <a:lumOff val="15000"/>
                  </a:schemeClr>
                </a:solidFill>
                <a:effectLst/>
              </a:rPr>
              <a:t>输入你的标题</a:t>
            </a:r>
          </a:p>
        </p:txBody>
      </p:sp>
      <p:sp>
        <p:nvSpPr>
          <p:cNvPr id="12" name="文本框 11"/>
          <p:cNvSpPr txBox="1"/>
          <p:nvPr/>
        </p:nvSpPr>
        <p:spPr>
          <a:xfrm>
            <a:off x="1390676" y="2472363"/>
            <a:ext cx="1786572" cy="646331"/>
          </a:xfrm>
          <a:prstGeom prst="rect">
            <a:avLst/>
          </a:prstGeom>
          <a:noFill/>
        </p:spPr>
        <p:txBody>
          <a:bodyPr wrap="square" rtlCol="0">
            <a:spAutoFit/>
          </a:bodyPr>
          <a:lstStyle/>
          <a:p>
            <a:pPr algn="ctr"/>
            <a:r>
              <a:rPr lang="zh-CN" altLang="en-US" sz="1200" dirty="0">
                <a:solidFill>
                  <a:schemeClr val="tx1">
                    <a:lumMod val="85000"/>
                    <a:lumOff val="1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85000"/>
                    <a:lumOff val="1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85000"/>
                    <a:lumOff val="1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85000"/>
                    <a:lumOff val="1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85000"/>
                    <a:lumOff val="1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3" name="直接连接符 12"/>
          <p:cNvCxnSpPr/>
          <p:nvPr/>
        </p:nvCxnSpPr>
        <p:spPr>
          <a:xfrm>
            <a:off x="2151379" y="2366817"/>
            <a:ext cx="265167"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533051" y="4192331"/>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effectLst/>
              </a:rPr>
              <a:t>输入你的标题</a:t>
            </a:r>
          </a:p>
        </p:txBody>
      </p:sp>
      <p:sp>
        <p:nvSpPr>
          <p:cNvPr id="15" name="文本框 14"/>
          <p:cNvSpPr txBox="1"/>
          <p:nvPr/>
        </p:nvSpPr>
        <p:spPr>
          <a:xfrm>
            <a:off x="1752285" y="4650151"/>
            <a:ext cx="1786572" cy="646331"/>
          </a:xfrm>
          <a:prstGeom prst="rect">
            <a:avLst/>
          </a:prstGeom>
          <a:noFill/>
        </p:spPr>
        <p:txBody>
          <a:bodyPr wrap="square" rtlCol="0">
            <a:spAutoFit/>
          </a:bodyPr>
          <a:lstStyle/>
          <a:p>
            <a:pPr algn="ctr"/>
            <a:r>
              <a:rPr lang="zh-CN" altLang="en-US" sz="1200" dirty="0">
                <a:solidFill>
                  <a:schemeClr val="bg1"/>
                </a:solidFill>
                <a:latin typeface="FZZhengHeiS-DB-GB" panose="02000000000000000000" pitchFamily="2" charset="0"/>
                <a:ea typeface="FZZhengHeiS-DB-GB" panose="02000000000000000000" pitchFamily="2" charset="0"/>
              </a:rPr>
              <a:t>微信由于</a:t>
            </a:r>
            <a:r>
              <a:rPr lang="en-US" altLang="zh-CN" sz="1200" dirty="0">
                <a:solidFill>
                  <a:schemeClr val="bg1"/>
                </a:solidFill>
                <a:latin typeface="FZZhengHeiS-DB-GB" panose="02000000000000000000" pitchFamily="2" charset="0"/>
                <a:ea typeface="FZZhengHeiS-DB-GB" panose="02000000000000000000" pitchFamily="2" charset="0"/>
              </a:rPr>
              <a:t>2010</a:t>
            </a:r>
            <a:r>
              <a:rPr lang="zh-CN" altLang="en-US" sz="1200" dirty="0">
                <a:solidFill>
                  <a:schemeClr val="bg1"/>
                </a:solidFill>
                <a:latin typeface="FZZhengHeiS-DB-GB" panose="02000000000000000000" pitchFamily="2" charset="0"/>
                <a:ea typeface="FZZhengHeiS-DB-GB" panose="02000000000000000000" pitchFamily="2" charset="0"/>
              </a:rPr>
              <a:t>年</a:t>
            </a:r>
            <a:r>
              <a:rPr lang="en-US" altLang="zh-CN" sz="1200" dirty="0">
                <a:solidFill>
                  <a:schemeClr val="bg1"/>
                </a:solidFill>
                <a:latin typeface="FZZhengHeiS-DB-GB" panose="02000000000000000000" pitchFamily="2" charset="0"/>
                <a:ea typeface="FZZhengHeiS-DB-GB" panose="02000000000000000000" pitchFamily="2" charset="0"/>
              </a:rPr>
              <a:t>10</a:t>
            </a:r>
            <a:r>
              <a:rPr lang="zh-CN" altLang="en-US" sz="12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6" name="直接连接符 15"/>
          <p:cNvCxnSpPr/>
          <p:nvPr/>
        </p:nvCxnSpPr>
        <p:spPr>
          <a:xfrm>
            <a:off x="2512988" y="4544605"/>
            <a:ext cx="265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91357" y="2787930"/>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effectLst/>
              </a:rPr>
              <a:t>输入你的标题</a:t>
            </a:r>
          </a:p>
        </p:txBody>
      </p:sp>
      <p:sp>
        <p:nvSpPr>
          <p:cNvPr id="18" name="文本框 17"/>
          <p:cNvSpPr txBox="1"/>
          <p:nvPr/>
        </p:nvSpPr>
        <p:spPr>
          <a:xfrm>
            <a:off x="3510591" y="3245750"/>
            <a:ext cx="1786572" cy="646331"/>
          </a:xfrm>
          <a:prstGeom prst="rect">
            <a:avLst/>
          </a:prstGeom>
          <a:noFill/>
        </p:spPr>
        <p:txBody>
          <a:bodyPr wrap="square" rtlCol="0">
            <a:spAutoFit/>
          </a:bodyPr>
          <a:lstStyle/>
          <a:p>
            <a:pPr algn="ctr"/>
            <a:r>
              <a:rPr lang="zh-CN" altLang="en-US" sz="1200" dirty="0">
                <a:solidFill>
                  <a:schemeClr val="bg1"/>
                </a:solidFill>
                <a:latin typeface="FZZhengHeiS-DB-GB" panose="02000000000000000000" pitchFamily="2" charset="0"/>
                <a:ea typeface="FZZhengHeiS-DB-GB" panose="02000000000000000000" pitchFamily="2" charset="0"/>
              </a:rPr>
              <a:t>微信由于</a:t>
            </a:r>
            <a:r>
              <a:rPr lang="en-US" altLang="zh-CN" sz="1200" dirty="0">
                <a:solidFill>
                  <a:schemeClr val="bg1"/>
                </a:solidFill>
                <a:latin typeface="FZZhengHeiS-DB-GB" panose="02000000000000000000" pitchFamily="2" charset="0"/>
                <a:ea typeface="FZZhengHeiS-DB-GB" panose="02000000000000000000" pitchFamily="2" charset="0"/>
              </a:rPr>
              <a:t>2010</a:t>
            </a:r>
            <a:r>
              <a:rPr lang="zh-CN" altLang="en-US" sz="1200" dirty="0">
                <a:solidFill>
                  <a:schemeClr val="bg1"/>
                </a:solidFill>
                <a:latin typeface="FZZhengHeiS-DB-GB" panose="02000000000000000000" pitchFamily="2" charset="0"/>
                <a:ea typeface="FZZhengHeiS-DB-GB" panose="02000000000000000000" pitchFamily="2" charset="0"/>
              </a:rPr>
              <a:t>年</a:t>
            </a:r>
            <a:r>
              <a:rPr lang="en-US" altLang="zh-CN" sz="1200" dirty="0">
                <a:solidFill>
                  <a:schemeClr val="bg1"/>
                </a:solidFill>
                <a:latin typeface="FZZhengHeiS-DB-GB" panose="02000000000000000000" pitchFamily="2" charset="0"/>
                <a:ea typeface="FZZhengHeiS-DB-GB" panose="02000000000000000000" pitchFamily="2" charset="0"/>
              </a:rPr>
              <a:t>10</a:t>
            </a:r>
            <a:r>
              <a:rPr lang="zh-CN" altLang="en-US" sz="12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9" name="直接连接符 18"/>
          <p:cNvCxnSpPr/>
          <p:nvPr/>
        </p:nvCxnSpPr>
        <p:spPr>
          <a:xfrm>
            <a:off x="4271294" y="3140204"/>
            <a:ext cx="265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69426" y="2203780"/>
            <a:ext cx="4375039" cy="738664"/>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p>
        </p:txBody>
      </p:sp>
      <p:sp>
        <p:nvSpPr>
          <p:cNvPr id="21" name="文本框 20"/>
          <p:cNvSpPr txBox="1"/>
          <p:nvPr/>
        </p:nvSpPr>
        <p:spPr>
          <a:xfrm>
            <a:off x="6469426" y="3677644"/>
            <a:ext cx="4375039" cy="523220"/>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用户在支付时只需在自己的智能手机上输入密码，无需任何刷卡步骤即可完成支付，整个过程简便流畅。</a:t>
            </a:r>
          </a:p>
        </p:txBody>
      </p:sp>
      <p:sp>
        <p:nvSpPr>
          <p:cNvPr id="22" name="文本框 21"/>
          <p:cNvSpPr txBox="1"/>
          <p:nvPr/>
        </p:nvSpPr>
        <p:spPr>
          <a:xfrm>
            <a:off x="6469427" y="5007133"/>
            <a:ext cx="4375038" cy="738664"/>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p>
        </p:txBody>
      </p:sp>
      <p:sp>
        <p:nvSpPr>
          <p:cNvPr id="23" name="圆角矩形 22"/>
          <p:cNvSpPr/>
          <p:nvPr/>
        </p:nvSpPr>
        <p:spPr>
          <a:xfrm>
            <a:off x="6545103" y="1848856"/>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在此输入你的标题</a:t>
            </a:r>
          </a:p>
        </p:txBody>
      </p:sp>
      <p:sp>
        <p:nvSpPr>
          <p:cNvPr id="24" name="圆角矩形 23"/>
          <p:cNvSpPr/>
          <p:nvPr/>
        </p:nvSpPr>
        <p:spPr>
          <a:xfrm>
            <a:off x="6545103" y="3324620"/>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在此输入你的标题</a:t>
            </a:r>
          </a:p>
        </p:txBody>
      </p:sp>
      <p:sp>
        <p:nvSpPr>
          <p:cNvPr id="25" name="圆角矩形 24"/>
          <p:cNvSpPr/>
          <p:nvPr/>
        </p:nvSpPr>
        <p:spPr>
          <a:xfrm>
            <a:off x="6545103" y="4652209"/>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在此输入你的标题</a:t>
            </a:r>
          </a:p>
        </p:txBody>
      </p:sp>
    </p:spTree>
    <p:extLst>
      <p:ext uri="{BB962C8B-B14F-4D97-AF65-F5344CB8AC3E}">
        <p14:creationId xmlns:p14="http://schemas.microsoft.com/office/powerpoint/2010/main" val="3535528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研究假设</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椭圆 7"/>
          <p:cNvSpPr/>
          <p:nvPr/>
        </p:nvSpPr>
        <p:spPr>
          <a:xfrm>
            <a:off x="1017640" y="1874326"/>
            <a:ext cx="3377381" cy="3377381"/>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rcRect l="14187" t="3629" r="22469" b="1356"/>
          <a:stretch>
            <a:fillRect/>
          </a:stretch>
        </p:blipFill>
        <p:spPr>
          <a:xfrm>
            <a:off x="1183559" y="2040245"/>
            <a:ext cx="3045542" cy="3045542"/>
          </a:xfrm>
          <a:custGeom>
            <a:avLst/>
            <a:gdLst>
              <a:gd name="connsiteX0" fmla="*/ 3185652 w 6371304"/>
              <a:gd name="connsiteY0" fmla="*/ 0 h 6371304"/>
              <a:gd name="connsiteX1" fmla="*/ 6371304 w 6371304"/>
              <a:gd name="connsiteY1" fmla="*/ 3185652 h 6371304"/>
              <a:gd name="connsiteX2" fmla="*/ 3185652 w 6371304"/>
              <a:gd name="connsiteY2" fmla="*/ 6371304 h 6371304"/>
              <a:gd name="connsiteX3" fmla="*/ 0 w 6371304"/>
              <a:gd name="connsiteY3" fmla="*/ 3185652 h 6371304"/>
              <a:gd name="connsiteX4" fmla="*/ 3185652 w 6371304"/>
              <a:gd name="connsiteY4" fmla="*/ 0 h 6371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304" h="6371304">
                <a:moveTo>
                  <a:pt x="3185652" y="0"/>
                </a:moveTo>
                <a:cubicBezTo>
                  <a:pt x="4945039" y="0"/>
                  <a:pt x="6371304" y="1426265"/>
                  <a:pt x="6371304" y="3185652"/>
                </a:cubicBezTo>
                <a:cubicBezTo>
                  <a:pt x="6371304" y="4945039"/>
                  <a:pt x="4945039" y="6371304"/>
                  <a:pt x="3185652" y="6371304"/>
                </a:cubicBezTo>
                <a:cubicBezTo>
                  <a:pt x="1426265" y="6371304"/>
                  <a:pt x="0" y="4945039"/>
                  <a:pt x="0" y="3185652"/>
                </a:cubicBezTo>
                <a:cubicBezTo>
                  <a:pt x="0" y="1426265"/>
                  <a:pt x="1426265" y="0"/>
                  <a:pt x="3185652" y="0"/>
                </a:cubicBezTo>
                <a:close/>
              </a:path>
            </a:pathLst>
          </a:custGeom>
        </p:spPr>
      </p:pic>
      <p:sp>
        <p:nvSpPr>
          <p:cNvPr id="10" name="文本框 9"/>
          <p:cNvSpPr txBox="1"/>
          <p:nvPr/>
        </p:nvSpPr>
        <p:spPr>
          <a:xfrm>
            <a:off x="5086718" y="1796932"/>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11" name="文本框 10"/>
          <p:cNvSpPr txBox="1"/>
          <p:nvPr/>
        </p:nvSpPr>
        <p:spPr>
          <a:xfrm>
            <a:off x="5086718" y="2254752"/>
            <a:ext cx="2626688"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2" name="直接连接符 11"/>
          <p:cNvCxnSpPr/>
          <p:nvPr/>
        </p:nvCxnSpPr>
        <p:spPr>
          <a:xfrm>
            <a:off x="5175206" y="2149206"/>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169131" y="1796932"/>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14" name="文本框 13"/>
          <p:cNvSpPr txBox="1"/>
          <p:nvPr/>
        </p:nvSpPr>
        <p:spPr>
          <a:xfrm>
            <a:off x="8169131" y="2254752"/>
            <a:ext cx="2626688"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5" name="直接连接符 14"/>
          <p:cNvCxnSpPr/>
          <p:nvPr/>
        </p:nvCxnSpPr>
        <p:spPr>
          <a:xfrm>
            <a:off x="8257619" y="2149206"/>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086718" y="3753465"/>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17" name="文本框 16"/>
          <p:cNvSpPr txBox="1"/>
          <p:nvPr/>
        </p:nvSpPr>
        <p:spPr>
          <a:xfrm>
            <a:off x="5086718" y="4211285"/>
            <a:ext cx="2626688"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8" name="直接连接符 17"/>
          <p:cNvCxnSpPr/>
          <p:nvPr/>
        </p:nvCxnSpPr>
        <p:spPr>
          <a:xfrm>
            <a:off x="5175206"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169131" y="3753465"/>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20" name="文本框 19"/>
          <p:cNvSpPr txBox="1"/>
          <p:nvPr/>
        </p:nvSpPr>
        <p:spPr>
          <a:xfrm>
            <a:off x="8169131" y="4211285"/>
            <a:ext cx="2626688"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21" name="直接连接符 20"/>
          <p:cNvCxnSpPr/>
          <p:nvPr/>
        </p:nvCxnSpPr>
        <p:spPr>
          <a:xfrm>
            <a:off x="8257619"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24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研究假设</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任意多边形 7"/>
          <p:cNvSpPr/>
          <p:nvPr/>
        </p:nvSpPr>
        <p:spPr>
          <a:xfrm rot="5400000">
            <a:off x="3275465" y="206176"/>
            <a:ext cx="762001" cy="4439191"/>
          </a:xfrm>
          <a:custGeom>
            <a:avLst/>
            <a:gdLst>
              <a:gd name="connsiteX0" fmla="*/ 70116 w 762001"/>
              <a:gd name="connsiteY0" fmla="*/ 4052106 h 4439191"/>
              <a:gd name="connsiteX1" fmla="*/ 381001 w 762001"/>
              <a:gd name="connsiteY1" fmla="*/ 4362991 h 4439191"/>
              <a:gd name="connsiteX2" fmla="*/ 691886 w 762001"/>
              <a:gd name="connsiteY2" fmla="*/ 4052106 h 4439191"/>
              <a:gd name="connsiteX3" fmla="*/ 381001 w 762001"/>
              <a:gd name="connsiteY3" fmla="*/ 3741221 h 4439191"/>
              <a:gd name="connsiteX4" fmla="*/ 70116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70116" y="4052106"/>
                </a:moveTo>
                <a:cubicBezTo>
                  <a:pt x="70116" y="4223803"/>
                  <a:pt x="209304" y="4362991"/>
                  <a:pt x="381001" y="4362991"/>
                </a:cubicBezTo>
                <a:cubicBezTo>
                  <a:pt x="552698" y="4362991"/>
                  <a:pt x="691886" y="4223803"/>
                  <a:pt x="691886" y="4052106"/>
                </a:cubicBezTo>
                <a:cubicBezTo>
                  <a:pt x="691886" y="3880409"/>
                  <a:pt x="552698" y="3741221"/>
                  <a:pt x="381001" y="3741221"/>
                </a:cubicBezTo>
                <a:cubicBezTo>
                  <a:pt x="209304" y="3741221"/>
                  <a:pt x="70116" y="3880409"/>
                  <a:pt x="70116"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9" name="任意多边形 8"/>
          <p:cNvSpPr/>
          <p:nvPr/>
        </p:nvSpPr>
        <p:spPr>
          <a:xfrm rot="5400000">
            <a:off x="3275465" y="1343552"/>
            <a:ext cx="762001" cy="4439191"/>
          </a:xfrm>
          <a:custGeom>
            <a:avLst/>
            <a:gdLst>
              <a:gd name="connsiteX0" fmla="*/ 55209 w 762001"/>
              <a:gd name="connsiteY0" fmla="*/ 4052106 h 4439191"/>
              <a:gd name="connsiteX1" fmla="*/ 366094 w 762001"/>
              <a:gd name="connsiteY1" fmla="*/ 4362991 h 4439191"/>
              <a:gd name="connsiteX2" fmla="*/ 676979 w 762001"/>
              <a:gd name="connsiteY2" fmla="*/ 4052106 h 4439191"/>
              <a:gd name="connsiteX3" fmla="*/ 366094 w 762001"/>
              <a:gd name="connsiteY3" fmla="*/ 3741221 h 4439191"/>
              <a:gd name="connsiteX4" fmla="*/ 55209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55209" y="4052106"/>
                </a:moveTo>
                <a:cubicBezTo>
                  <a:pt x="55209" y="4223803"/>
                  <a:pt x="194397" y="4362991"/>
                  <a:pt x="366094" y="4362991"/>
                </a:cubicBezTo>
                <a:cubicBezTo>
                  <a:pt x="537791" y="4362991"/>
                  <a:pt x="676979" y="4223803"/>
                  <a:pt x="676979" y="4052106"/>
                </a:cubicBezTo>
                <a:cubicBezTo>
                  <a:pt x="676979" y="3880409"/>
                  <a:pt x="537791" y="3741221"/>
                  <a:pt x="366094" y="3741221"/>
                </a:cubicBezTo>
                <a:cubicBezTo>
                  <a:pt x="194397" y="3741221"/>
                  <a:pt x="55209" y="3880409"/>
                  <a:pt x="55209"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0" name="任意多边形 9"/>
          <p:cNvSpPr/>
          <p:nvPr/>
        </p:nvSpPr>
        <p:spPr>
          <a:xfrm rot="16200000">
            <a:off x="8227558" y="624453"/>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1" name="任意多边形 10"/>
          <p:cNvSpPr/>
          <p:nvPr/>
        </p:nvSpPr>
        <p:spPr>
          <a:xfrm rot="16200000">
            <a:off x="8227558" y="1785607"/>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2" name="文本框 11"/>
          <p:cNvSpPr txBox="1"/>
          <p:nvPr/>
        </p:nvSpPr>
        <p:spPr>
          <a:xfrm>
            <a:off x="2211040" y="2150603"/>
            <a:ext cx="2865120" cy="523220"/>
          </a:xfrm>
          <a:prstGeom prst="rect">
            <a:avLst/>
          </a:prstGeom>
          <a:noFill/>
        </p:spPr>
        <p:txBody>
          <a:bodyPr wrap="square" rtlCol="0">
            <a:spAutoFit/>
          </a:bodyPr>
          <a:lstStyle/>
          <a:p>
            <a:pPr algn="r"/>
            <a:r>
              <a:rPr lang="zh-CN" altLang="en-US" sz="1400" dirty="0">
                <a:solidFill>
                  <a:schemeClr val="bg1"/>
                </a:solidFill>
                <a:latin typeface="FZZhengHeiS-DB-GB" panose="02000000000000000000" pitchFamily="2" charset="0"/>
                <a:ea typeface="FZZhengHeiS-DB-GB" panose="02000000000000000000" pitchFamily="2" charset="0"/>
              </a:rPr>
              <a:t>微信由于</a:t>
            </a:r>
            <a:r>
              <a:rPr lang="en-US" altLang="zh-CN" sz="1400" dirty="0">
                <a:solidFill>
                  <a:schemeClr val="bg1"/>
                </a:solidFill>
                <a:latin typeface="FZZhengHeiS-DB-GB" panose="02000000000000000000" pitchFamily="2" charset="0"/>
                <a:ea typeface="FZZhengHeiS-DB-GB" panose="02000000000000000000" pitchFamily="2" charset="0"/>
              </a:rPr>
              <a:t>2010</a:t>
            </a:r>
            <a:r>
              <a:rPr lang="zh-CN" altLang="en-US" sz="1400" dirty="0">
                <a:solidFill>
                  <a:schemeClr val="bg1"/>
                </a:solidFill>
                <a:latin typeface="FZZhengHeiS-DB-GB" panose="02000000000000000000" pitchFamily="2" charset="0"/>
                <a:ea typeface="FZZhengHeiS-DB-GB" panose="02000000000000000000" pitchFamily="2" charset="0"/>
              </a:rPr>
              <a:t>年</a:t>
            </a:r>
            <a:r>
              <a:rPr lang="en-US" altLang="zh-CN" sz="1400" dirty="0">
                <a:solidFill>
                  <a:schemeClr val="bg1"/>
                </a:solidFill>
                <a:latin typeface="FZZhengHeiS-DB-GB" panose="02000000000000000000" pitchFamily="2" charset="0"/>
                <a:ea typeface="FZZhengHeiS-DB-GB" panose="02000000000000000000" pitchFamily="2" charset="0"/>
              </a:rPr>
              <a:t>10</a:t>
            </a:r>
            <a:r>
              <a:rPr lang="zh-CN" altLang="en-US" sz="14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p>
        </p:txBody>
      </p:sp>
      <p:sp>
        <p:nvSpPr>
          <p:cNvPr id="13" name="文本框 12"/>
          <p:cNvSpPr txBox="1"/>
          <p:nvPr/>
        </p:nvSpPr>
        <p:spPr>
          <a:xfrm>
            <a:off x="6985670" y="3743592"/>
            <a:ext cx="2865120" cy="523220"/>
          </a:xfrm>
          <a:prstGeom prst="rect">
            <a:avLst/>
          </a:prstGeom>
          <a:noFill/>
        </p:spPr>
        <p:txBody>
          <a:bodyPr wrap="square" rtlCol="0">
            <a:spAutoFit/>
          </a:bodyPr>
          <a:lstStyle/>
          <a:p>
            <a:pPr algn="r"/>
            <a:r>
              <a:rPr lang="zh-CN" altLang="en-US" sz="1400" dirty="0">
                <a:solidFill>
                  <a:schemeClr val="bg1"/>
                </a:solidFill>
                <a:latin typeface="FZZhengHeiS-DB-GB" panose="02000000000000000000" pitchFamily="2" charset="0"/>
                <a:ea typeface="FZZhengHeiS-DB-GB" panose="02000000000000000000" pitchFamily="2" charset="0"/>
              </a:rPr>
              <a:t>微信由于</a:t>
            </a:r>
            <a:r>
              <a:rPr lang="en-US" altLang="zh-CN" sz="1400" dirty="0">
                <a:solidFill>
                  <a:schemeClr val="bg1"/>
                </a:solidFill>
                <a:latin typeface="FZZhengHeiS-DB-GB" panose="02000000000000000000" pitchFamily="2" charset="0"/>
                <a:ea typeface="FZZhengHeiS-DB-GB" panose="02000000000000000000" pitchFamily="2" charset="0"/>
              </a:rPr>
              <a:t>2010</a:t>
            </a:r>
            <a:r>
              <a:rPr lang="zh-CN" altLang="en-US" sz="1400" dirty="0">
                <a:solidFill>
                  <a:schemeClr val="bg1"/>
                </a:solidFill>
                <a:latin typeface="FZZhengHeiS-DB-GB" panose="02000000000000000000" pitchFamily="2" charset="0"/>
                <a:ea typeface="FZZhengHeiS-DB-GB" panose="02000000000000000000" pitchFamily="2" charset="0"/>
              </a:rPr>
              <a:t>年</a:t>
            </a:r>
            <a:r>
              <a:rPr lang="en-US" altLang="zh-CN" sz="1400" dirty="0">
                <a:solidFill>
                  <a:schemeClr val="bg1"/>
                </a:solidFill>
                <a:latin typeface="FZZhengHeiS-DB-GB" panose="02000000000000000000" pitchFamily="2" charset="0"/>
                <a:ea typeface="FZZhengHeiS-DB-GB" panose="02000000000000000000" pitchFamily="2" charset="0"/>
              </a:rPr>
              <a:t>10</a:t>
            </a:r>
            <a:r>
              <a:rPr lang="zh-CN" altLang="en-US" sz="14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p>
        </p:txBody>
      </p:sp>
      <p:sp>
        <p:nvSpPr>
          <p:cNvPr id="14" name="文本框 13"/>
          <p:cNvSpPr txBox="1"/>
          <p:nvPr/>
        </p:nvSpPr>
        <p:spPr>
          <a:xfrm>
            <a:off x="6985670" y="2590424"/>
            <a:ext cx="2865120" cy="523220"/>
          </a:xfrm>
          <a:prstGeom prst="rect">
            <a:avLst/>
          </a:prstGeom>
          <a:noFill/>
        </p:spPr>
        <p:txBody>
          <a:bodyPr wrap="square" rtlCol="0">
            <a:spAutoFit/>
          </a:bodyPr>
          <a:lstStyle/>
          <a:p>
            <a:pPr algn="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5" name="文本框 14"/>
          <p:cNvSpPr txBox="1"/>
          <p:nvPr/>
        </p:nvSpPr>
        <p:spPr>
          <a:xfrm>
            <a:off x="2272719" y="3286631"/>
            <a:ext cx="2865120" cy="523220"/>
          </a:xfrm>
          <a:prstGeom prst="rect">
            <a:avLst/>
          </a:prstGeom>
          <a:noFill/>
        </p:spPr>
        <p:txBody>
          <a:bodyPr wrap="square" rtlCol="0">
            <a:spAutoFit/>
          </a:bodyPr>
          <a:lstStyle/>
          <a:p>
            <a:pPr algn="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6" name="文本框 15"/>
          <p:cNvSpPr txBox="1"/>
          <p:nvPr/>
        </p:nvSpPr>
        <p:spPr>
          <a:xfrm>
            <a:off x="1436869" y="4854752"/>
            <a:ext cx="9449341" cy="738664"/>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全城搜索志在帮助那些不懂技术的个人或企业建立属于自己的接口程序，让完全不懂技术的个人或企业通过简单的配置，即可拥有强大的功能。全城搜索志在帮助那些不懂技术的个人或企业建立属于自己的接口程序，让完全不懂技术的个人或企业通过简单的配置，即可拥有强大的功能。</a:t>
            </a:r>
          </a:p>
        </p:txBody>
      </p:sp>
    </p:spTree>
    <p:extLst>
      <p:ext uri="{BB962C8B-B14F-4D97-AF65-F5344CB8AC3E}">
        <p14:creationId xmlns:p14="http://schemas.microsoft.com/office/powerpoint/2010/main" val="919431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4</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时间安排规划</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85000"/>
                  <a:lumOff val="15000"/>
                </a:schemeClr>
              </a:solidFill>
              <a:latin typeface="FuturaBookC" pitchFamily="2" charset="-52"/>
              <a:ea typeface="锐字逼格青春粗黑体简2.0" panose="02010604000000000000" pitchFamily="2"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7385" y="734960"/>
            <a:ext cx="816082" cy="816080"/>
          </a:xfrm>
          <a:prstGeom prst="rect">
            <a:avLst/>
          </a:prstGeom>
        </p:spPr>
      </p:pic>
    </p:spTree>
    <p:extLst>
      <p:ext uri="{BB962C8B-B14F-4D97-AF65-F5344CB8AC3E}">
        <p14:creationId xmlns:p14="http://schemas.microsoft.com/office/powerpoint/2010/main" val="2881436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时间安排</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矩形 7"/>
          <p:cNvSpPr/>
          <p:nvPr/>
        </p:nvSpPr>
        <p:spPr>
          <a:xfrm>
            <a:off x="7551058" y="4512375"/>
            <a:ext cx="2135052" cy="106389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9" name="矩形 8"/>
          <p:cNvSpPr/>
          <p:nvPr/>
        </p:nvSpPr>
        <p:spPr>
          <a:xfrm>
            <a:off x="7551058" y="1920970"/>
            <a:ext cx="2135052" cy="1051984"/>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0" name="矩形 9"/>
          <p:cNvSpPr/>
          <p:nvPr/>
        </p:nvSpPr>
        <p:spPr>
          <a:xfrm>
            <a:off x="2497908" y="4733959"/>
            <a:ext cx="2135052" cy="105228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1" name="矩形 10"/>
          <p:cNvSpPr/>
          <p:nvPr/>
        </p:nvSpPr>
        <p:spPr>
          <a:xfrm>
            <a:off x="2497908" y="2102035"/>
            <a:ext cx="2135052" cy="103184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2" name="直接连接符 11"/>
          <p:cNvCxnSpPr/>
          <p:nvPr/>
        </p:nvCxnSpPr>
        <p:spPr>
          <a:xfrm>
            <a:off x="6096000" y="1724664"/>
            <a:ext cx="0" cy="425268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943600" y="1724664"/>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943600" y="5672550"/>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943600" y="3040626"/>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36343" y="4356588"/>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2482668" y="1652092"/>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2020</a:t>
            </a:r>
            <a:endParaRPr lang="zh-CN" altLang="en-US" dirty="0">
              <a:latin typeface="FZZhengHeiS-DB-GB" panose="02000000000000000000" pitchFamily="2" charset="0"/>
              <a:ea typeface="FZZhengHeiS-DB-GB" panose="02000000000000000000" pitchFamily="2" charset="0"/>
            </a:endParaRPr>
          </a:p>
        </p:txBody>
      </p:sp>
      <p:sp>
        <p:nvSpPr>
          <p:cNvPr id="18" name="任意多边形 17"/>
          <p:cNvSpPr/>
          <p:nvPr/>
        </p:nvSpPr>
        <p:spPr>
          <a:xfrm>
            <a:off x="2494279" y="428401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2018</a:t>
            </a:r>
            <a:endParaRPr lang="zh-CN" altLang="en-US" dirty="0">
              <a:latin typeface="FZZhengHeiS-DB-GB" panose="02000000000000000000" pitchFamily="2" charset="0"/>
              <a:ea typeface="FZZhengHeiS-DB-GB" panose="02000000000000000000" pitchFamily="2" charset="0"/>
            </a:endParaRPr>
          </a:p>
        </p:txBody>
      </p:sp>
      <p:sp>
        <p:nvSpPr>
          <p:cNvPr id="19" name="任意多边形 18"/>
          <p:cNvSpPr/>
          <p:nvPr/>
        </p:nvSpPr>
        <p:spPr>
          <a:xfrm rot="10800000" flipV="1">
            <a:off x="7437120" y="2972953"/>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2019</a:t>
            </a:r>
            <a:endParaRPr lang="zh-CN" altLang="en-US" dirty="0">
              <a:latin typeface="FZZhengHeiS-DB-GB" panose="02000000000000000000" pitchFamily="2" charset="0"/>
              <a:ea typeface="FZZhengHeiS-DB-GB" panose="02000000000000000000" pitchFamily="2" charset="0"/>
            </a:endParaRPr>
          </a:p>
        </p:txBody>
      </p:sp>
      <p:sp>
        <p:nvSpPr>
          <p:cNvPr id="20" name="任意多边形 19"/>
          <p:cNvSpPr/>
          <p:nvPr/>
        </p:nvSpPr>
        <p:spPr>
          <a:xfrm rot="10800000" flipV="1">
            <a:off x="7421880" y="5576270"/>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2018</a:t>
            </a:r>
            <a:endParaRPr lang="zh-CN" altLang="en-US" dirty="0">
              <a:latin typeface="FZZhengHeiS-DB-GB" panose="02000000000000000000" pitchFamily="2" charset="0"/>
              <a:ea typeface="FZZhengHeiS-DB-GB" panose="02000000000000000000" pitchFamily="2" charset="0"/>
            </a:endParaRPr>
          </a:p>
        </p:txBody>
      </p:sp>
      <p:cxnSp>
        <p:nvCxnSpPr>
          <p:cNvPr id="21" name="直接连接符 20"/>
          <p:cNvCxnSpPr>
            <a:endCxn id="13" idx="2"/>
          </p:cNvCxnSpPr>
          <p:nvPr/>
        </p:nvCxnSpPr>
        <p:spPr>
          <a:xfrm>
            <a:off x="4731658" y="1877064"/>
            <a:ext cx="1211942" cy="0"/>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282510" y="3185891"/>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297749" y="5778625"/>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6" idx="2"/>
          </p:cNvCxnSpPr>
          <p:nvPr/>
        </p:nvCxnSpPr>
        <p:spPr>
          <a:xfrm flipV="1">
            <a:off x="4743269" y="4508988"/>
            <a:ext cx="1193074"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331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时间安排</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任意多边形 7"/>
          <p:cNvSpPr/>
          <p:nvPr/>
        </p:nvSpPr>
        <p:spPr>
          <a:xfrm rot="8100000">
            <a:off x="6435337" y="1402782"/>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任意多边形 8"/>
          <p:cNvSpPr/>
          <p:nvPr/>
        </p:nvSpPr>
        <p:spPr>
          <a:xfrm rot="8100000">
            <a:off x="4552689" y="2045041"/>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8100000">
            <a:off x="2670040" y="2707457"/>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任意多边形 10"/>
          <p:cNvSpPr/>
          <p:nvPr/>
        </p:nvSpPr>
        <p:spPr>
          <a:xfrm rot="8100000">
            <a:off x="801242" y="3363056"/>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709487" y="4767018"/>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01</a:t>
            </a:r>
            <a:endParaRPr lang="zh-CN" altLang="en-US" sz="3200" b="1" dirty="0">
              <a:solidFill>
                <a:schemeClr val="tx1">
                  <a:lumMod val="75000"/>
                  <a:lumOff val="25000"/>
                </a:schemeClr>
              </a:solidFill>
              <a:latin typeface="FuturaBookC" pitchFamily="2" charset="-52"/>
            </a:endParaRPr>
          </a:p>
        </p:txBody>
      </p:sp>
      <p:sp>
        <p:nvSpPr>
          <p:cNvPr id="13" name="文本框 12"/>
          <p:cNvSpPr txBox="1"/>
          <p:nvPr/>
        </p:nvSpPr>
        <p:spPr>
          <a:xfrm>
            <a:off x="4580597" y="4115570"/>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02</a:t>
            </a:r>
            <a:endParaRPr lang="zh-CN" altLang="en-US" sz="3200" b="1" dirty="0">
              <a:solidFill>
                <a:schemeClr val="tx1">
                  <a:lumMod val="75000"/>
                  <a:lumOff val="25000"/>
                </a:schemeClr>
              </a:solidFill>
              <a:latin typeface="FuturaBookC" pitchFamily="2" charset="-52"/>
            </a:endParaRPr>
          </a:p>
        </p:txBody>
      </p:sp>
      <p:sp>
        <p:nvSpPr>
          <p:cNvPr id="14" name="文本框 13"/>
          <p:cNvSpPr txBox="1"/>
          <p:nvPr/>
        </p:nvSpPr>
        <p:spPr>
          <a:xfrm>
            <a:off x="6478975" y="3427885"/>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03</a:t>
            </a:r>
            <a:endParaRPr lang="zh-CN" altLang="en-US" sz="3200" b="1" dirty="0">
              <a:solidFill>
                <a:schemeClr val="tx1">
                  <a:lumMod val="75000"/>
                  <a:lumOff val="25000"/>
                </a:schemeClr>
              </a:solidFill>
              <a:latin typeface="FuturaBookC" pitchFamily="2" charset="-52"/>
            </a:endParaRPr>
          </a:p>
        </p:txBody>
      </p:sp>
      <p:sp>
        <p:nvSpPr>
          <p:cNvPr id="15" name="文本框 14"/>
          <p:cNvSpPr txBox="1"/>
          <p:nvPr/>
        </p:nvSpPr>
        <p:spPr>
          <a:xfrm>
            <a:off x="8364737" y="2788261"/>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04</a:t>
            </a:r>
            <a:endParaRPr lang="zh-CN" altLang="en-US" sz="3200" b="1" dirty="0">
              <a:solidFill>
                <a:schemeClr val="tx1">
                  <a:lumMod val="75000"/>
                  <a:lumOff val="25000"/>
                </a:schemeClr>
              </a:solidFill>
              <a:latin typeface="FuturaBookC" pitchFamily="2" charset="-52"/>
            </a:endParaRPr>
          </a:p>
        </p:txBody>
      </p:sp>
      <p:sp>
        <p:nvSpPr>
          <p:cNvPr id="16" name="文本框 15"/>
          <p:cNvSpPr txBox="1"/>
          <p:nvPr/>
        </p:nvSpPr>
        <p:spPr>
          <a:xfrm>
            <a:off x="8386184" y="3427885"/>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17" name="文本框 16"/>
          <p:cNvSpPr txBox="1"/>
          <p:nvPr/>
        </p:nvSpPr>
        <p:spPr>
          <a:xfrm>
            <a:off x="8386184" y="3783325"/>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8" name="文本框 17"/>
          <p:cNvSpPr txBox="1"/>
          <p:nvPr/>
        </p:nvSpPr>
        <p:spPr>
          <a:xfrm>
            <a:off x="6529138" y="4110446"/>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19" name="文本框 18"/>
          <p:cNvSpPr txBox="1"/>
          <p:nvPr/>
        </p:nvSpPr>
        <p:spPr>
          <a:xfrm>
            <a:off x="6529138" y="4465886"/>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0" name="文本框 19"/>
          <p:cNvSpPr txBox="1"/>
          <p:nvPr/>
        </p:nvSpPr>
        <p:spPr>
          <a:xfrm>
            <a:off x="4612214" y="4751964"/>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21" name="文本框 20"/>
          <p:cNvSpPr txBox="1"/>
          <p:nvPr/>
        </p:nvSpPr>
        <p:spPr>
          <a:xfrm>
            <a:off x="4612214" y="5107404"/>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2" name="文本框 21"/>
          <p:cNvSpPr txBox="1"/>
          <p:nvPr/>
        </p:nvSpPr>
        <p:spPr>
          <a:xfrm>
            <a:off x="2723493" y="5458274"/>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23" name="文本框 22"/>
          <p:cNvSpPr txBox="1"/>
          <p:nvPr/>
        </p:nvSpPr>
        <p:spPr>
          <a:xfrm>
            <a:off x="2723493" y="5813714"/>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Tree>
    <p:extLst>
      <p:ext uri="{BB962C8B-B14F-4D97-AF65-F5344CB8AC3E}">
        <p14:creationId xmlns:p14="http://schemas.microsoft.com/office/powerpoint/2010/main" val="3145760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时间安排</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圆角矩形 7"/>
          <p:cNvSpPr/>
          <p:nvPr/>
        </p:nvSpPr>
        <p:spPr>
          <a:xfrm>
            <a:off x="5219772" y="3733798"/>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219772" y="3148799"/>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219772" y="2563799"/>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219772" y="1978799"/>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53850"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53850" y="431879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684172" y="431879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684172"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412523" y="2074650"/>
            <a:ext cx="2225040" cy="369332"/>
          </a:xfrm>
          <a:prstGeom prst="rect">
            <a:avLst/>
          </a:prstGeom>
          <a:noFill/>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21" name="文本框 20"/>
          <p:cNvSpPr txBox="1"/>
          <p:nvPr/>
        </p:nvSpPr>
        <p:spPr>
          <a:xfrm>
            <a:off x="772443" y="2413204"/>
            <a:ext cx="2865120" cy="523220"/>
          </a:xfrm>
          <a:prstGeom prst="rect">
            <a:avLst/>
          </a:prstGeom>
          <a:noFill/>
        </p:spPr>
        <p:txBody>
          <a:bodyPr wrap="square" rtlCol="0">
            <a:spAutoFit/>
          </a:bodyPr>
          <a:lstStyle/>
          <a:p>
            <a:pPr algn="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2" name="文本框 21"/>
          <p:cNvSpPr txBox="1"/>
          <p:nvPr/>
        </p:nvSpPr>
        <p:spPr>
          <a:xfrm>
            <a:off x="1428565" y="4198432"/>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23" name="文本框 22"/>
          <p:cNvSpPr txBox="1"/>
          <p:nvPr/>
        </p:nvSpPr>
        <p:spPr>
          <a:xfrm>
            <a:off x="788485" y="4536986"/>
            <a:ext cx="2865120" cy="738664"/>
          </a:xfrm>
          <a:prstGeom prst="rect">
            <a:avLst/>
          </a:prstGeom>
          <a:noFill/>
        </p:spPr>
        <p:txBody>
          <a:bodyPr wrap="square" rtlCol="0">
            <a:spAutoFit/>
          </a:bodyPr>
          <a:lstStyle/>
          <a:p>
            <a:pPr algn="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通过为合作伙伴提供“连接一切”的能力，微信正在形成一个全新的“智慧型”生活方式。</a:t>
            </a:r>
          </a:p>
        </p:txBody>
      </p:sp>
      <p:sp>
        <p:nvSpPr>
          <p:cNvPr id="24" name="文本框 23"/>
          <p:cNvSpPr txBox="1"/>
          <p:nvPr/>
        </p:nvSpPr>
        <p:spPr>
          <a:xfrm>
            <a:off x="8399126" y="2074352"/>
            <a:ext cx="2225040"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25" name="文本框 24"/>
          <p:cNvSpPr txBox="1"/>
          <p:nvPr/>
        </p:nvSpPr>
        <p:spPr>
          <a:xfrm>
            <a:off x="8399126" y="2429792"/>
            <a:ext cx="2865120" cy="523220"/>
          </a:xfrm>
          <a:prstGeom prst="rect">
            <a:avLst/>
          </a:prstGeom>
          <a:noFill/>
        </p:spPr>
        <p:txBody>
          <a:bodyPr wrap="square" rtlCol="0">
            <a:spAutoFit/>
          </a:bodyPr>
          <a:lstStyle/>
          <a:p>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6" name="文本框 25"/>
          <p:cNvSpPr txBox="1"/>
          <p:nvPr/>
        </p:nvSpPr>
        <p:spPr>
          <a:xfrm>
            <a:off x="8444816" y="4260953"/>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rPr>
              <a:t>输入你的标题</a:t>
            </a:r>
          </a:p>
        </p:txBody>
      </p:sp>
      <p:sp>
        <p:nvSpPr>
          <p:cNvPr id="27" name="文本框 26"/>
          <p:cNvSpPr txBox="1"/>
          <p:nvPr/>
        </p:nvSpPr>
        <p:spPr>
          <a:xfrm>
            <a:off x="8444816" y="4616393"/>
            <a:ext cx="2865120" cy="523220"/>
          </a:xfrm>
          <a:prstGeom prst="rect">
            <a:avLst/>
          </a:prstGeom>
          <a:noFill/>
        </p:spPr>
        <p:txBody>
          <a:bodyPr wrap="square" rtlCol="0">
            <a:spAutoFit/>
          </a:bodyPr>
          <a:lstStyle/>
          <a:p>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月筹划启动，由腾讯广州研发中心产品团队打造</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2992" y="2283624"/>
            <a:ext cx="381216" cy="381216"/>
          </a:xfrm>
          <a:prstGeom prst="rect">
            <a:avLst/>
          </a:prstGeom>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2703" y="4415028"/>
            <a:ext cx="392538" cy="392538"/>
          </a:xfrm>
          <a:prstGeom prst="rect">
            <a:avLst/>
          </a:prstGeom>
        </p:spPr>
      </p:pic>
      <p:pic>
        <p:nvPicPr>
          <p:cNvPr id="28" name="图片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7752" y="4415028"/>
            <a:ext cx="392538" cy="392538"/>
          </a:xfrm>
          <a:prstGeom prst="rect">
            <a:avLst/>
          </a:prstGeom>
        </p:spPr>
      </p:pic>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98070" y="2283624"/>
            <a:ext cx="392538" cy="392538"/>
          </a:xfrm>
          <a:prstGeom prst="rect">
            <a:avLst/>
          </a:prstGeom>
        </p:spPr>
      </p:pic>
    </p:spTree>
    <p:extLst>
      <p:ext uri="{BB962C8B-B14F-4D97-AF65-F5344CB8AC3E}">
        <p14:creationId xmlns:p14="http://schemas.microsoft.com/office/powerpoint/2010/main" val="2090670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感谢评委的指导</a:t>
            </a: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7385" y="734960"/>
            <a:ext cx="816082" cy="816080"/>
          </a:xfrm>
          <a:prstGeom prst="rect">
            <a:avLst/>
          </a:prstGeom>
        </p:spPr>
      </p:pic>
      <p:sp>
        <p:nvSpPr>
          <p:cNvPr id="13" name="文本框 12"/>
          <p:cNvSpPr txBox="1"/>
          <p:nvPr/>
        </p:nvSpPr>
        <p:spPr>
          <a:xfrm>
            <a:off x="2718928" y="2827444"/>
            <a:ext cx="6754145" cy="369332"/>
          </a:xfrm>
          <a:prstGeom prst="rect">
            <a:avLst/>
          </a:prstGeom>
          <a:noFill/>
        </p:spPr>
        <p:txBody>
          <a:bodyPr wrap="square" rtlCol="0">
            <a:spAutoFit/>
          </a:bodyPr>
          <a:lstStyle/>
          <a:p>
            <a:pPr algn="dist"/>
            <a:r>
              <a:rPr lang="en-US" altLang="zh-CN" dirty="0">
                <a:solidFill>
                  <a:srgbClr val="1C4885"/>
                </a:solidFill>
                <a:latin typeface="微软雅黑" panose="020B0503020204020204" pitchFamily="34" charset="-122"/>
                <a:ea typeface="微软雅黑" panose="020B0503020204020204" pitchFamily="34" charset="-122"/>
              </a:rPr>
              <a:t>BLUE THESIS PROPOSAL TEMPLATE</a:t>
            </a:r>
            <a:endParaRPr lang="zh-CN" altLang="en-US"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latin typeface="FuturaBookC" charset="-52"/>
                <a:ea typeface="微软雅黑" panose="020B0503020204020204" pitchFamily="34" charset="-122"/>
              </a:rPr>
              <a:t>CONTENT</a:t>
            </a:r>
            <a:endParaRPr lang="zh-CN" altLang="en-US" sz="2000" dirty="0">
              <a:solidFill>
                <a:srgbClr val="1C4885"/>
              </a:solidFill>
              <a:latin typeface="FuturaBookC" charset="-52"/>
              <a:ea typeface="微软雅黑" panose="020B0503020204020204" pitchFamily="34" charset="-122"/>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nvSpPr>
        <p:spPr>
          <a:xfrm>
            <a:off x="2672779" y="3105175"/>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在此输入你的标题</a:t>
            </a:r>
          </a:p>
        </p:txBody>
      </p:sp>
      <p:sp>
        <p:nvSpPr>
          <p:cNvPr id="11" name="文本框 10"/>
          <p:cNvSpPr txBox="1"/>
          <p:nvPr/>
        </p:nvSpPr>
        <p:spPr>
          <a:xfrm>
            <a:off x="2746520" y="3538454"/>
            <a:ext cx="2680886" cy="307777"/>
          </a:xfrm>
          <a:prstGeom prst="rect">
            <a:avLst/>
          </a:prstGeom>
          <a:noFill/>
        </p:spPr>
        <p:txBody>
          <a:bodyPr wrap="square" rtlCol="0">
            <a:spAutoFit/>
          </a:bodyPr>
          <a:lstStyle/>
          <a:p>
            <a:pPr algn="dist"/>
            <a:r>
              <a:rPr lang="en-US" altLang="zh-CN" sz="1400" dirty="0">
                <a:latin typeface="FuturaBookC" pitchFamily="2" charset="-52"/>
              </a:rPr>
              <a:t>Your title here</a:t>
            </a:r>
            <a:endParaRPr lang="zh-CN" altLang="en-US" sz="1400" dirty="0">
              <a:latin typeface="FuturaBookC" pitchFamily="2" charset="-52"/>
            </a:endParaRP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3" name="文本框 12"/>
          <p:cNvSpPr txBox="1"/>
          <p:nvPr/>
        </p:nvSpPr>
        <p:spPr>
          <a:xfrm>
            <a:off x="7259842" y="3105175"/>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在此输入你的标题</a:t>
            </a:r>
          </a:p>
        </p:txBody>
      </p:sp>
      <p:sp>
        <p:nvSpPr>
          <p:cNvPr id="14" name="文本框 13"/>
          <p:cNvSpPr txBox="1"/>
          <p:nvPr/>
        </p:nvSpPr>
        <p:spPr>
          <a:xfrm>
            <a:off x="7333584" y="3538454"/>
            <a:ext cx="2680572" cy="307777"/>
          </a:xfrm>
          <a:prstGeom prst="rect">
            <a:avLst/>
          </a:prstGeom>
          <a:noFill/>
        </p:spPr>
        <p:txBody>
          <a:bodyPr wrap="square" rtlCol="0">
            <a:spAutoFit/>
          </a:bodyPr>
          <a:lstStyle/>
          <a:p>
            <a:pPr algn="dist"/>
            <a:r>
              <a:rPr lang="en-US" altLang="zh-CN" sz="1400" dirty="0">
                <a:latin typeface="FuturaBookC" pitchFamily="2" charset="-52"/>
              </a:rPr>
              <a:t>Your title here</a:t>
            </a:r>
            <a:endParaRPr lang="zh-CN" altLang="en-US" sz="1400" dirty="0">
              <a:latin typeface="FuturaBookC" pitchFamily="2" charset="-52"/>
            </a:endParaRP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03</a:t>
            </a:r>
            <a:endParaRPr lang="zh-CN" altLang="en-US" sz="1200" b="1" dirty="0">
              <a:solidFill>
                <a:schemeClr val="bg1"/>
              </a:solidFill>
              <a:latin typeface="FuturaBookC" charset="-52"/>
            </a:endParaRPr>
          </a:p>
        </p:txBody>
      </p:sp>
      <p:sp>
        <p:nvSpPr>
          <p:cNvPr id="16" name="文本框 15"/>
          <p:cNvSpPr txBox="1"/>
          <p:nvPr/>
        </p:nvSpPr>
        <p:spPr>
          <a:xfrm>
            <a:off x="2672779" y="4347913"/>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在此输入你的标题</a:t>
            </a:r>
          </a:p>
        </p:txBody>
      </p:sp>
      <p:sp>
        <p:nvSpPr>
          <p:cNvPr id="17" name="文本框 16"/>
          <p:cNvSpPr txBox="1"/>
          <p:nvPr/>
        </p:nvSpPr>
        <p:spPr>
          <a:xfrm>
            <a:off x="2746520" y="4781192"/>
            <a:ext cx="2680886" cy="307777"/>
          </a:xfrm>
          <a:prstGeom prst="rect">
            <a:avLst/>
          </a:prstGeom>
          <a:noFill/>
        </p:spPr>
        <p:txBody>
          <a:bodyPr wrap="square" rtlCol="0">
            <a:spAutoFit/>
          </a:bodyPr>
          <a:lstStyle/>
          <a:p>
            <a:pPr algn="dist"/>
            <a:r>
              <a:rPr lang="en-US" altLang="zh-CN" sz="1400" dirty="0">
                <a:latin typeface="FuturaBookC" pitchFamily="2" charset="-52"/>
              </a:rPr>
              <a:t>Your title here</a:t>
            </a:r>
            <a:endParaRPr lang="zh-CN" altLang="en-US" sz="1400" dirty="0">
              <a:latin typeface="FuturaBookC" pitchFamily="2" charset="-52"/>
            </a:endParaRP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04</a:t>
            </a:r>
            <a:endParaRPr lang="zh-CN" altLang="en-US" sz="1200" b="1" dirty="0">
              <a:solidFill>
                <a:schemeClr val="bg1"/>
              </a:solidFill>
              <a:latin typeface="FuturaBookC" charset="-52"/>
            </a:endParaRPr>
          </a:p>
        </p:txBody>
      </p:sp>
      <p:sp>
        <p:nvSpPr>
          <p:cNvPr id="19" name="文本框 18"/>
          <p:cNvSpPr txBox="1"/>
          <p:nvPr/>
        </p:nvSpPr>
        <p:spPr>
          <a:xfrm>
            <a:off x="7333583" y="4773776"/>
            <a:ext cx="2680573" cy="315194"/>
          </a:xfrm>
          <a:prstGeom prst="rect">
            <a:avLst/>
          </a:prstGeom>
          <a:noFill/>
        </p:spPr>
        <p:txBody>
          <a:bodyPr wrap="square" rtlCol="0">
            <a:spAutoFit/>
          </a:bodyPr>
          <a:lstStyle/>
          <a:p>
            <a:pPr algn="dist"/>
            <a:r>
              <a:rPr lang="en-US" altLang="zh-CN" sz="1400" dirty="0">
                <a:latin typeface="FuturaBookC" pitchFamily="2" charset="-52"/>
              </a:rPr>
              <a:t>Your title here</a:t>
            </a:r>
            <a:endParaRPr lang="zh-CN" altLang="en-US" sz="1400" dirty="0">
              <a:latin typeface="FuturaBookC" pitchFamily="2" charset="-52"/>
            </a:endParaRPr>
          </a:p>
        </p:txBody>
      </p:sp>
      <p:sp>
        <p:nvSpPr>
          <p:cNvPr id="20" name="文本框 19"/>
          <p:cNvSpPr txBox="1"/>
          <p:nvPr/>
        </p:nvSpPr>
        <p:spPr>
          <a:xfrm>
            <a:off x="7259842" y="4347913"/>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在此输入你的标题</a:t>
            </a: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7385" y="734960"/>
            <a:ext cx="816082" cy="816080"/>
          </a:xfrm>
          <a:prstGeom prst="rect">
            <a:avLst/>
          </a:prstGeom>
        </p:spPr>
      </p:pic>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8836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1</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研究背景及意义</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85000"/>
                  <a:lumOff val="15000"/>
                </a:schemeClr>
              </a:solidFill>
              <a:latin typeface="FuturaBookC" pitchFamily="2" charset="-52"/>
              <a:ea typeface="锐字逼格青春粗黑体简2.0" panose="02010604000000000000" pitchFamily="2"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7385" y="734960"/>
            <a:ext cx="816082" cy="816080"/>
          </a:xfrm>
          <a:prstGeom prst="rect">
            <a:avLst/>
          </a:prstGeom>
        </p:spPr>
      </p:pic>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国外文献综述</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grpSp>
        <p:nvGrpSpPr>
          <p:cNvPr id="27" name="组合 26"/>
          <p:cNvGrpSpPr/>
          <p:nvPr/>
        </p:nvGrpSpPr>
        <p:grpSpPr>
          <a:xfrm>
            <a:off x="6177683" y="1666134"/>
            <a:ext cx="1362525" cy="988578"/>
            <a:chOff x="6177683" y="1666134"/>
            <a:chExt cx="1362525" cy="988578"/>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6297560" y="1769806"/>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297560" y="3182723"/>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297560" y="4595640"/>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6177683" y="3078968"/>
            <a:ext cx="1362525" cy="988578"/>
            <a:chOff x="6177683" y="1666134"/>
            <a:chExt cx="1362525" cy="988578"/>
          </a:xfrm>
          <a:solidFill>
            <a:srgbClr val="1C4885"/>
          </a:solidFill>
        </p:grpSpPr>
        <p:sp>
          <p:nvSpPr>
            <p:cNvPr id="35" name="矩形 34"/>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6177683" y="4497549"/>
            <a:ext cx="1362525" cy="988578"/>
            <a:chOff x="6177683" y="1666134"/>
            <a:chExt cx="1362525" cy="988578"/>
          </a:xfrm>
          <a:solidFill>
            <a:srgbClr val="1C4885"/>
          </a:solidFill>
        </p:grpSpPr>
        <p:sp>
          <p:nvSpPr>
            <p:cNvPr id="38" name="矩形 3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9"/>
          <p:cNvSpPr txBox="1"/>
          <p:nvPr/>
        </p:nvSpPr>
        <p:spPr>
          <a:xfrm>
            <a:off x="6417439" y="197302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01</a:t>
            </a:r>
            <a:endParaRPr lang="zh-CN" altLang="en-US" sz="4000" dirty="0">
              <a:solidFill>
                <a:schemeClr val="tx1">
                  <a:lumMod val="85000"/>
                  <a:lumOff val="15000"/>
                </a:schemeClr>
              </a:solidFill>
              <a:latin typeface="FuturaBookC" pitchFamily="2" charset="-52"/>
            </a:endParaRPr>
          </a:p>
        </p:txBody>
      </p:sp>
      <p:sp>
        <p:nvSpPr>
          <p:cNvPr id="41" name="文本框 40"/>
          <p:cNvSpPr txBox="1"/>
          <p:nvPr/>
        </p:nvSpPr>
        <p:spPr>
          <a:xfrm>
            <a:off x="6417439" y="3403967"/>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02</a:t>
            </a:r>
            <a:endParaRPr lang="zh-CN" altLang="en-US" sz="4000" dirty="0">
              <a:solidFill>
                <a:schemeClr val="tx1">
                  <a:lumMod val="85000"/>
                  <a:lumOff val="15000"/>
                </a:schemeClr>
              </a:solidFill>
              <a:latin typeface="FuturaBookC" pitchFamily="2" charset="-52"/>
            </a:endParaRPr>
          </a:p>
        </p:txBody>
      </p:sp>
      <p:sp>
        <p:nvSpPr>
          <p:cNvPr id="42" name="文本框 41"/>
          <p:cNvSpPr txBox="1"/>
          <p:nvPr/>
        </p:nvSpPr>
        <p:spPr>
          <a:xfrm>
            <a:off x="6417439" y="480081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03</a:t>
            </a:r>
            <a:endParaRPr lang="zh-CN" altLang="en-US" sz="4000" dirty="0">
              <a:solidFill>
                <a:schemeClr val="tx1">
                  <a:lumMod val="85000"/>
                  <a:lumOff val="15000"/>
                </a:schemeClr>
              </a:solidFill>
              <a:latin typeface="FuturaBookC" pitchFamily="2" charset="-52"/>
            </a:endParaRPr>
          </a:p>
        </p:txBody>
      </p:sp>
      <p:sp>
        <p:nvSpPr>
          <p:cNvPr id="43" name="文本框 42"/>
          <p:cNvSpPr txBox="1"/>
          <p:nvPr/>
        </p:nvSpPr>
        <p:spPr>
          <a:xfrm>
            <a:off x="7449827" y="2083383"/>
            <a:ext cx="3253306" cy="523220"/>
          </a:xfrm>
          <a:prstGeom prst="rect">
            <a:avLst/>
          </a:prstGeom>
          <a:noFill/>
        </p:spPr>
        <p:txBody>
          <a:bodyPr wrap="square" rtlCol="0">
            <a:spAutoFit/>
          </a:bodyPr>
          <a:lstStyle/>
          <a:p>
            <a:pPr algn="just"/>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44" name="文本框 43"/>
          <p:cNvSpPr txBox="1"/>
          <p:nvPr/>
        </p:nvSpPr>
        <p:spPr>
          <a:xfrm>
            <a:off x="7540050" y="3496300"/>
            <a:ext cx="3158022" cy="523220"/>
          </a:xfrm>
          <a:prstGeom prst="rect">
            <a:avLst/>
          </a:prstGeom>
          <a:noFill/>
        </p:spPr>
        <p:txBody>
          <a:bodyPr wrap="square" rtlCol="0">
            <a:spAutoFit/>
          </a:bodyPr>
          <a:lstStyle/>
          <a:p>
            <a:pPr algn="just"/>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45" name="文本框 44"/>
          <p:cNvSpPr txBox="1"/>
          <p:nvPr/>
        </p:nvSpPr>
        <p:spPr>
          <a:xfrm>
            <a:off x="7532776" y="4909217"/>
            <a:ext cx="3165704" cy="523220"/>
          </a:xfrm>
          <a:prstGeom prst="rect">
            <a:avLst/>
          </a:prstGeom>
          <a:noFill/>
        </p:spPr>
        <p:txBody>
          <a:bodyPr wrap="square" rtlCol="0">
            <a:spAutoFit/>
          </a:bodyPr>
          <a:lstStyle/>
          <a:p>
            <a:pPr algn="just"/>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月筹划启动，由腾讯广州研发中心产品团队打造</a:t>
            </a:r>
          </a:p>
        </p:txBody>
      </p:sp>
      <p:pic>
        <p:nvPicPr>
          <p:cNvPr id="46" name="图片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965" y="1682311"/>
            <a:ext cx="4742436" cy="4078007"/>
          </a:xfrm>
          <a:prstGeom prst="rect">
            <a:avLst/>
          </a:prstGeom>
        </p:spPr>
      </p:pic>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国内文献综述</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矩形 7"/>
          <p:cNvSpPr/>
          <p:nvPr/>
        </p:nvSpPr>
        <p:spPr>
          <a:xfrm>
            <a:off x="1163586"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692398"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21210" y="1860717"/>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750022"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63586"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315534"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输入你的标题</a:t>
            </a:r>
          </a:p>
        </p:txBody>
      </p:sp>
      <p:sp>
        <p:nvSpPr>
          <p:cNvPr id="14" name="文本框 13"/>
          <p:cNvSpPr txBox="1"/>
          <p:nvPr/>
        </p:nvSpPr>
        <p:spPr>
          <a:xfrm>
            <a:off x="1315534" y="3700396"/>
            <a:ext cx="1944660" cy="1600438"/>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5" name="直接连接符 14"/>
          <p:cNvCxnSpPr/>
          <p:nvPr/>
        </p:nvCxnSpPr>
        <p:spPr>
          <a:xfrm>
            <a:off x="1418648"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692398"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844346"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输入你的标题</a:t>
            </a:r>
          </a:p>
        </p:txBody>
      </p:sp>
      <p:sp>
        <p:nvSpPr>
          <p:cNvPr id="18" name="文本框 17"/>
          <p:cNvSpPr txBox="1"/>
          <p:nvPr/>
        </p:nvSpPr>
        <p:spPr>
          <a:xfrm>
            <a:off x="3844346" y="3700396"/>
            <a:ext cx="1944660" cy="1600438"/>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9" name="直接连接符 18"/>
          <p:cNvCxnSpPr/>
          <p:nvPr/>
        </p:nvCxnSpPr>
        <p:spPr>
          <a:xfrm>
            <a:off x="3947460"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221210" y="1951404"/>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373158" y="315616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输入你的标题</a:t>
            </a:r>
          </a:p>
        </p:txBody>
      </p:sp>
      <p:sp>
        <p:nvSpPr>
          <p:cNvPr id="22" name="文本框 21"/>
          <p:cNvSpPr txBox="1"/>
          <p:nvPr/>
        </p:nvSpPr>
        <p:spPr>
          <a:xfrm>
            <a:off x="6373158" y="3710707"/>
            <a:ext cx="1944660" cy="1600438"/>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23" name="直接连接符 22"/>
          <p:cNvCxnSpPr/>
          <p:nvPr/>
        </p:nvCxnSpPr>
        <p:spPr>
          <a:xfrm>
            <a:off x="6476272" y="3596705"/>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750022" y="1932218"/>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901970" y="3136983"/>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输入你的标题</a:t>
            </a:r>
          </a:p>
        </p:txBody>
      </p:sp>
      <p:sp>
        <p:nvSpPr>
          <p:cNvPr id="26" name="文本框 25"/>
          <p:cNvSpPr txBox="1"/>
          <p:nvPr/>
        </p:nvSpPr>
        <p:spPr>
          <a:xfrm>
            <a:off x="8901970" y="3691521"/>
            <a:ext cx="1944660" cy="1600438"/>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27" name="直接连接符 26"/>
          <p:cNvCxnSpPr/>
          <p:nvPr/>
        </p:nvCxnSpPr>
        <p:spPr>
          <a:xfrm>
            <a:off x="9005084" y="3577519"/>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7346" y="2197634"/>
            <a:ext cx="762348" cy="762348"/>
          </a:xfrm>
          <a:prstGeom prst="rect">
            <a:avLst/>
          </a:prstGeom>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8534" y="2197634"/>
            <a:ext cx="762348" cy="762348"/>
          </a:xfrm>
          <a:prstGeom prst="rect">
            <a:avLst/>
          </a:prstGeom>
        </p:spPr>
      </p:pic>
      <p:pic>
        <p:nvPicPr>
          <p:cNvPr id="32" name="图片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9722" y="2197634"/>
            <a:ext cx="762348" cy="762348"/>
          </a:xfrm>
          <a:prstGeom prst="rect">
            <a:avLst/>
          </a:prstGeom>
        </p:spPr>
      </p:pic>
      <p:pic>
        <p:nvPicPr>
          <p:cNvPr id="33" name="图片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30910" y="2197634"/>
            <a:ext cx="762348" cy="762348"/>
          </a:xfrm>
          <a:prstGeom prst="rect">
            <a:avLst/>
          </a:prstGeom>
        </p:spPr>
      </p:pic>
    </p:spTree>
    <p:extLst>
      <p:ext uri="{BB962C8B-B14F-4D97-AF65-F5344CB8AC3E}">
        <p14:creationId xmlns:p14="http://schemas.microsoft.com/office/powerpoint/2010/main" val="262881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3" y="424125"/>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研究目的及意义</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上箭头 7"/>
          <p:cNvSpPr/>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9" name="上箭头 8"/>
          <p:cNvSpPr/>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0" name="上箭头 9"/>
          <p:cNvSpPr/>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25867" y="1910604"/>
            <a:ext cx="2225040" cy="369332"/>
          </a:xfrm>
          <a:prstGeom prst="rect">
            <a:avLst/>
          </a:prstGeom>
          <a:noFill/>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17" name="文本框 16"/>
          <p:cNvSpPr txBox="1"/>
          <p:nvPr/>
        </p:nvSpPr>
        <p:spPr>
          <a:xfrm>
            <a:off x="1106129" y="2249158"/>
            <a:ext cx="3044778" cy="954107"/>
          </a:xfrm>
          <a:prstGeom prst="rect">
            <a:avLst/>
          </a:prstGeom>
          <a:noFill/>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8" name="文本框 17"/>
          <p:cNvSpPr txBox="1"/>
          <p:nvPr/>
        </p:nvSpPr>
        <p:spPr>
          <a:xfrm>
            <a:off x="1925867" y="3633335"/>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19" name="文本框 18"/>
          <p:cNvSpPr txBox="1"/>
          <p:nvPr/>
        </p:nvSpPr>
        <p:spPr>
          <a:xfrm>
            <a:off x="1106129" y="3971889"/>
            <a:ext cx="3044778" cy="954107"/>
          </a:xfrm>
          <a:prstGeom prst="rect">
            <a:avLst/>
          </a:prstGeom>
          <a:noFill/>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0" name="文本框 19"/>
          <p:cNvSpPr txBox="1"/>
          <p:nvPr/>
        </p:nvSpPr>
        <p:spPr>
          <a:xfrm>
            <a:off x="7885779" y="1910306"/>
            <a:ext cx="2225040"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21" name="文本框 20"/>
          <p:cNvSpPr txBox="1"/>
          <p:nvPr/>
        </p:nvSpPr>
        <p:spPr>
          <a:xfrm>
            <a:off x="7885779" y="2265746"/>
            <a:ext cx="3158024" cy="954107"/>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2" name="文本框 21"/>
          <p:cNvSpPr txBox="1"/>
          <p:nvPr/>
        </p:nvSpPr>
        <p:spPr>
          <a:xfrm>
            <a:off x="7947511" y="363168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rPr>
              <a:t>输入你的标题</a:t>
            </a:r>
          </a:p>
        </p:txBody>
      </p:sp>
      <p:sp>
        <p:nvSpPr>
          <p:cNvPr id="23" name="文本框 22"/>
          <p:cNvSpPr txBox="1"/>
          <p:nvPr/>
        </p:nvSpPr>
        <p:spPr>
          <a:xfrm>
            <a:off x="7947511" y="3987129"/>
            <a:ext cx="3158024" cy="954107"/>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Tree>
    <p:extLst>
      <p:ext uri="{BB962C8B-B14F-4D97-AF65-F5344CB8AC3E}">
        <p14:creationId xmlns:p14="http://schemas.microsoft.com/office/powerpoint/2010/main" val="4023971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2</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研究方法及思路</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85000"/>
                  <a:lumOff val="15000"/>
                </a:schemeClr>
              </a:solidFill>
              <a:latin typeface="FuturaBookC" pitchFamily="2" charset="-52"/>
              <a:ea typeface="锐字逼格青春粗黑体简2.0" panose="02010604000000000000" pitchFamily="2"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7385" y="734960"/>
            <a:ext cx="816082" cy="816080"/>
          </a:xfrm>
          <a:prstGeom prst="rect">
            <a:avLst/>
          </a:prstGeom>
        </p:spPr>
      </p:pic>
    </p:spTree>
    <p:extLst>
      <p:ext uri="{BB962C8B-B14F-4D97-AF65-F5344CB8AC3E}">
        <p14:creationId xmlns:p14="http://schemas.microsoft.com/office/powerpoint/2010/main" val="252872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10536" y="2064773"/>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方法论</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矩形 7"/>
          <p:cNvSpPr/>
          <p:nvPr/>
        </p:nvSpPr>
        <p:spPr>
          <a:xfrm>
            <a:off x="707923" y="2064774"/>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24546" y="2417720"/>
            <a:ext cx="2864928" cy="461665"/>
          </a:xfrm>
          <a:prstGeom prst="rect">
            <a:avLst/>
          </a:prstGeom>
          <a:noFill/>
        </p:spPr>
        <p:txBody>
          <a:bodyPr wrap="square" rtlCol="0">
            <a:spAutoFit/>
          </a:bodyPr>
          <a:lstStyle/>
          <a:p>
            <a:r>
              <a:rPr lang="zh-CN" altLang="en-US" sz="2400" dirty="0">
                <a:solidFill>
                  <a:schemeClr val="bg1"/>
                </a:solidFill>
                <a:latin typeface="FZZhengHeiS-DB-GB" panose="02000000000000000000" pitchFamily="2" charset="0"/>
                <a:ea typeface="FZZhengHeiS-DB-GB" panose="02000000000000000000" pitchFamily="2" charset="0"/>
              </a:rPr>
              <a:t>方法论之一</a:t>
            </a:r>
          </a:p>
        </p:txBody>
      </p:sp>
      <p:cxnSp>
        <p:nvCxnSpPr>
          <p:cNvPr id="10" name="直接连接符 9"/>
          <p:cNvCxnSpPr/>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19415" y="3314298"/>
            <a:ext cx="4247107" cy="2554545"/>
          </a:xfrm>
          <a:prstGeom prst="rect">
            <a:avLst/>
          </a:prstGeom>
          <a:noFill/>
        </p:spPr>
        <p:txBody>
          <a:bodyPr wrap="square" rtlCol="0">
            <a:spAutoFit/>
          </a:bodyPr>
          <a:lstStyle/>
          <a:p>
            <a:r>
              <a:rPr lang="zh-CN" altLang="en-US" sz="1400" spc="300" dirty="0">
                <a:solidFill>
                  <a:schemeClr val="bg1"/>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endParaRPr lang="en-US" altLang="zh-CN" sz="1400" spc="300" dirty="0">
              <a:solidFill>
                <a:schemeClr val="bg1"/>
              </a:solidFill>
              <a:latin typeface="FZZhengHeiS-DB-GB" panose="02000000000000000000" pitchFamily="2" charset="0"/>
              <a:ea typeface="FZZhengHeiS-DB-GB" panose="02000000000000000000" pitchFamily="2" charset="0"/>
            </a:endParaRPr>
          </a:p>
          <a:p>
            <a:endParaRPr lang="en-US" altLang="zh-CN" sz="1400" spc="300" dirty="0">
              <a:solidFill>
                <a:schemeClr val="bg1"/>
              </a:solidFill>
              <a:latin typeface="FZZhengHeiS-DB-GB" panose="02000000000000000000" pitchFamily="2" charset="0"/>
              <a:ea typeface="FZZhengHeiS-DB-GB" panose="02000000000000000000" pitchFamily="2" charset="0"/>
            </a:endParaRPr>
          </a:p>
          <a:p>
            <a:r>
              <a:rPr lang="zh-CN" altLang="en-US" sz="1400" spc="300" dirty="0">
                <a:solidFill>
                  <a:schemeClr val="bg1"/>
                </a:solidFill>
                <a:latin typeface="FZZhengHeiS-DB-GB" panose="02000000000000000000" pitchFamily="2" charset="0"/>
                <a:ea typeface="FZZhengHeiS-DB-GB" panose="02000000000000000000" pitchFamily="2" charset="0"/>
              </a:rPr>
              <a:t>用户在支付时只需在自己的智能手机上输入密码，无需任何刷卡步骤即可完成支付，整个过程简便流畅。</a:t>
            </a:r>
          </a:p>
          <a:p>
            <a:endParaRPr lang="zh-CN" altLang="en-US" sz="1600" dirty="0">
              <a:solidFill>
                <a:schemeClr val="bg1"/>
              </a:solidFill>
              <a:latin typeface="FZZhengHeiS-DB-GB" panose="02000000000000000000" pitchFamily="2" charset="0"/>
              <a:ea typeface="FZZhengHeiS-DB-GB" panose="02000000000000000000" pitchFamily="2" charset="0"/>
            </a:endParaRPr>
          </a:p>
          <a:p>
            <a:endParaRPr lang="zh-CN" altLang="en-US" sz="1600" dirty="0">
              <a:solidFill>
                <a:schemeClr val="bg1"/>
              </a:solidFill>
              <a:latin typeface="FZZhengHeiS-DB-GB" panose="02000000000000000000" pitchFamily="2" charset="0"/>
              <a:ea typeface="FZZhengHeiS-DB-GB" panose="02000000000000000000" pitchFamily="2" charset="0"/>
            </a:endParaRPr>
          </a:p>
          <a:p>
            <a:endParaRPr lang="zh-CN" altLang="en-US" sz="1600" dirty="0">
              <a:solidFill>
                <a:schemeClr val="bg1"/>
              </a:solidFill>
              <a:latin typeface="FZZhengHeiS-DB-GB" panose="02000000000000000000" pitchFamily="2" charset="0"/>
              <a:ea typeface="FZZhengHeiS-DB-GB" panose="02000000000000000000" pitchFamily="2" charset="0"/>
            </a:endParaRPr>
          </a:p>
        </p:txBody>
      </p:sp>
      <p:sp>
        <p:nvSpPr>
          <p:cNvPr id="12" name="文本框 11"/>
          <p:cNvSpPr txBox="1"/>
          <p:nvPr/>
        </p:nvSpPr>
        <p:spPr>
          <a:xfrm>
            <a:off x="6755541" y="2417720"/>
            <a:ext cx="2864928" cy="461665"/>
          </a:xfrm>
          <a:prstGeom prst="rect">
            <a:avLst/>
          </a:prstGeom>
          <a:noFill/>
        </p:spPr>
        <p:txBody>
          <a:bodyPr wrap="square" rtlCol="0">
            <a:spAutoFit/>
          </a:bodyPr>
          <a:lstStyle/>
          <a:p>
            <a:r>
              <a:rPr lang="zh-CN" altLang="en-US" sz="2400" dirty="0">
                <a:solidFill>
                  <a:schemeClr val="tx1">
                    <a:lumMod val="75000"/>
                    <a:lumOff val="25000"/>
                  </a:schemeClr>
                </a:solidFill>
                <a:latin typeface="FZZhengHeiS-DB-GB" panose="02000000000000000000" pitchFamily="2" charset="0"/>
                <a:ea typeface="FZZhengHeiS-DB-GB" panose="02000000000000000000" pitchFamily="2" charset="0"/>
              </a:rPr>
              <a:t>方法论之二</a:t>
            </a:r>
          </a:p>
        </p:txBody>
      </p:sp>
      <p:cxnSp>
        <p:nvCxnSpPr>
          <p:cNvPr id="13" name="直接连接符 12"/>
          <p:cNvCxnSpPr/>
          <p:nvPr/>
        </p:nvCxnSpPr>
        <p:spPr>
          <a:xfrm>
            <a:off x="6893328" y="3112251"/>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750410" y="3314298"/>
            <a:ext cx="4247107" cy="2554545"/>
          </a:xfrm>
          <a:prstGeom prst="rect">
            <a:avLst/>
          </a:prstGeom>
          <a:noFill/>
        </p:spPr>
        <p:txBody>
          <a:bodyPr wrap="square" rtlCol="0">
            <a:spAutoFit/>
          </a:bodyPr>
          <a:lstStyle/>
          <a:p>
            <a:r>
              <a:rPr lang="zh-CN" altLang="en-US" sz="1400" spc="300" dirty="0">
                <a:solidFill>
                  <a:schemeClr val="tx1">
                    <a:lumMod val="75000"/>
                    <a:lumOff val="25000"/>
                  </a:schemeClr>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endParaRPr lang="en-US" altLang="zh-CN" sz="1400" spc="3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en-US" altLang="zh-CN" sz="1400" spc="300" dirty="0">
              <a:solidFill>
                <a:schemeClr val="tx1">
                  <a:lumMod val="75000"/>
                  <a:lumOff val="25000"/>
                </a:schemeClr>
              </a:solidFill>
              <a:latin typeface="FZZhengHeiS-DB-GB" panose="02000000000000000000" pitchFamily="2" charset="0"/>
              <a:ea typeface="FZZhengHeiS-DB-GB" panose="02000000000000000000" pitchFamily="2" charset="0"/>
            </a:endParaRPr>
          </a:p>
          <a:p>
            <a:r>
              <a:rPr lang="zh-CN" altLang="en-US" sz="1400" spc="300" dirty="0">
                <a:solidFill>
                  <a:schemeClr val="tx1">
                    <a:lumMod val="75000"/>
                    <a:lumOff val="25000"/>
                  </a:schemeClr>
                </a:solidFill>
                <a:latin typeface="FZZhengHeiS-DB-GB" panose="02000000000000000000" pitchFamily="2" charset="0"/>
                <a:ea typeface="FZZhengHeiS-DB-GB" panose="02000000000000000000" pitchFamily="2" charset="0"/>
              </a:rPr>
              <a:t>用户在支付时只需在自己的智能手机上输入密码，无需任何刷卡步骤即可完成支付，整个过程简便流畅。</a:t>
            </a: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Tree>
    <p:extLst>
      <p:ext uri="{BB962C8B-B14F-4D97-AF65-F5344CB8AC3E}">
        <p14:creationId xmlns:p14="http://schemas.microsoft.com/office/powerpoint/2010/main" val="261954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研究方法</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椭圆 7"/>
          <p:cNvSpPr/>
          <p:nvPr/>
        </p:nvSpPr>
        <p:spPr>
          <a:xfrm rot="2700000">
            <a:off x="4633834" y="1982174"/>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 name="椭圆 8"/>
          <p:cNvSpPr/>
          <p:nvPr/>
        </p:nvSpPr>
        <p:spPr>
          <a:xfrm rot="2700000">
            <a:off x="4633834" y="3329212"/>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0" name="任意多边形 9"/>
          <p:cNvSpPr/>
          <p:nvPr/>
        </p:nvSpPr>
        <p:spPr>
          <a:xfrm rot="2700000">
            <a:off x="5980871" y="3329211"/>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1" name="任意多边形 10"/>
          <p:cNvSpPr/>
          <p:nvPr/>
        </p:nvSpPr>
        <p:spPr>
          <a:xfrm rot="2700000">
            <a:off x="5980871" y="1982173"/>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 name="文本框 11"/>
          <p:cNvSpPr txBox="1"/>
          <p:nvPr/>
        </p:nvSpPr>
        <p:spPr>
          <a:xfrm>
            <a:off x="1861699" y="2010482"/>
            <a:ext cx="2225040" cy="369332"/>
          </a:xfrm>
          <a:prstGeom prst="rect">
            <a:avLst/>
          </a:prstGeom>
          <a:noFill/>
          <a:effectLst/>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13" name="文本框 12"/>
          <p:cNvSpPr txBox="1"/>
          <p:nvPr/>
        </p:nvSpPr>
        <p:spPr>
          <a:xfrm>
            <a:off x="1221619" y="2349036"/>
            <a:ext cx="2865120" cy="523220"/>
          </a:xfrm>
          <a:prstGeom prst="rect">
            <a:avLst/>
          </a:prstGeom>
          <a:noFill/>
          <a:effectLst/>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4" name="文本框 13"/>
          <p:cNvSpPr txBox="1"/>
          <p:nvPr/>
        </p:nvSpPr>
        <p:spPr>
          <a:xfrm>
            <a:off x="1861699" y="3733213"/>
            <a:ext cx="2225040"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15" name="文本框 14"/>
          <p:cNvSpPr txBox="1"/>
          <p:nvPr/>
        </p:nvSpPr>
        <p:spPr>
          <a:xfrm>
            <a:off x="1221619" y="4071767"/>
            <a:ext cx="2865120" cy="738664"/>
          </a:xfrm>
          <a:prstGeom prst="rect">
            <a:avLst/>
          </a:prstGeom>
          <a:noFill/>
          <a:effectLst/>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通过为合作伙伴提供“连接一切”的能力，微信正在形成一个全新的“智慧型”生活方式。</a:t>
            </a:r>
          </a:p>
        </p:txBody>
      </p:sp>
      <p:sp>
        <p:nvSpPr>
          <p:cNvPr id="16" name="文本框 15"/>
          <p:cNvSpPr txBox="1"/>
          <p:nvPr/>
        </p:nvSpPr>
        <p:spPr>
          <a:xfrm>
            <a:off x="7885779" y="2010184"/>
            <a:ext cx="2225040" cy="369332"/>
          </a:xfrm>
          <a:prstGeom prst="rect">
            <a:avLst/>
          </a:prstGeom>
          <a:noFill/>
          <a:effectLst/>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17" name="文本框 16"/>
          <p:cNvSpPr txBox="1"/>
          <p:nvPr/>
        </p:nvSpPr>
        <p:spPr>
          <a:xfrm>
            <a:off x="7885779" y="2365624"/>
            <a:ext cx="2865120" cy="523220"/>
          </a:xfrm>
          <a:prstGeom prst="rect">
            <a:avLst/>
          </a:prstGeom>
          <a:noFill/>
          <a:effectLst/>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8" name="文本框 17"/>
          <p:cNvSpPr txBox="1"/>
          <p:nvPr/>
        </p:nvSpPr>
        <p:spPr>
          <a:xfrm>
            <a:off x="7947511" y="3731567"/>
            <a:ext cx="2225040"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rPr>
              <a:t>输入你的标题</a:t>
            </a:r>
          </a:p>
        </p:txBody>
      </p:sp>
      <p:sp>
        <p:nvSpPr>
          <p:cNvPr id="19" name="文本框 18"/>
          <p:cNvSpPr txBox="1"/>
          <p:nvPr/>
        </p:nvSpPr>
        <p:spPr>
          <a:xfrm>
            <a:off x="7947511" y="4087007"/>
            <a:ext cx="2865120" cy="523220"/>
          </a:xfrm>
          <a:prstGeom prst="rect">
            <a:avLst/>
          </a:prstGeom>
          <a:noFill/>
          <a:effectLst/>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67761" y="2516101"/>
            <a:ext cx="510223" cy="510223"/>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4799" y="2516101"/>
            <a:ext cx="510223" cy="510223"/>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7761" y="3863139"/>
            <a:ext cx="510223" cy="510223"/>
          </a:xfrm>
          <a:prstGeom prst="rect">
            <a:avLst/>
          </a:prstGeom>
        </p:spPr>
      </p:pic>
      <p:pic>
        <p:nvPicPr>
          <p:cNvPr id="23" name="图片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4799" y="3863139"/>
            <a:ext cx="510223" cy="510223"/>
          </a:xfrm>
          <a:prstGeom prst="rect">
            <a:avLst/>
          </a:prstGeom>
        </p:spPr>
      </p:pic>
    </p:spTree>
    <p:extLst>
      <p:ext uri="{BB962C8B-B14F-4D97-AF65-F5344CB8AC3E}">
        <p14:creationId xmlns:p14="http://schemas.microsoft.com/office/powerpoint/2010/main" val="2504478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1708</Words>
  <Application>Microsoft Office PowerPoint</Application>
  <PresentationFormat>宽屏</PresentationFormat>
  <Paragraphs>184</Paragraphs>
  <Slides>20</Slides>
  <Notes>20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20</vt:i4>
      </vt:variant>
    </vt:vector>
  </HeadingPairs>
  <TitlesOfParts>
    <vt:vector size="33" baseType="lpstr">
      <vt:lpstr>FZZhengHeiS-DB-GB</vt:lpstr>
      <vt:lpstr>Meiryo</vt:lpstr>
      <vt:lpstr>等线</vt:lpstr>
      <vt:lpstr>等线 Light</vt:lpstr>
      <vt:lpstr>锐字逼格青春粗黑体简2.0</vt:lpstr>
      <vt:lpstr>宋体</vt:lpstr>
      <vt:lpstr>微软雅黑</vt:lpstr>
      <vt:lpstr>Arial</vt:lpstr>
      <vt:lpstr>Calibri</vt:lpstr>
      <vt:lpstr>Calibri Light</vt:lpstr>
      <vt:lpstr>FuturaBookC</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kan</cp:lastModifiedBy>
  <cp:revision>6</cp:revision>
  <dcterms:created xsi:type="dcterms:W3CDTF">2018-02-27T12:12:58Z</dcterms:created>
  <dcterms:modified xsi:type="dcterms:W3CDTF">2020-05-20T15:40:13Z</dcterms:modified>
</cp:coreProperties>
</file>