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3"/>
  </p:notesMasterIdLst>
  <p:handoutMasterIdLst>
    <p:handoutMasterId r:id="rId14"/>
  </p:handoutMasterIdLst>
  <p:sldIdLst>
    <p:sldId id="257" r:id="rId5"/>
    <p:sldId id="268" r:id="rId6"/>
    <p:sldId id="259" r:id="rId7"/>
    <p:sldId id="272" r:id="rId8"/>
    <p:sldId id="273" r:id="rId9"/>
    <p:sldId id="269" r:id="rId10"/>
    <p:sldId id="271" r:id="rId11"/>
    <p:sldId id="265" r:id="rId12"/>
  </p:sldIdLst>
  <p:sldSz cx="12188825" cy="6858000"/>
  <p:notesSz cx="6858000" cy="9144000"/>
  <p:defaultTextStyle>
    <a:defPPr rtl="0">
      <a:defRPr lang="fr-f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6437" autoAdjust="0"/>
  </p:normalViewPr>
  <p:slideViewPr>
    <p:cSldViewPr>
      <p:cViewPr>
        <p:scale>
          <a:sx n="62" d="100"/>
          <a:sy n="62" d="100"/>
        </p:scale>
        <p:origin x="2418" y="1212"/>
      </p:cViewPr>
      <p:guideLst>
        <p:guide orient="horz" pos="2160"/>
        <p:guide pos="3839"/>
      </p:guideLst>
    </p:cSldViewPr>
  </p:slideViewPr>
  <p:notesTextViewPr>
    <p:cViewPr>
      <p:scale>
        <a:sx n="1" d="1"/>
        <a:sy n="1" d="1"/>
      </p:scale>
      <p:origin x="0" y="0"/>
    </p:cViewPr>
  </p:notesTextViewPr>
  <p:notesViewPr>
    <p:cSldViewPr showGuides="1">
      <p:cViewPr varScale="1">
        <p:scale>
          <a:sx n="90" d="100"/>
          <a:sy n="90" d="100"/>
        </p:scale>
        <p:origin x="3774"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fr-FR" dirty="0"/>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algn="r" rtl="0"/>
            <a:fld id="{D8AF6929-4F16-43A6-8368-BF93843271D3}" type="datetime1">
              <a:rPr lang="fr-FR" smtClean="0"/>
              <a:t>13/07/2022</a:t>
            </a:fld>
            <a:endParaRPr lang="fr-FR" dirty="0"/>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fr-FR" dirty="0"/>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algn="r" rtl="0"/>
            <a:fld id="{79429053-DC2A-4342-ADD4-2FD729D91E2C}" type="slidenum">
              <a:rPr lang="fr-FR" smtClean="0"/>
              <a:pPr algn="r" rtl="0"/>
              <a:t>‹N°›</a:t>
            </a:fld>
            <a:endParaRPr lang="fr-FR"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fr-FR" dirty="0"/>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lvl1pPr>
          </a:lstStyle>
          <a:p>
            <a:fld id="{4D9CF8A1-AC6C-4B34-A6AF-5306B09514F1}" type="datetime1">
              <a:rPr lang="fr-FR" smtClean="0"/>
              <a:pPr/>
              <a:t>13/07/2022</a:t>
            </a:fld>
            <a:endParaRPr lang="fr-FR" dirty="0"/>
          </a:p>
        </p:txBody>
      </p:sp>
      <p:sp>
        <p:nvSpPr>
          <p:cNvPr id="4" name="Espace réservé d’image de diapositive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lang="fr-FR" dirty="0"/>
          </a:p>
        </p:txBody>
      </p:sp>
      <p:sp>
        <p:nvSpPr>
          <p:cNvPr id="5" name="Espace réservé des not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fr-FR" dirty="0"/>
              <a:t>Modifiez les styles du texte du masque</a:t>
            </a:r>
          </a:p>
          <a:p>
            <a:pPr lvl="1" rtl="0"/>
            <a:r>
              <a:rPr lang="fr-FR" dirty="0"/>
              <a:t>Deuxième niveau</a:t>
            </a:r>
          </a:p>
          <a:p>
            <a:pPr lvl="2" rtl="0"/>
            <a:r>
              <a:rPr lang="fr-FR" dirty="0"/>
              <a:t>Troisième niveau</a:t>
            </a:r>
          </a:p>
          <a:p>
            <a:pPr lvl="3" rtl="0"/>
            <a:r>
              <a:rPr lang="fr-FR" dirty="0"/>
              <a:t>Quatrième niveau</a:t>
            </a:r>
          </a:p>
          <a:p>
            <a:pPr lvl="4" rtl="0"/>
            <a:r>
              <a:rPr lang="fr-FR" dirty="0"/>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fr-FR" dirty="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l" rtl="0">
              <a:defRPr sz="1200"/>
            </a:lvl1pPr>
          </a:lstStyle>
          <a:p>
            <a:pPr algn="r"/>
            <a:fld id="{3EBA5BD7-F043-4D1B-AA17-CD412FC534DE}" type="slidenum">
              <a:rPr lang="fr-FR" smtClean="0"/>
              <a:pPr algn="r"/>
              <a:t>‹N°›</a:t>
            </a:fld>
            <a:endParaRPr lang="fr-FR"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3EBA5BD7-F043-4D1B-AA17-CD412FC534DE}" type="slidenum">
              <a:rPr lang="fr-FR" smtClean="0"/>
              <a:pPr algn="r"/>
              <a:t>1</a:t>
            </a:fld>
            <a:endParaRPr lang="fr-FR" dirty="0"/>
          </a:p>
        </p:txBody>
      </p:sp>
    </p:spTree>
    <p:extLst>
      <p:ext uri="{BB962C8B-B14F-4D97-AF65-F5344CB8AC3E}">
        <p14:creationId xmlns:p14="http://schemas.microsoft.com/office/powerpoint/2010/main" val="31628626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3EBA5BD7-F043-4D1B-AA17-CD412FC534DE}" type="slidenum">
              <a:rPr lang="fr-FR" smtClean="0"/>
              <a:pPr algn="r"/>
              <a:t>2</a:t>
            </a:fld>
            <a:endParaRPr lang="fr-FR" dirty="0"/>
          </a:p>
        </p:txBody>
      </p:sp>
    </p:spTree>
    <p:extLst>
      <p:ext uri="{BB962C8B-B14F-4D97-AF65-F5344CB8AC3E}">
        <p14:creationId xmlns:p14="http://schemas.microsoft.com/office/powerpoint/2010/main" val="34275752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3EBA5BD7-F043-4D1B-AA17-CD412FC534DE}" type="slidenum">
              <a:rPr lang="fr-FR" smtClean="0"/>
              <a:pPr algn="r"/>
              <a:t>3</a:t>
            </a:fld>
            <a:endParaRPr lang="fr-FR" dirty="0"/>
          </a:p>
        </p:txBody>
      </p:sp>
    </p:spTree>
    <p:extLst>
      <p:ext uri="{BB962C8B-B14F-4D97-AF65-F5344CB8AC3E}">
        <p14:creationId xmlns:p14="http://schemas.microsoft.com/office/powerpoint/2010/main" val="28693412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3EBA5BD7-F043-4D1B-AA17-CD412FC534DE}" type="slidenum">
              <a:rPr lang="fr-FR" smtClean="0"/>
              <a:pPr algn="r"/>
              <a:t>4</a:t>
            </a:fld>
            <a:endParaRPr lang="fr-FR" dirty="0"/>
          </a:p>
        </p:txBody>
      </p:sp>
    </p:spTree>
    <p:extLst>
      <p:ext uri="{BB962C8B-B14F-4D97-AF65-F5344CB8AC3E}">
        <p14:creationId xmlns:p14="http://schemas.microsoft.com/office/powerpoint/2010/main" val="9420509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3EBA5BD7-F043-4D1B-AA17-CD412FC534DE}" type="slidenum">
              <a:rPr lang="fr-FR" smtClean="0"/>
              <a:pPr algn="r"/>
              <a:t>5</a:t>
            </a:fld>
            <a:endParaRPr lang="fr-FR" dirty="0"/>
          </a:p>
        </p:txBody>
      </p:sp>
    </p:spTree>
    <p:extLst>
      <p:ext uri="{BB962C8B-B14F-4D97-AF65-F5344CB8AC3E}">
        <p14:creationId xmlns:p14="http://schemas.microsoft.com/office/powerpoint/2010/main" val="22860849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3EBA5BD7-F043-4D1B-AA17-CD412FC534DE}" type="slidenum">
              <a:rPr lang="fr-FR" smtClean="0"/>
              <a:pPr algn="r"/>
              <a:t>6</a:t>
            </a:fld>
            <a:endParaRPr lang="fr-FR" dirty="0"/>
          </a:p>
        </p:txBody>
      </p:sp>
    </p:spTree>
    <p:extLst>
      <p:ext uri="{BB962C8B-B14F-4D97-AF65-F5344CB8AC3E}">
        <p14:creationId xmlns:p14="http://schemas.microsoft.com/office/powerpoint/2010/main" val="5669967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3EBA5BD7-F043-4D1B-AA17-CD412FC534DE}" type="slidenum">
              <a:rPr lang="fr-FR" smtClean="0"/>
              <a:pPr algn="r"/>
              <a:t>7</a:t>
            </a:fld>
            <a:endParaRPr lang="fr-FR" dirty="0"/>
          </a:p>
        </p:txBody>
      </p:sp>
    </p:spTree>
    <p:extLst>
      <p:ext uri="{BB962C8B-B14F-4D97-AF65-F5344CB8AC3E}">
        <p14:creationId xmlns:p14="http://schemas.microsoft.com/office/powerpoint/2010/main" val="26191192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algn="r"/>
            <a:fld id="{3EBA5BD7-F043-4D1B-AA17-CD412FC534DE}" type="slidenum">
              <a:rPr lang="fr-FR" smtClean="0"/>
              <a:pPr algn="r"/>
              <a:t>8</a:t>
            </a:fld>
            <a:endParaRPr lang="fr-FR" dirty="0"/>
          </a:p>
        </p:txBody>
      </p:sp>
    </p:spTree>
    <p:extLst>
      <p:ext uri="{BB962C8B-B14F-4D97-AF65-F5344CB8AC3E}">
        <p14:creationId xmlns:p14="http://schemas.microsoft.com/office/powerpoint/2010/main" val="19633631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grpSp>
        <p:nvGrpSpPr>
          <p:cNvPr id="21" name="diagonales"/>
          <p:cNvGrpSpPr/>
          <p:nvPr/>
        </p:nvGrpSpPr>
        <p:grpSpPr>
          <a:xfrm>
            <a:off x="7516443" y="4145281"/>
            <a:ext cx="4686117" cy="2731407"/>
            <a:chOff x="5638800" y="3108960"/>
            <a:chExt cx="3515503" cy="2048555"/>
          </a:xfrm>
        </p:grpSpPr>
        <p:cxnSp>
          <p:nvCxnSpPr>
            <p:cNvPr id="14" name="Connecteur droit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Connecteur droit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Connecteur droit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lignes inférieures"/>
          <p:cNvGrpSpPr/>
          <p:nvPr/>
        </p:nvGrpSpPr>
        <p:grpSpPr>
          <a:xfrm>
            <a:off x="-8916" y="6057149"/>
            <a:ext cx="5498726" cy="820207"/>
            <a:chOff x="-6689" y="4553748"/>
            <a:chExt cx="4125119" cy="615155"/>
          </a:xfrm>
        </p:grpSpPr>
        <p:sp>
          <p:nvSpPr>
            <p:cNvPr id="9" name="Forme libre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fr-FR" dirty="0"/>
            </a:p>
          </p:txBody>
        </p:sp>
        <p:sp>
          <p:nvSpPr>
            <p:cNvPr id="10" name="Forme libre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fr-FR" dirty="0"/>
            </a:p>
          </p:txBody>
        </p:sp>
        <p:sp>
          <p:nvSpPr>
            <p:cNvPr id="11" name="Forme libre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fr-FR" dirty="0"/>
            </a:p>
          </p:txBody>
        </p:sp>
      </p:grpSp>
      <p:sp>
        <p:nvSpPr>
          <p:cNvPr id="2" name="Titre 1"/>
          <p:cNvSpPr>
            <a:spLocks noGrp="1"/>
          </p:cNvSpPr>
          <p:nvPr>
            <p:ph type="ctrTitle"/>
          </p:nvPr>
        </p:nvSpPr>
        <p:spPr>
          <a:xfrm>
            <a:off x="1625176" y="584200"/>
            <a:ext cx="8735325" cy="2000251"/>
          </a:xfrm>
        </p:spPr>
        <p:txBody>
          <a:bodyPr rtlCol="0">
            <a:normAutofit/>
          </a:bodyPr>
          <a:lstStyle>
            <a:lvl1pPr algn="l" rtl="0">
              <a:defRPr sz="5400"/>
            </a:lvl1pPr>
          </a:lstStyle>
          <a:p>
            <a:pPr rtl="0"/>
            <a:r>
              <a:rPr lang="fr-FR"/>
              <a:t>Modifiez le style du titre</a:t>
            </a:r>
            <a:endParaRPr lang="fr-FR" dirty="0"/>
          </a:p>
        </p:txBody>
      </p:sp>
      <p:sp>
        <p:nvSpPr>
          <p:cNvPr id="3" name="Sous-titre 2"/>
          <p:cNvSpPr>
            <a:spLocks noGrp="1"/>
          </p:cNvSpPr>
          <p:nvPr>
            <p:ph type="subTitle" idx="1"/>
          </p:nvPr>
        </p:nvSpPr>
        <p:spPr>
          <a:xfrm>
            <a:off x="1625176" y="2616200"/>
            <a:ext cx="8735325" cy="1752600"/>
          </a:xfrm>
        </p:spPr>
        <p:txBody>
          <a:bodyPr rtlCol="0">
            <a:normAutofit/>
          </a:bodyPr>
          <a:lstStyle>
            <a:lvl1pPr marL="0" indent="0" algn="l" rtl="0">
              <a:spcBef>
                <a:spcPts val="0"/>
              </a:spcBef>
              <a:buNone/>
              <a:defRPr sz="2800" cap="all" spc="200" baseline="0">
                <a:solidFill>
                  <a:schemeClr val="accent1"/>
                </a:solidFill>
              </a:defRPr>
            </a:lvl1pPr>
            <a:lvl2pPr marL="609493" indent="0" algn="ctr" rtl="0">
              <a:buNone/>
              <a:defRPr>
                <a:solidFill>
                  <a:schemeClr val="tx1">
                    <a:tint val="75000"/>
                  </a:schemeClr>
                </a:solidFill>
              </a:defRPr>
            </a:lvl2pPr>
            <a:lvl3pPr marL="1218987" indent="0" algn="ctr" rtl="0">
              <a:buNone/>
              <a:defRPr>
                <a:solidFill>
                  <a:schemeClr val="tx1">
                    <a:tint val="75000"/>
                  </a:schemeClr>
                </a:solidFill>
              </a:defRPr>
            </a:lvl3pPr>
            <a:lvl4pPr marL="1828480" indent="0" algn="ctr" rtl="0">
              <a:buNone/>
              <a:defRPr>
                <a:solidFill>
                  <a:schemeClr val="tx1">
                    <a:tint val="75000"/>
                  </a:schemeClr>
                </a:solidFill>
              </a:defRPr>
            </a:lvl4pPr>
            <a:lvl5pPr marL="2437973" indent="0" algn="ctr" rtl="0">
              <a:buNone/>
              <a:defRPr>
                <a:solidFill>
                  <a:schemeClr val="tx1">
                    <a:tint val="75000"/>
                  </a:schemeClr>
                </a:solidFill>
              </a:defRPr>
            </a:lvl5pPr>
            <a:lvl6pPr marL="3047467" indent="0" algn="ctr" rtl="0">
              <a:buNone/>
              <a:defRPr>
                <a:solidFill>
                  <a:schemeClr val="tx1">
                    <a:tint val="75000"/>
                  </a:schemeClr>
                </a:solidFill>
              </a:defRPr>
            </a:lvl6pPr>
            <a:lvl7pPr marL="3656960" indent="0" algn="ctr" rtl="0">
              <a:buNone/>
              <a:defRPr>
                <a:solidFill>
                  <a:schemeClr val="tx1">
                    <a:tint val="75000"/>
                  </a:schemeClr>
                </a:solidFill>
              </a:defRPr>
            </a:lvl7pPr>
            <a:lvl8pPr marL="4266453" indent="0" algn="ctr" rtl="0">
              <a:buNone/>
              <a:defRPr>
                <a:solidFill>
                  <a:schemeClr val="tx1">
                    <a:tint val="75000"/>
                  </a:schemeClr>
                </a:solidFill>
              </a:defRPr>
            </a:lvl8pPr>
            <a:lvl9pPr marL="4875947" indent="0" algn="ctr" rtl="0">
              <a:buNone/>
              <a:defRPr>
                <a:solidFill>
                  <a:schemeClr val="tx1">
                    <a:tint val="75000"/>
                  </a:schemeClr>
                </a:solidFill>
              </a:defRPr>
            </a:lvl9pPr>
          </a:lstStyle>
          <a:p>
            <a:pPr rtl="0"/>
            <a:r>
              <a:rPr lang="fr-FR"/>
              <a:t>Modifiez le style des sous-titres du masque</a:t>
            </a:r>
            <a:endParaRPr lang="fr-FR" dirty="0"/>
          </a:p>
        </p:txBody>
      </p:sp>
      <p:sp>
        <p:nvSpPr>
          <p:cNvPr id="22" name="Espace réservé de la date 21"/>
          <p:cNvSpPr>
            <a:spLocks noGrp="1"/>
          </p:cNvSpPr>
          <p:nvPr>
            <p:ph type="dt" sz="half" idx="10"/>
          </p:nvPr>
        </p:nvSpPr>
        <p:spPr/>
        <p:txBody>
          <a:bodyPr rtlCol="0"/>
          <a:lstStyle>
            <a:lvl1pPr>
              <a:defRPr/>
            </a:lvl1pPr>
          </a:lstStyle>
          <a:p>
            <a:fld id="{3E36D263-5C89-4D5D-8B05-0120FB33B4BA}" type="datetime1">
              <a:rPr lang="fr-FR" smtClean="0"/>
              <a:pPr/>
              <a:t>13/07/2022</a:t>
            </a:fld>
            <a:endParaRPr lang="fr-FR" dirty="0"/>
          </a:p>
        </p:txBody>
      </p:sp>
      <p:sp>
        <p:nvSpPr>
          <p:cNvPr id="23" name="Espace réservé du pied de page 22"/>
          <p:cNvSpPr>
            <a:spLocks noGrp="1"/>
          </p:cNvSpPr>
          <p:nvPr>
            <p:ph type="ftr" sz="quarter" idx="11"/>
          </p:nvPr>
        </p:nvSpPr>
        <p:spPr/>
        <p:txBody>
          <a:bodyPr rtlCol="0"/>
          <a:lstStyle/>
          <a:p>
            <a:pPr rtl="0"/>
            <a:endParaRPr lang="fr-FR" dirty="0"/>
          </a:p>
        </p:txBody>
      </p:sp>
      <p:sp>
        <p:nvSpPr>
          <p:cNvPr id="24" name="Espace réservé du numéro de diapositive 23"/>
          <p:cNvSpPr>
            <a:spLocks noGrp="1"/>
          </p:cNvSpPr>
          <p:nvPr>
            <p:ph type="sldNum" sz="quarter" idx="12"/>
          </p:nvPr>
        </p:nvSpPr>
        <p:spPr/>
        <p:txBody>
          <a:bodyPr rtlCol="0"/>
          <a:lstStyle/>
          <a:p>
            <a:pPr algn="r"/>
            <a:fld id="{C014DD1E-5D91-48A3-AD6D-45FBA980D106}" type="slidenum">
              <a:rPr lang="fr-FR" smtClean="0"/>
              <a:pPr algn="r"/>
              <a:t>‹N°›</a:t>
            </a:fld>
            <a:endParaRPr lang="fr-FR" dirty="0"/>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a:t>Modifiez le style du titre</a:t>
            </a:r>
            <a:endParaRPr lang="fr-FR" dirty="0"/>
          </a:p>
        </p:txBody>
      </p:sp>
      <p:sp>
        <p:nvSpPr>
          <p:cNvPr id="3" name="Espace réservé du texte vertical 2"/>
          <p:cNvSpPr>
            <a:spLocks noGrp="1"/>
          </p:cNvSpPr>
          <p:nvPr>
            <p:ph type="body" orient="vert" idx="1"/>
          </p:nvPr>
        </p:nvSpPr>
        <p:spPr/>
        <p:txBody>
          <a:bodyPr vert="eaVert" rtlCol="0"/>
          <a:lstStyle>
            <a:lvl5pPr algn="l" rtl="0">
              <a:defRPr/>
            </a:lvl5pPr>
            <a:lvl6pPr algn="l" rtl="0">
              <a:defRPr/>
            </a:lvl6pPr>
            <a:lvl7pPr algn="l" rtl="0">
              <a:defRPr/>
            </a:lvl7pPr>
            <a:lvl8pPr algn="l" rtl="0">
              <a:defRPr baseline="0"/>
            </a:lvl8pPr>
            <a:lvl9pPr algn="l" rtl="0">
              <a:defRPr baseline="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4" name="Espace réservé de la date 3"/>
          <p:cNvSpPr>
            <a:spLocks noGrp="1"/>
          </p:cNvSpPr>
          <p:nvPr>
            <p:ph type="dt" sz="half" idx="10"/>
          </p:nvPr>
        </p:nvSpPr>
        <p:spPr/>
        <p:txBody>
          <a:bodyPr rtlCol="0"/>
          <a:lstStyle>
            <a:lvl1pPr>
              <a:defRPr/>
            </a:lvl1pPr>
          </a:lstStyle>
          <a:p>
            <a:fld id="{8A1D2FCC-4233-4F14-8EDB-8DB44C2A50E0}" type="datetime1">
              <a:rPr lang="fr-FR" smtClean="0"/>
              <a:pPr/>
              <a:t>13/07/2022</a:t>
            </a:fld>
            <a:endParaRPr lang="fr-FR" dirty="0"/>
          </a:p>
        </p:txBody>
      </p:sp>
      <p:sp>
        <p:nvSpPr>
          <p:cNvPr id="5" name="Espace réservé du pied de page 4"/>
          <p:cNvSpPr>
            <a:spLocks noGrp="1"/>
          </p:cNvSpPr>
          <p:nvPr>
            <p:ph type="ftr" sz="quarter" idx="11"/>
          </p:nvPr>
        </p:nvSpPr>
        <p:spPr/>
        <p:txBody>
          <a:bodyPr rtlCol="0"/>
          <a:lstStyle/>
          <a:p>
            <a:pPr rtl="0"/>
            <a:endParaRPr lang="fr-FR" dirty="0"/>
          </a:p>
        </p:txBody>
      </p:sp>
      <p:sp>
        <p:nvSpPr>
          <p:cNvPr id="6" name="Espace réservé du numéro de diapositive 5"/>
          <p:cNvSpPr>
            <a:spLocks noGrp="1"/>
          </p:cNvSpPr>
          <p:nvPr>
            <p:ph type="sldNum" sz="quarter" idx="12"/>
          </p:nvPr>
        </p:nvSpPr>
        <p:spPr/>
        <p:txBody>
          <a:bodyPr rtlCol="0"/>
          <a:lstStyle/>
          <a:p>
            <a:pPr algn="r"/>
            <a:fld id="{C014DD1E-5D91-48A3-AD6D-45FBA980D106}" type="slidenum">
              <a:rPr lang="fr-FR" smtClean="0"/>
              <a:pPr algn="r"/>
              <a:t>‹N°›</a:t>
            </a:fld>
            <a:endParaRPr lang="fr-FR" dirty="0"/>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836898" y="584200"/>
            <a:ext cx="2742486" cy="5588000"/>
          </a:xfrm>
        </p:spPr>
        <p:txBody>
          <a:bodyPr vert="eaVert" rtlCol="0"/>
          <a:lstStyle/>
          <a:p>
            <a:pPr rtl="0"/>
            <a:r>
              <a:rPr lang="fr-FR"/>
              <a:t>Modifiez le style du titre</a:t>
            </a:r>
            <a:endParaRPr lang="fr-FR" dirty="0"/>
          </a:p>
        </p:txBody>
      </p:sp>
      <p:sp>
        <p:nvSpPr>
          <p:cNvPr id="3" name="Espace réservé du texte vertical 2"/>
          <p:cNvSpPr>
            <a:spLocks noGrp="1"/>
          </p:cNvSpPr>
          <p:nvPr>
            <p:ph type="body" orient="vert" idx="1"/>
          </p:nvPr>
        </p:nvSpPr>
        <p:spPr>
          <a:xfrm>
            <a:off x="1218882" y="584200"/>
            <a:ext cx="7414869" cy="5588000"/>
          </a:xfrm>
        </p:spPr>
        <p:txBody>
          <a:bodyPr vert="eaVert" rtlCol="0"/>
          <a:lstStyle>
            <a:lvl5pPr algn="l" rtl="0">
              <a:defRPr/>
            </a:lvl5pPr>
            <a:lvl6pPr algn="l" rtl="0">
              <a:defRPr/>
            </a:lvl6pPr>
            <a:lvl7pPr algn="l" rtl="0">
              <a:defRPr/>
            </a:lvl7pPr>
            <a:lvl8pPr algn="l" rtl="0">
              <a:defRPr/>
            </a:lvl8pPr>
            <a:lvl9pPr algn="l" rtl="0">
              <a:defRPr/>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4" name="Espace réservé de la date 3"/>
          <p:cNvSpPr>
            <a:spLocks noGrp="1"/>
          </p:cNvSpPr>
          <p:nvPr>
            <p:ph type="dt" sz="half" idx="10"/>
          </p:nvPr>
        </p:nvSpPr>
        <p:spPr/>
        <p:txBody>
          <a:bodyPr rtlCol="0"/>
          <a:lstStyle>
            <a:lvl1pPr>
              <a:defRPr/>
            </a:lvl1pPr>
          </a:lstStyle>
          <a:p>
            <a:fld id="{763F31CA-359D-41CC-AD54-062A6FB97288}" type="datetime1">
              <a:rPr lang="fr-FR" smtClean="0"/>
              <a:pPr/>
              <a:t>13/07/2022</a:t>
            </a:fld>
            <a:endParaRPr lang="fr-FR" dirty="0"/>
          </a:p>
        </p:txBody>
      </p:sp>
      <p:sp>
        <p:nvSpPr>
          <p:cNvPr id="5" name="Espace réservé du pied de page 4"/>
          <p:cNvSpPr>
            <a:spLocks noGrp="1"/>
          </p:cNvSpPr>
          <p:nvPr>
            <p:ph type="ftr" sz="quarter" idx="11"/>
          </p:nvPr>
        </p:nvSpPr>
        <p:spPr/>
        <p:txBody>
          <a:bodyPr rtlCol="0"/>
          <a:lstStyle/>
          <a:p>
            <a:pPr rtl="0"/>
            <a:endParaRPr lang="fr-FR" dirty="0"/>
          </a:p>
        </p:txBody>
      </p:sp>
      <p:sp>
        <p:nvSpPr>
          <p:cNvPr id="6" name="Espace réservé du numéro de diapositive 5"/>
          <p:cNvSpPr>
            <a:spLocks noGrp="1"/>
          </p:cNvSpPr>
          <p:nvPr>
            <p:ph type="sldNum" sz="quarter" idx="12"/>
          </p:nvPr>
        </p:nvSpPr>
        <p:spPr/>
        <p:txBody>
          <a:bodyPr rtlCol="0"/>
          <a:lstStyle/>
          <a:p>
            <a:pPr algn="r"/>
            <a:fld id="{C014DD1E-5D91-48A3-AD6D-45FBA980D106}" type="slidenum">
              <a:rPr lang="fr-FR" smtClean="0"/>
              <a:pPr algn="r"/>
              <a:t>‹N°›</a:t>
            </a:fld>
            <a:endParaRPr lang="fr-FR" dirty="0"/>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a:t>Modifiez le style du titre</a:t>
            </a:r>
            <a:endParaRPr lang="fr-FR" dirty="0"/>
          </a:p>
        </p:txBody>
      </p:sp>
      <p:sp>
        <p:nvSpPr>
          <p:cNvPr id="3" name="Espace réservé du contenu 2"/>
          <p:cNvSpPr>
            <a:spLocks noGrp="1"/>
          </p:cNvSpPr>
          <p:nvPr>
            <p:ph idx="1"/>
          </p:nvPr>
        </p:nvSpPr>
        <p:spPr/>
        <p:txBody>
          <a:bodyPr rtlCol="0"/>
          <a:lstStyle>
            <a:lvl5pPr algn="l" rtl="0">
              <a:defRPr/>
            </a:lvl5pPr>
            <a:lvl6pPr algn="l" rtl="0">
              <a:defRPr/>
            </a:lvl6pPr>
            <a:lvl7pPr algn="l" rtl="0">
              <a:defRPr/>
            </a:lvl7pPr>
            <a:lvl8pPr algn="l" rtl="0">
              <a:defRPr/>
            </a:lvl8pPr>
            <a:lvl9pPr algn="l" rtl="0">
              <a:defRPr/>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4" name="Espace réservé de la date 3"/>
          <p:cNvSpPr>
            <a:spLocks noGrp="1"/>
          </p:cNvSpPr>
          <p:nvPr>
            <p:ph type="dt" sz="half" idx="10"/>
          </p:nvPr>
        </p:nvSpPr>
        <p:spPr/>
        <p:txBody>
          <a:bodyPr rtlCol="0"/>
          <a:lstStyle>
            <a:lvl1pPr>
              <a:defRPr/>
            </a:lvl1pPr>
          </a:lstStyle>
          <a:p>
            <a:fld id="{E2899D0D-1C7F-4044-B286-354B51780DED}" type="datetime1">
              <a:rPr lang="fr-FR" smtClean="0"/>
              <a:pPr/>
              <a:t>13/07/2022</a:t>
            </a:fld>
            <a:endParaRPr lang="fr-FR" dirty="0"/>
          </a:p>
        </p:txBody>
      </p:sp>
      <p:sp>
        <p:nvSpPr>
          <p:cNvPr id="5" name="Espace réservé du pied de page 4"/>
          <p:cNvSpPr>
            <a:spLocks noGrp="1"/>
          </p:cNvSpPr>
          <p:nvPr>
            <p:ph type="ftr" sz="quarter" idx="11"/>
          </p:nvPr>
        </p:nvSpPr>
        <p:spPr/>
        <p:txBody>
          <a:bodyPr rtlCol="0"/>
          <a:lstStyle/>
          <a:p>
            <a:pPr rtl="0"/>
            <a:endParaRPr lang="fr-FR" dirty="0"/>
          </a:p>
        </p:txBody>
      </p:sp>
      <p:sp>
        <p:nvSpPr>
          <p:cNvPr id="6" name="Espace réservé du numéro de diapositive 5"/>
          <p:cNvSpPr>
            <a:spLocks noGrp="1"/>
          </p:cNvSpPr>
          <p:nvPr>
            <p:ph type="sldNum" sz="quarter" idx="12"/>
          </p:nvPr>
        </p:nvSpPr>
        <p:spPr/>
        <p:txBody>
          <a:bodyPr rtlCol="0"/>
          <a:lstStyle/>
          <a:p>
            <a:pPr algn="r"/>
            <a:fld id="{C014DD1E-5D91-48A3-AD6D-45FBA980D106}" type="slidenum">
              <a:rPr lang="fr-FR" smtClean="0"/>
              <a:pPr algn="r"/>
              <a:t>‹N°›</a:t>
            </a:fld>
            <a:endParaRPr lang="fr-FR" dirty="0"/>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grpSp>
        <p:nvGrpSpPr>
          <p:cNvPr id="11" name="diagonales"/>
          <p:cNvGrpSpPr/>
          <p:nvPr/>
        </p:nvGrpSpPr>
        <p:grpSpPr>
          <a:xfrm>
            <a:off x="7516443" y="4145281"/>
            <a:ext cx="4686117" cy="2731407"/>
            <a:chOff x="5638800" y="3108960"/>
            <a:chExt cx="3515503" cy="2048555"/>
          </a:xfrm>
        </p:grpSpPr>
        <p:cxnSp>
          <p:nvCxnSpPr>
            <p:cNvPr id="12" name="Connecteur droit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Connecteur droit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Connecteur droit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re 1"/>
          <p:cNvSpPr>
            <a:spLocks noGrp="1"/>
          </p:cNvSpPr>
          <p:nvPr>
            <p:ph type="title"/>
          </p:nvPr>
        </p:nvSpPr>
        <p:spPr>
          <a:xfrm>
            <a:off x="1625177" y="2209801"/>
            <a:ext cx="8938472" cy="2764335"/>
          </a:xfrm>
        </p:spPr>
        <p:txBody>
          <a:bodyPr rtlCol="0" anchor="b">
            <a:normAutofit/>
          </a:bodyPr>
          <a:lstStyle>
            <a:lvl1pPr algn="l" rtl="0">
              <a:defRPr sz="5400" b="0" cap="none" baseline="0"/>
            </a:lvl1pPr>
          </a:lstStyle>
          <a:p>
            <a:pPr rtl="0"/>
            <a:r>
              <a:rPr lang="fr-FR"/>
              <a:t>Modifiez le style du titre</a:t>
            </a:r>
            <a:endParaRPr lang="fr-FR" dirty="0"/>
          </a:p>
        </p:txBody>
      </p:sp>
      <p:sp>
        <p:nvSpPr>
          <p:cNvPr id="3" name="Espace réservé du texte 2"/>
          <p:cNvSpPr>
            <a:spLocks noGrp="1"/>
          </p:cNvSpPr>
          <p:nvPr>
            <p:ph type="body" idx="1"/>
          </p:nvPr>
        </p:nvSpPr>
        <p:spPr>
          <a:xfrm>
            <a:off x="1625176" y="4951266"/>
            <a:ext cx="7069519" cy="1220933"/>
          </a:xfrm>
        </p:spPr>
        <p:txBody>
          <a:bodyPr rtlCol="0" anchor="t">
            <a:normAutofit/>
          </a:bodyPr>
          <a:lstStyle>
            <a:lvl1pPr marL="0" indent="0" algn="l" rtl="0">
              <a:spcBef>
                <a:spcPts val="0"/>
              </a:spcBef>
              <a:buNone/>
              <a:defRPr sz="2800" cap="all" spc="200" baseline="0">
                <a:solidFill>
                  <a:schemeClr val="accent1"/>
                </a:solidFill>
              </a:defRPr>
            </a:lvl1pPr>
            <a:lvl2pPr marL="609493" indent="0" algn="l" rtl="0">
              <a:buNone/>
              <a:defRPr sz="2400">
                <a:solidFill>
                  <a:schemeClr val="tx1">
                    <a:tint val="75000"/>
                  </a:schemeClr>
                </a:solidFill>
              </a:defRPr>
            </a:lvl2pPr>
            <a:lvl3pPr marL="1218987" indent="0" algn="l" rtl="0">
              <a:buNone/>
              <a:defRPr sz="2100">
                <a:solidFill>
                  <a:schemeClr val="tx1">
                    <a:tint val="75000"/>
                  </a:schemeClr>
                </a:solidFill>
              </a:defRPr>
            </a:lvl3pPr>
            <a:lvl4pPr marL="1828480" indent="0" algn="l" rtl="0">
              <a:buNone/>
              <a:defRPr sz="1900">
                <a:solidFill>
                  <a:schemeClr val="tx1">
                    <a:tint val="75000"/>
                  </a:schemeClr>
                </a:solidFill>
              </a:defRPr>
            </a:lvl4pPr>
            <a:lvl5pPr marL="2437973" indent="0" algn="l" rtl="0">
              <a:buNone/>
              <a:defRPr sz="1900">
                <a:solidFill>
                  <a:schemeClr val="tx1">
                    <a:tint val="75000"/>
                  </a:schemeClr>
                </a:solidFill>
              </a:defRPr>
            </a:lvl5pPr>
            <a:lvl6pPr marL="3047467" indent="0" algn="l" rtl="0">
              <a:buNone/>
              <a:defRPr sz="1900">
                <a:solidFill>
                  <a:schemeClr val="tx1">
                    <a:tint val="75000"/>
                  </a:schemeClr>
                </a:solidFill>
              </a:defRPr>
            </a:lvl6pPr>
            <a:lvl7pPr marL="3656960" indent="0" algn="l" rtl="0">
              <a:buNone/>
              <a:defRPr sz="1900">
                <a:solidFill>
                  <a:schemeClr val="tx1">
                    <a:tint val="75000"/>
                  </a:schemeClr>
                </a:solidFill>
              </a:defRPr>
            </a:lvl7pPr>
            <a:lvl8pPr marL="4266453" indent="0" algn="l" rtl="0">
              <a:buNone/>
              <a:defRPr sz="1900">
                <a:solidFill>
                  <a:schemeClr val="tx1">
                    <a:tint val="75000"/>
                  </a:schemeClr>
                </a:solidFill>
              </a:defRPr>
            </a:lvl8pPr>
            <a:lvl9pPr marL="4875947" indent="0" algn="l" rtl="0">
              <a:buNone/>
              <a:defRPr sz="1900">
                <a:solidFill>
                  <a:schemeClr val="tx1">
                    <a:tint val="75000"/>
                  </a:schemeClr>
                </a:solidFill>
              </a:defRPr>
            </a:lvl9pPr>
          </a:lstStyle>
          <a:p>
            <a:pPr lvl="0" rtl="0"/>
            <a:r>
              <a:rPr lang="fr-FR"/>
              <a:t>Cliquez pour modifier les styles du texte du masque</a:t>
            </a:r>
          </a:p>
        </p:txBody>
      </p:sp>
      <p:sp>
        <p:nvSpPr>
          <p:cNvPr id="4" name="Espace réservé de la date 3"/>
          <p:cNvSpPr>
            <a:spLocks noGrp="1"/>
          </p:cNvSpPr>
          <p:nvPr>
            <p:ph type="dt" sz="half" idx="10"/>
          </p:nvPr>
        </p:nvSpPr>
        <p:spPr/>
        <p:txBody>
          <a:bodyPr rtlCol="0"/>
          <a:lstStyle>
            <a:lvl1pPr>
              <a:defRPr/>
            </a:lvl1pPr>
          </a:lstStyle>
          <a:p>
            <a:fld id="{BEFD5C92-4BB1-4FBC-932D-AE246A545D97}" type="datetime1">
              <a:rPr lang="fr-FR" smtClean="0"/>
              <a:pPr/>
              <a:t>13/07/2022</a:t>
            </a:fld>
            <a:endParaRPr lang="fr-FR" dirty="0"/>
          </a:p>
        </p:txBody>
      </p:sp>
      <p:sp>
        <p:nvSpPr>
          <p:cNvPr id="5" name="Espace réservé du pied de page 4"/>
          <p:cNvSpPr>
            <a:spLocks noGrp="1"/>
          </p:cNvSpPr>
          <p:nvPr>
            <p:ph type="ftr" sz="quarter" idx="11"/>
          </p:nvPr>
        </p:nvSpPr>
        <p:spPr/>
        <p:txBody>
          <a:bodyPr rtlCol="0"/>
          <a:lstStyle/>
          <a:p>
            <a:pPr rtl="0"/>
            <a:endParaRPr lang="fr-FR" dirty="0"/>
          </a:p>
        </p:txBody>
      </p:sp>
      <p:sp>
        <p:nvSpPr>
          <p:cNvPr id="6" name="Espace réservé du numéro de diapositive 5"/>
          <p:cNvSpPr>
            <a:spLocks noGrp="1"/>
          </p:cNvSpPr>
          <p:nvPr>
            <p:ph type="sldNum" sz="quarter" idx="12"/>
          </p:nvPr>
        </p:nvSpPr>
        <p:spPr/>
        <p:txBody>
          <a:bodyPr rtlCol="0"/>
          <a:lstStyle/>
          <a:p>
            <a:pPr algn="r"/>
            <a:fld id="{C014DD1E-5D91-48A3-AD6D-45FBA980D106}" type="slidenum">
              <a:rPr lang="fr-FR" smtClean="0"/>
              <a:pPr algn="r"/>
              <a:t>‹N°›</a:t>
            </a:fld>
            <a:endParaRPr lang="fr-FR" dirty="0"/>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a:t>Modifiez le style du titre</a:t>
            </a:r>
            <a:endParaRPr lang="fr-FR" dirty="0"/>
          </a:p>
        </p:txBody>
      </p:sp>
      <p:sp>
        <p:nvSpPr>
          <p:cNvPr id="3" name="Espace réservé du contenu 2"/>
          <p:cNvSpPr>
            <a:spLocks noGrp="1"/>
          </p:cNvSpPr>
          <p:nvPr>
            <p:ph sz="half" idx="1"/>
          </p:nvPr>
        </p:nvSpPr>
        <p:spPr>
          <a:xfrm>
            <a:off x="1218883" y="1706880"/>
            <a:ext cx="5078677"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4" name="Espace réservé du contenu 3"/>
          <p:cNvSpPr>
            <a:spLocks noGrp="1"/>
          </p:cNvSpPr>
          <p:nvPr>
            <p:ph sz="half" idx="2"/>
          </p:nvPr>
        </p:nvSpPr>
        <p:spPr>
          <a:xfrm>
            <a:off x="6500707" y="1706880"/>
            <a:ext cx="5078677"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a:lvl8pPr>
            <a:lvl9pPr algn="l" rtl="0">
              <a:defRPr sz="200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5" name="Espace réservé de la date 4"/>
          <p:cNvSpPr>
            <a:spLocks noGrp="1"/>
          </p:cNvSpPr>
          <p:nvPr>
            <p:ph type="dt" sz="half" idx="10"/>
          </p:nvPr>
        </p:nvSpPr>
        <p:spPr/>
        <p:txBody>
          <a:bodyPr rtlCol="0"/>
          <a:lstStyle>
            <a:lvl1pPr>
              <a:defRPr/>
            </a:lvl1pPr>
          </a:lstStyle>
          <a:p>
            <a:fld id="{6B22FCC3-3DC7-4160-A3CE-82200479EFA7}" type="datetime1">
              <a:rPr lang="fr-FR" smtClean="0"/>
              <a:pPr/>
              <a:t>13/07/2022</a:t>
            </a:fld>
            <a:endParaRPr lang="fr-FR" dirty="0"/>
          </a:p>
        </p:txBody>
      </p:sp>
      <p:sp>
        <p:nvSpPr>
          <p:cNvPr id="6" name="Espace réservé du pied de page 5"/>
          <p:cNvSpPr>
            <a:spLocks noGrp="1"/>
          </p:cNvSpPr>
          <p:nvPr>
            <p:ph type="ftr" sz="quarter" idx="11"/>
          </p:nvPr>
        </p:nvSpPr>
        <p:spPr/>
        <p:txBody>
          <a:bodyPr rtlCol="0"/>
          <a:lstStyle/>
          <a:p>
            <a:pPr rtl="0"/>
            <a:endParaRPr lang="fr-FR" dirty="0"/>
          </a:p>
        </p:txBody>
      </p:sp>
      <p:sp>
        <p:nvSpPr>
          <p:cNvPr id="7" name="Espace réservé du numéro de diapositive 6"/>
          <p:cNvSpPr>
            <a:spLocks noGrp="1"/>
          </p:cNvSpPr>
          <p:nvPr>
            <p:ph type="sldNum" sz="quarter" idx="12"/>
          </p:nvPr>
        </p:nvSpPr>
        <p:spPr/>
        <p:txBody>
          <a:bodyPr rtlCol="0"/>
          <a:lstStyle/>
          <a:p>
            <a:pPr algn="r"/>
            <a:fld id="{C014DD1E-5D91-48A3-AD6D-45FBA980D106}" type="slidenum">
              <a:rPr lang="fr-FR" smtClean="0"/>
              <a:pPr algn="r"/>
              <a:t>‹N°›</a:t>
            </a:fld>
            <a:endParaRPr lang="fr-FR" dirty="0"/>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lvl1pPr algn="l" rtl="0">
              <a:defRPr/>
            </a:lvl1pPr>
          </a:lstStyle>
          <a:p>
            <a:pPr rtl="0"/>
            <a:r>
              <a:rPr lang="fr-FR"/>
              <a:t>Modifiez le style du titre</a:t>
            </a:r>
            <a:endParaRPr lang="fr-FR" dirty="0"/>
          </a:p>
        </p:txBody>
      </p:sp>
      <p:sp>
        <p:nvSpPr>
          <p:cNvPr id="3" name="Espace réservé du texte 2"/>
          <p:cNvSpPr>
            <a:spLocks noGrp="1"/>
          </p:cNvSpPr>
          <p:nvPr>
            <p:ph type="body" idx="1"/>
          </p:nvPr>
        </p:nvSpPr>
        <p:spPr>
          <a:xfrm>
            <a:off x="1218883"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fr-FR"/>
              <a:t>Cliquez pour modifier les styles du texte du masque</a:t>
            </a:r>
          </a:p>
        </p:txBody>
      </p:sp>
      <p:sp>
        <p:nvSpPr>
          <p:cNvPr id="4" name="Espace réservé du contenu 3"/>
          <p:cNvSpPr>
            <a:spLocks noGrp="1"/>
          </p:cNvSpPr>
          <p:nvPr>
            <p:ph sz="half" idx="2"/>
          </p:nvPr>
        </p:nvSpPr>
        <p:spPr>
          <a:xfrm>
            <a:off x="1218883"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baseline="0"/>
            </a:lvl7pPr>
            <a:lvl8pPr algn="l" rtl="0">
              <a:defRPr sz="2000" baseline="0"/>
            </a:lvl8pPr>
            <a:lvl9pPr algn="l" rtl="0">
              <a:defRPr sz="2000" baseline="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5" name="Espace réservé du texte 4"/>
          <p:cNvSpPr>
            <a:spLocks noGrp="1"/>
          </p:cNvSpPr>
          <p:nvPr>
            <p:ph type="body" sz="quarter" idx="3"/>
          </p:nvPr>
        </p:nvSpPr>
        <p:spPr>
          <a:xfrm>
            <a:off x="6496644"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fr-FR"/>
              <a:t>Cliquez pour modifier les styles du texte du masque</a:t>
            </a:r>
          </a:p>
        </p:txBody>
      </p:sp>
      <p:sp>
        <p:nvSpPr>
          <p:cNvPr id="6" name="Espace réservé du contenu 5"/>
          <p:cNvSpPr>
            <a:spLocks noGrp="1"/>
          </p:cNvSpPr>
          <p:nvPr>
            <p:ph sz="quarter" idx="4"/>
          </p:nvPr>
        </p:nvSpPr>
        <p:spPr>
          <a:xfrm>
            <a:off x="6500707"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baseline="0"/>
            </a:lvl6pPr>
            <a:lvl7pPr algn="l" rtl="0">
              <a:defRPr sz="2000" baseline="0"/>
            </a:lvl7pPr>
            <a:lvl8pPr algn="l" rtl="0">
              <a:defRPr sz="2000" baseline="0"/>
            </a:lvl8pPr>
            <a:lvl9pPr algn="l" rtl="0">
              <a:defRPr sz="2000" baseline="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7" name="Espace réservé de la date 6"/>
          <p:cNvSpPr>
            <a:spLocks noGrp="1"/>
          </p:cNvSpPr>
          <p:nvPr>
            <p:ph type="dt" sz="half" idx="10"/>
          </p:nvPr>
        </p:nvSpPr>
        <p:spPr/>
        <p:txBody>
          <a:bodyPr rtlCol="0"/>
          <a:lstStyle>
            <a:lvl1pPr>
              <a:defRPr/>
            </a:lvl1pPr>
          </a:lstStyle>
          <a:p>
            <a:fld id="{17AB33AB-93D8-496F-A7A3-D08F359C34C7}" type="datetime1">
              <a:rPr lang="fr-FR" smtClean="0"/>
              <a:pPr/>
              <a:t>13/07/2022</a:t>
            </a:fld>
            <a:endParaRPr lang="fr-FR" dirty="0"/>
          </a:p>
        </p:txBody>
      </p:sp>
      <p:sp>
        <p:nvSpPr>
          <p:cNvPr id="8" name="Espace réservé du pied de page 7"/>
          <p:cNvSpPr>
            <a:spLocks noGrp="1"/>
          </p:cNvSpPr>
          <p:nvPr>
            <p:ph type="ftr" sz="quarter" idx="11"/>
          </p:nvPr>
        </p:nvSpPr>
        <p:spPr/>
        <p:txBody>
          <a:bodyPr rtlCol="0"/>
          <a:lstStyle/>
          <a:p>
            <a:pPr rtl="0"/>
            <a:endParaRPr lang="fr-FR" dirty="0"/>
          </a:p>
        </p:txBody>
      </p:sp>
      <p:sp>
        <p:nvSpPr>
          <p:cNvPr id="9" name="Espace réservé du numéro de diapositive 8"/>
          <p:cNvSpPr>
            <a:spLocks noGrp="1"/>
          </p:cNvSpPr>
          <p:nvPr>
            <p:ph type="sldNum" sz="quarter" idx="12"/>
          </p:nvPr>
        </p:nvSpPr>
        <p:spPr/>
        <p:txBody>
          <a:bodyPr rtlCol="0"/>
          <a:lstStyle/>
          <a:p>
            <a:pPr algn="r"/>
            <a:fld id="{C014DD1E-5D91-48A3-AD6D-45FBA980D106}" type="slidenum">
              <a:rPr lang="fr-FR" smtClean="0"/>
              <a:pPr algn="r"/>
              <a:t>‹N°›</a:t>
            </a:fld>
            <a:endParaRPr lang="fr-FR" dirty="0"/>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a:t>Modifiez le style du titre</a:t>
            </a:r>
            <a:endParaRPr lang="fr-FR" dirty="0"/>
          </a:p>
        </p:txBody>
      </p:sp>
      <p:sp>
        <p:nvSpPr>
          <p:cNvPr id="3" name="Espace réservé de la date 2"/>
          <p:cNvSpPr>
            <a:spLocks noGrp="1"/>
          </p:cNvSpPr>
          <p:nvPr>
            <p:ph type="dt" sz="half" idx="10"/>
          </p:nvPr>
        </p:nvSpPr>
        <p:spPr/>
        <p:txBody>
          <a:bodyPr rtlCol="0"/>
          <a:lstStyle>
            <a:lvl1pPr>
              <a:defRPr/>
            </a:lvl1pPr>
          </a:lstStyle>
          <a:p>
            <a:fld id="{5B80ABE1-D260-4843-B80F-7D5268AEEE07}" type="datetime1">
              <a:rPr lang="fr-FR" smtClean="0"/>
              <a:pPr/>
              <a:t>13/07/2022</a:t>
            </a:fld>
            <a:endParaRPr lang="fr-FR" dirty="0"/>
          </a:p>
        </p:txBody>
      </p:sp>
      <p:sp>
        <p:nvSpPr>
          <p:cNvPr id="4" name="Espace réservé du pied de page 3"/>
          <p:cNvSpPr>
            <a:spLocks noGrp="1"/>
          </p:cNvSpPr>
          <p:nvPr>
            <p:ph type="ftr" sz="quarter" idx="11"/>
          </p:nvPr>
        </p:nvSpPr>
        <p:spPr/>
        <p:txBody>
          <a:bodyPr rtlCol="0"/>
          <a:lstStyle/>
          <a:p>
            <a:pPr rtl="0"/>
            <a:endParaRPr lang="fr-FR" dirty="0"/>
          </a:p>
        </p:txBody>
      </p:sp>
      <p:sp>
        <p:nvSpPr>
          <p:cNvPr id="5" name="Espace réservé du numéro de diapositive 4"/>
          <p:cNvSpPr>
            <a:spLocks noGrp="1"/>
          </p:cNvSpPr>
          <p:nvPr>
            <p:ph type="sldNum" sz="quarter" idx="12"/>
          </p:nvPr>
        </p:nvSpPr>
        <p:spPr/>
        <p:txBody>
          <a:bodyPr rtlCol="0"/>
          <a:lstStyle/>
          <a:p>
            <a:pPr algn="r"/>
            <a:fld id="{C014DD1E-5D91-48A3-AD6D-45FBA980D106}" type="slidenum">
              <a:rPr lang="fr-FR" smtClean="0"/>
              <a:pPr algn="r"/>
              <a:t>‹N°›</a:t>
            </a:fld>
            <a:endParaRPr lang="fr-FR" dirty="0"/>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rtlCol="0"/>
          <a:lstStyle>
            <a:lvl1pPr>
              <a:defRPr/>
            </a:lvl1pPr>
          </a:lstStyle>
          <a:p>
            <a:fld id="{88B7253B-1B29-4A13-B3F4-5ABF9F84795C}" type="datetime1">
              <a:rPr lang="fr-FR" smtClean="0"/>
              <a:pPr/>
              <a:t>13/07/2022</a:t>
            </a:fld>
            <a:endParaRPr lang="fr-FR" dirty="0"/>
          </a:p>
        </p:txBody>
      </p:sp>
      <p:sp>
        <p:nvSpPr>
          <p:cNvPr id="3" name="Espace réservé du pied de page 2"/>
          <p:cNvSpPr>
            <a:spLocks noGrp="1"/>
          </p:cNvSpPr>
          <p:nvPr>
            <p:ph type="ftr" sz="quarter" idx="11"/>
          </p:nvPr>
        </p:nvSpPr>
        <p:spPr/>
        <p:txBody>
          <a:bodyPr rtlCol="0"/>
          <a:lstStyle/>
          <a:p>
            <a:pPr rtl="0"/>
            <a:endParaRPr lang="fr-FR" dirty="0"/>
          </a:p>
        </p:txBody>
      </p:sp>
      <p:sp>
        <p:nvSpPr>
          <p:cNvPr id="4" name="Espace réservé du numéro de diapositive 3"/>
          <p:cNvSpPr>
            <a:spLocks noGrp="1"/>
          </p:cNvSpPr>
          <p:nvPr>
            <p:ph type="sldNum" sz="quarter" idx="12"/>
          </p:nvPr>
        </p:nvSpPr>
        <p:spPr/>
        <p:txBody>
          <a:bodyPr rtlCol="0"/>
          <a:lstStyle/>
          <a:p>
            <a:pPr algn="r"/>
            <a:fld id="{C014DD1E-5D91-48A3-AD6D-45FBA980D106}" type="slidenum">
              <a:rPr lang="fr-FR" smtClean="0"/>
              <a:pPr algn="r"/>
              <a:t>‹N°›</a:t>
            </a:fld>
            <a:endParaRPr lang="fr-FR" dirty="0"/>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fr-FR"/>
              <a:t>Modifiez le style du titre</a:t>
            </a:r>
            <a:endParaRPr lang="fr-FR" dirty="0"/>
          </a:p>
        </p:txBody>
      </p:sp>
      <p:sp>
        <p:nvSpPr>
          <p:cNvPr id="4" name="Espace réservé du texte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fr-FR"/>
              <a:t>Cliquez pour modifier les styles du texte du masque</a:t>
            </a:r>
          </a:p>
        </p:txBody>
      </p:sp>
      <p:sp>
        <p:nvSpPr>
          <p:cNvPr id="3" name="Espace réservé du contenu 2"/>
          <p:cNvSpPr>
            <a:spLocks noGrp="1"/>
          </p:cNvSpPr>
          <p:nvPr>
            <p:ph idx="1"/>
          </p:nvPr>
        </p:nvSpPr>
        <p:spPr>
          <a:xfrm>
            <a:off x="5484971" y="584200"/>
            <a:ext cx="6094413" cy="558800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5" name="Espace réservé de la date 4"/>
          <p:cNvSpPr>
            <a:spLocks noGrp="1"/>
          </p:cNvSpPr>
          <p:nvPr>
            <p:ph type="dt" sz="half" idx="10"/>
          </p:nvPr>
        </p:nvSpPr>
        <p:spPr/>
        <p:txBody>
          <a:bodyPr rtlCol="0"/>
          <a:lstStyle>
            <a:lvl1pPr>
              <a:defRPr/>
            </a:lvl1pPr>
          </a:lstStyle>
          <a:p>
            <a:fld id="{3FF95AA5-BF1E-4EB9-A1D5-0AB2DD60A2D9}" type="datetime1">
              <a:rPr lang="fr-FR" smtClean="0"/>
              <a:pPr/>
              <a:t>13/07/2022</a:t>
            </a:fld>
            <a:endParaRPr lang="fr-FR" dirty="0"/>
          </a:p>
        </p:txBody>
      </p:sp>
      <p:sp>
        <p:nvSpPr>
          <p:cNvPr id="6" name="Espace réservé du pied de page 5"/>
          <p:cNvSpPr>
            <a:spLocks noGrp="1"/>
          </p:cNvSpPr>
          <p:nvPr>
            <p:ph type="ftr" sz="quarter" idx="11"/>
          </p:nvPr>
        </p:nvSpPr>
        <p:spPr/>
        <p:txBody>
          <a:bodyPr rtlCol="0"/>
          <a:lstStyle/>
          <a:p>
            <a:pPr rtl="0"/>
            <a:endParaRPr lang="fr-FR" dirty="0"/>
          </a:p>
        </p:txBody>
      </p:sp>
      <p:sp>
        <p:nvSpPr>
          <p:cNvPr id="7" name="Espace réservé du numéro de diapositive 6"/>
          <p:cNvSpPr>
            <a:spLocks noGrp="1"/>
          </p:cNvSpPr>
          <p:nvPr>
            <p:ph type="sldNum" sz="quarter" idx="12"/>
          </p:nvPr>
        </p:nvSpPr>
        <p:spPr/>
        <p:txBody>
          <a:bodyPr rtlCol="0"/>
          <a:lstStyle/>
          <a:p>
            <a:pPr algn="r"/>
            <a:fld id="{C014DD1E-5D91-48A3-AD6D-45FBA980D106}" type="slidenum">
              <a:rPr lang="fr-FR" smtClean="0"/>
              <a:pPr algn="r"/>
              <a:t>‹N°›</a:t>
            </a:fld>
            <a:endParaRPr lang="fr-FR" dirty="0"/>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fr-FR"/>
              <a:t>Modifiez le style du titre</a:t>
            </a:r>
            <a:endParaRPr lang="fr-FR" dirty="0"/>
          </a:p>
        </p:txBody>
      </p:sp>
      <p:sp>
        <p:nvSpPr>
          <p:cNvPr id="4" name="Espace réservé du texte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fr-FR"/>
              <a:t>Cliquez pour modifier les styles du texte du masque</a:t>
            </a:r>
          </a:p>
        </p:txBody>
      </p:sp>
      <p:sp>
        <p:nvSpPr>
          <p:cNvPr id="3" name="Espace réservé d’image 2" descr="Espace réservé vide pour ajouter une image. Cliquez sur l’espace réservé et sélectionnez l’image à ajouter."/>
          <p:cNvSpPr>
            <a:spLocks noGrp="1"/>
          </p:cNvSpPr>
          <p:nvPr>
            <p:ph type="pic" idx="1"/>
          </p:nvPr>
        </p:nvSpPr>
        <p:spPr>
          <a:xfrm>
            <a:off x="5484971" y="584200"/>
            <a:ext cx="6094413" cy="5588000"/>
          </a:xfrm>
          <a:ln w="12700">
            <a:solidFill>
              <a:schemeClr val="bg1">
                <a:lumMod val="75000"/>
                <a:lumOff val="25000"/>
              </a:schemeClr>
            </a:solidFill>
            <a:miter lim="800000"/>
          </a:ln>
        </p:spPr>
        <p:txBody>
          <a:bodyPr rtlCol="0">
            <a:normAutofit/>
          </a:bodyPr>
          <a:lstStyle>
            <a:lvl1pPr marL="0" indent="0" algn="l" rtl="0">
              <a:buNone/>
              <a:defRPr sz="2800"/>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fr-FR"/>
              <a:t>Cliquez sur l'icône pour ajouter une image</a:t>
            </a:r>
            <a:endParaRPr lang="fr-FR" dirty="0"/>
          </a:p>
        </p:txBody>
      </p:sp>
      <p:sp>
        <p:nvSpPr>
          <p:cNvPr id="5" name="Espace réservé de la date 4"/>
          <p:cNvSpPr>
            <a:spLocks noGrp="1"/>
          </p:cNvSpPr>
          <p:nvPr>
            <p:ph type="dt" sz="half" idx="10"/>
          </p:nvPr>
        </p:nvSpPr>
        <p:spPr/>
        <p:txBody>
          <a:bodyPr rtlCol="0"/>
          <a:lstStyle>
            <a:lvl1pPr>
              <a:defRPr/>
            </a:lvl1pPr>
          </a:lstStyle>
          <a:p>
            <a:fld id="{6F7BC923-82FA-41E3-BF4E-E946B22CD3AC}" type="datetime1">
              <a:rPr lang="fr-FR" smtClean="0"/>
              <a:pPr/>
              <a:t>13/07/2022</a:t>
            </a:fld>
            <a:endParaRPr lang="fr-FR" dirty="0"/>
          </a:p>
        </p:txBody>
      </p:sp>
      <p:sp>
        <p:nvSpPr>
          <p:cNvPr id="6" name="Espace réservé du pied de page 5"/>
          <p:cNvSpPr>
            <a:spLocks noGrp="1"/>
          </p:cNvSpPr>
          <p:nvPr>
            <p:ph type="ftr" sz="quarter" idx="11"/>
          </p:nvPr>
        </p:nvSpPr>
        <p:spPr/>
        <p:txBody>
          <a:bodyPr rtlCol="0"/>
          <a:lstStyle/>
          <a:p>
            <a:pPr rtl="0"/>
            <a:endParaRPr lang="fr-FR" dirty="0"/>
          </a:p>
        </p:txBody>
      </p:sp>
      <p:sp>
        <p:nvSpPr>
          <p:cNvPr id="7" name="Espace réservé du numéro de diapositive 6"/>
          <p:cNvSpPr>
            <a:spLocks noGrp="1"/>
          </p:cNvSpPr>
          <p:nvPr>
            <p:ph type="sldNum" sz="quarter" idx="12"/>
          </p:nvPr>
        </p:nvSpPr>
        <p:spPr/>
        <p:txBody>
          <a:bodyPr rtlCol="0"/>
          <a:lstStyle/>
          <a:p>
            <a:pPr algn="r"/>
            <a:fld id="{C014DD1E-5D91-48A3-AD6D-45FBA980D106}" type="slidenum">
              <a:rPr lang="fr-FR" smtClean="0"/>
              <a:pPr algn="r"/>
              <a:t>‹N°›</a:t>
            </a:fld>
            <a:endParaRPr lang="fr-FR" dirty="0"/>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ignes de gauche"/>
          <p:cNvGrpSpPr/>
          <p:nvPr/>
        </p:nvGrpSpPr>
        <p:grpSpPr>
          <a:xfrm>
            <a:off x="-15870" y="-3174"/>
            <a:ext cx="819993" cy="5229225"/>
            <a:chOff x="-11906" y="-2381"/>
            <a:chExt cx="615155" cy="3921919"/>
          </a:xfrm>
        </p:grpSpPr>
        <p:sp>
          <p:nvSpPr>
            <p:cNvPr id="10" name="Forme libre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1" name="Forme libre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4" name="Forme libre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grpSp>
      <p:sp>
        <p:nvSpPr>
          <p:cNvPr id="2" name="Espace réservé du titre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pPr rtl="0"/>
            <a:r>
              <a:rPr lang="fr-FR" dirty="0"/>
              <a:t>Modifiez le style du titre</a:t>
            </a:r>
          </a:p>
        </p:txBody>
      </p:sp>
      <p:sp>
        <p:nvSpPr>
          <p:cNvPr id="3" name="Espace réservé du texte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rtl="0"/>
            <a:r>
              <a:rPr lang="fr-FR" dirty="0"/>
              <a:t>Modifiez les styles du texte du masque</a:t>
            </a:r>
          </a:p>
          <a:p>
            <a:pPr lvl="1" rtl="0"/>
            <a:r>
              <a:rPr lang="fr-FR" dirty="0"/>
              <a:t>Deuxième niveau</a:t>
            </a:r>
          </a:p>
          <a:p>
            <a:pPr lvl="2" rtl="0"/>
            <a:r>
              <a:rPr lang="fr-FR" dirty="0"/>
              <a:t>Troisième niveau</a:t>
            </a:r>
          </a:p>
          <a:p>
            <a:pPr lvl="3" rtl="0"/>
            <a:r>
              <a:rPr lang="fr-FR" dirty="0"/>
              <a:t>Quatrième niveau</a:t>
            </a:r>
          </a:p>
          <a:p>
            <a:pPr lvl="4" rtl="0"/>
            <a:r>
              <a:rPr lang="fr-FR" dirty="0"/>
              <a:t>Cinquième niveau</a:t>
            </a:r>
          </a:p>
        </p:txBody>
      </p:sp>
      <p:sp>
        <p:nvSpPr>
          <p:cNvPr id="4" name="Espace réservé de la date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rtl="0">
              <a:defRPr sz="1200">
                <a:solidFill>
                  <a:schemeClr val="tx1">
                    <a:tint val="75000"/>
                  </a:schemeClr>
                </a:solidFill>
              </a:defRPr>
            </a:lvl1pPr>
          </a:lstStyle>
          <a:p>
            <a:fld id="{64A97F8E-A89E-4ECD-B8CE-87968877804C}" type="datetime1">
              <a:rPr lang="fr-FR" smtClean="0"/>
              <a:pPr/>
              <a:t>13/07/2022</a:t>
            </a:fld>
            <a:endParaRPr lang="fr-FR" dirty="0"/>
          </a:p>
        </p:txBody>
      </p:sp>
      <p:sp>
        <p:nvSpPr>
          <p:cNvPr id="5" name="Espace réservé du pied de page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rtl="0">
              <a:defRPr sz="1200">
                <a:solidFill>
                  <a:schemeClr val="tx1">
                    <a:tint val="75000"/>
                  </a:schemeClr>
                </a:solidFill>
              </a:defRPr>
            </a:lvl1pPr>
          </a:lstStyle>
          <a:p>
            <a:pPr rtl="0"/>
            <a:endParaRPr lang="fr-FR" dirty="0"/>
          </a:p>
        </p:txBody>
      </p:sp>
      <p:sp>
        <p:nvSpPr>
          <p:cNvPr id="6" name="Espace réservé du numéro de diapositive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l" rtl="0">
              <a:defRPr sz="1200">
                <a:solidFill>
                  <a:schemeClr val="tx1">
                    <a:tint val="75000"/>
                  </a:schemeClr>
                </a:solidFill>
              </a:defRPr>
            </a:lvl1pPr>
          </a:lstStyle>
          <a:p>
            <a:pPr algn="r"/>
            <a:fld id="{C014DD1E-5D91-48A3-AD6D-45FBA980D106}" type="slidenum">
              <a:rPr lang="fr-FR" smtClean="0"/>
              <a:pPr algn="r"/>
              <a:t>‹N°›</a:t>
            </a:fld>
            <a:endParaRPr lang="fr-FR"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www.pgadmin.org/"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hyperlink" Target="http://phppgadmin.sourceforge.net/doku.php"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rtlCol="0"/>
          <a:lstStyle/>
          <a:p>
            <a:pPr rtl="0"/>
            <a:r>
              <a:rPr lang="fr-FR" dirty="0"/>
              <a:t>PostgreSQL</a:t>
            </a:r>
          </a:p>
        </p:txBody>
      </p:sp>
      <p:sp>
        <p:nvSpPr>
          <p:cNvPr id="5" name="Sous-titre 4"/>
          <p:cNvSpPr>
            <a:spLocks noGrp="1"/>
          </p:cNvSpPr>
          <p:nvPr>
            <p:ph type="subTitle" idx="1"/>
          </p:nvPr>
        </p:nvSpPr>
        <p:spPr/>
        <p:txBody>
          <a:bodyPr rtlCol="0"/>
          <a:lstStyle/>
          <a:p>
            <a:pPr rtl="0"/>
            <a:r>
              <a:rPr lang="fr-FR" dirty="0"/>
              <a:t>D-clic dwwm-2022</a:t>
            </a: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re 12"/>
          <p:cNvSpPr>
            <a:spLocks noGrp="1"/>
          </p:cNvSpPr>
          <p:nvPr>
            <p:ph type="title"/>
          </p:nvPr>
        </p:nvSpPr>
        <p:spPr/>
        <p:txBody>
          <a:bodyPr rtlCol="0"/>
          <a:lstStyle/>
          <a:p>
            <a:pPr rtl="0"/>
            <a:r>
              <a:rPr lang="fr-FR" dirty="0"/>
              <a:t>Sommaire</a:t>
            </a:r>
          </a:p>
        </p:txBody>
      </p:sp>
      <p:sp>
        <p:nvSpPr>
          <p:cNvPr id="14" name="Espace réservé du contenu 13"/>
          <p:cNvSpPr>
            <a:spLocks noGrp="1"/>
          </p:cNvSpPr>
          <p:nvPr>
            <p:ph idx="1"/>
          </p:nvPr>
        </p:nvSpPr>
        <p:spPr/>
        <p:txBody>
          <a:bodyPr rtlCol="0"/>
          <a:lstStyle/>
          <a:p>
            <a:r>
              <a:rPr lang="fr-FR" dirty="0"/>
              <a:t>Qu'est-ce que le PostgreSQL ?</a:t>
            </a:r>
          </a:p>
          <a:p>
            <a:r>
              <a:rPr lang="fr-FR" dirty="0"/>
              <a:t>Bref Historique de PostgreSQL</a:t>
            </a:r>
          </a:p>
          <a:p>
            <a:r>
              <a:rPr lang="fr-FR" dirty="0"/>
              <a:t>Comment fonctionne le PostgreSQL?</a:t>
            </a:r>
          </a:p>
          <a:p>
            <a:r>
              <a:rPr lang="fr-FR" dirty="0"/>
              <a:t>Avantages et inconvénients du PostgreSQL</a:t>
            </a:r>
          </a:p>
          <a:p>
            <a:r>
              <a:rPr lang="fr-FR" dirty="0"/>
              <a:t>Cas pratiques</a:t>
            </a:r>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1557908" y="664665"/>
            <a:ext cx="9498435" cy="2764335"/>
          </a:xfrm>
        </p:spPr>
        <p:txBody>
          <a:bodyPr rtlCol="0"/>
          <a:lstStyle/>
          <a:p>
            <a:r>
              <a:rPr lang="fr-FR" dirty="0"/>
              <a:t>Qu'est-ce que le PostgreSQL ?</a:t>
            </a:r>
          </a:p>
        </p:txBody>
      </p:sp>
      <p:sp>
        <p:nvSpPr>
          <p:cNvPr id="5" name="Espace réservé du texte 4"/>
          <p:cNvSpPr>
            <a:spLocks noGrp="1"/>
          </p:cNvSpPr>
          <p:nvPr>
            <p:ph type="body" idx="1"/>
          </p:nvPr>
        </p:nvSpPr>
        <p:spPr/>
        <p:txBody>
          <a:bodyPr rtlCol="0"/>
          <a:lstStyle/>
          <a:p>
            <a:pPr rtl="0"/>
            <a:endParaRPr lang="fr-FR" dirty="0"/>
          </a:p>
        </p:txBody>
      </p:sp>
    </p:spTree>
    <p:extLst>
      <p:ext uri="{BB962C8B-B14F-4D97-AF65-F5344CB8AC3E}">
        <p14:creationId xmlns:p14="http://schemas.microsoft.com/office/powerpoint/2010/main" val="4264977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1557908" y="664665"/>
            <a:ext cx="9498435" cy="2764335"/>
          </a:xfrm>
        </p:spPr>
        <p:txBody>
          <a:bodyPr rtlCol="0"/>
          <a:lstStyle/>
          <a:p>
            <a:r>
              <a:rPr lang="fr-FR" dirty="0"/>
              <a:t>Bref Historique de PostgreSQL</a:t>
            </a:r>
          </a:p>
        </p:txBody>
      </p:sp>
      <p:sp>
        <p:nvSpPr>
          <p:cNvPr id="5" name="Espace réservé du texte 4"/>
          <p:cNvSpPr>
            <a:spLocks noGrp="1"/>
          </p:cNvSpPr>
          <p:nvPr>
            <p:ph type="body" idx="1"/>
          </p:nvPr>
        </p:nvSpPr>
        <p:spPr/>
        <p:txBody>
          <a:bodyPr rtlCol="0"/>
          <a:lstStyle/>
          <a:p>
            <a:pPr rtl="0"/>
            <a:endParaRPr lang="fr-FR" dirty="0"/>
          </a:p>
        </p:txBody>
      </p:sp>
    </p:spTree>
    <p:extLst>
      <p:ext uri="{BB962C8B-B14F-4D97-AF65-F5344CB8AC3E}">
        <p14:creationId xmlns:p14="http://schemas.microsoft.com/office/powerpoint/2010/main" val="37899081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1345194" y="116632"/>
            <a:ext cx="10077810" cy="1008112"/>
          </a:xfrm>
        </p:spPr>
        <p:txBody>
          <a:bodyPr rtlCol="0">
            <a:normAutofit fontScale="90000"/>
          </a:bodyPr>
          <a:lstStyle/>
          <a:p>
            <a:r>
              <a:rPr lang="fr-FR" dirty="0"/>
              <a:t>Comment fonctionne le PostgreSQL?</a:t>
            </a:r>
          </a:p>
        </p:txBody>
      </p:sp>
      <p:sp>
        <p:nvSpPr>
          <p:cNvPr id="5" name="Espace réservé du texte 4"/>
          <p:cNvSpPr>
            <a:spLocks noGrp="1"/>
          </p:cNvSpPr>
          <p:nvPr>
            <p:ph type="body" idx="1"/>
          </p:nvPr>
        </p:nvSpPr>
        <p:spPr>
          <a:xfrm>
            <a:off x="1917947" y="1268760"/>
            <a:ext cx="8352927" cy="4752528"/>
          </a:xfrm>
        </p:spPr>
        <p:txBody>
          <a:bodyPr rtlCol="0">
            <a:normAutofit fontScale="85000" lnSpcReduction="20000"/>
          </a:bodyPr>
          <a:lstStyle/>
          <a:p>
            <a:r>
              <a:rPr lang="fr-FR" cap="none" dirty="0"/>
              <a:t>PostgreSQL est basé sur le </a:t>
            </a:r>
            <a:r>
              <a:rPr lang="fr-FR" b="1" cap="none" dirty="0"/>
              <a:t>modèle client-serveur</a:t>
            </a:r>
            <a:r>
              <a:rPr lang="fr-FR" cap="none" dirty="0"/>
              <a:t> classique : le composant serveur central « </a:t>
            </a:r>
            <a:r>
              <a:rPr lang="fr-FR" b="1" cap="none" dirty="0" err="1"/>
              <a:t>postmaster</a:t>
            </a:r>
            <a:r>
              <a:rPr lang="fr-FR" cap="none" dirty="0"/>
              <a:t> » gère tous les fichiers de base de données ainsi que toutes les connexions établies pour la communication (entrée et sortie) avec le serveur de base de données. les utilisateurs n’ont besoin que d’un </a:t>
            </a:r>
            <a:r>
              <a:rPr lang="fr-FR" b="1" cap="none" dirty="0"/>
              <a:t>programme client approprié</a:t>
            </a:r>
            <a:r>
              <a:rPr lang="fr-FR" cap="none" dirty="0"/>
              <a:t> pour établir la connexion, alors que le progiciel PostgreSQL avec PSQL a déjà intégré une solution native pour fonctionner via la </a:t>
            </a:r>
            <a:r>
              <a:rPr lang="fr-FR" b="1" cap="none" dirty="0"/>
              <a:t>ligne de commande ou le terminal</a:t>
            </a:r>
            <a:r>
              <a:rPr lang="fr-FR" cap="none" dirty="0"/>
              <a:t>. alternativement, vous pouvez passer à diverses applications avec des </a:t>
            </a:r>
            <a:r>
              <a:rPr lang="fr-FR" b="1" cap="none" dirty="0"/>
              <a:t>interfaces utilisateur graphiques</a:t>
            </a:r>
            <a:r>
              <a:rPr lang="fr-FR" cap="none" dirty="0"/>
              <a:t>, telles que </a:t>
            </a:r>
            <a:r>
              <a:rPr lang="fr-FR" cap="none" dirty="0" err="1"/>
              <a:t>PG</a:t>
            </a:r>
            <a:r>
              <a:rPr lang="fr-FR" cap="none" dirty="0" err="1">
                <a:hlinkClick r:id="rId3" tooltip="Client graphique PostgreSQL : pgAdmin"/>
              </a:rPr>
              <a:t>admin</a:t>
            </a:r>
            <a:r>
              <a:rPr lang="fr-FR" cap="none" dirty="0"/>
              <a:t> ou </a:t>
            </a:r>
            <a:r>
              <a:rPr lang="fr-FR" cap="none" dirty="0" err="1">
                <a:hlinkClick r:id="rId4" tooltip="Outil d’administration Web pour PostgreSQL"/>
              </a:rPr>
              <a:t>phppgadmin</a:t>
            </a:r>
            <a:r>
              <a:rPr lang="fr-FR" cap="none" dirty="0"/>
              <a:t>, qui peut être installé et utilisé. dans le cas des sites web interactifs, le serveur web assume habituellement le rôle du client.</a:t>
            </a:r>
          </a:p>
        </p:txBody>
      </p:sp>
    </p:spTree>
    <p:extLst>
      <p:ext uri="{BB962C8B-B14F-4D97-AF65-F5344CB8AC3E}">
        <p14:creationId xmlns:p14="http://schemas.microsoft.com/office/powerpoint/2010/main" val="6646092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238509" y="0"/>
            <a:ext cx="10360501" cy="661888"/>
          </a:xfrm>
        </p:spPr>
        <p:txBody>
          <a:bodyPr rtlCol="0"/>
          <a:lstStyle/>
          <a:p>
            <a:r>
              <a:rPr lang="fr-FR" dirty="0"/>
              <a:t>Avantages et inconvénients du PostgreSQL</a:t>
            </a:r>
          </a:p>
        </p:txBody>
      </p:sp>
      <p:graphicFrame>
        <p:nvGraphicFramePr>
          <p:cNvPr id="5" name="Espace réservé du contenu 4"/>
          <p:cNvGraphicFramePr>
            <a:graphicFrameLocks noGrp="1"/>
          </p:cNvGraphicFramePr>
          <p:nvPr>
            <p:ph sz="half" idx="2"/>
            <p:extLst>
              <p:ext uri="{D42A27DB-BD31-4B8C-83A1-F6EECF244321}">
                <p14:modId xmlns:p14="http://schemas.microsoft.com/office/powerpoint/2010/main" val="296693305"/>
              </p:ext>
            </p:extLst>
          </p:nvPr>
        </p:nvGraphicFramePr>
        <p:xfrm>
          <a:off x="1238508" y="951701"/>
          <a:ext cx="10360502" cy="5616625"/>
        </p:xfrm>
        <a:graphic>
          <a:graphicData uri="http://schemas.openxmlformats.org/drawingml/2006/table">
            <a:tbl>
              <a:tblPr firstRow="1" bandRow="1">
                <a:tableStyleId>{5C22544A-7EE6-4342-B048-85BDC9FD1C3A}</a:tableStyleId>
              </a:tblPr>
              <a:tblGrid>
                <a:gridCol w="5143937">
                  <a:extLst>
                    <a:ext uri="{9D8B030D-6E8A-4147-A177-3AD203B41FA5}">
                      <a16:colId xmlns:a16="http://schemas.microsoft.com/office/drawing/2014/main" val="20000"/>
                    </a:ext>
                  </a:extLst>
                </a:gridCol>
                <a:gridCol w="5216565">
                  <a:extLst>
                    <a:ext uri="{9D8B030D-6E8A-4147-A177-3AD203B41FA5}">
                      <a16:colId xmlns:a16="http://schemas.microsoft.com/office/drawing/2014/main" val="20002"/>
                    </a:ext>
                  </a:extLst>
                </a:gridCol>
              </a:tblGrid>
              <a:tr h="401188">
                <a:tc>
                  <a:txBody>
                    <a:bodyPr/>
                    <a:lstStyle/>
                    <a:p>
                      <a:pPr algn="ctr" rtl="0"/>
                      <a:r>
                        <a:rPr lang="fr-FR" sz="2000" dirty="0"/>
                        <a:t>Avantages</a:t>
                      </a:r>
                    </a:p>
                  </a:txBody>
                  <a:tcPr anchor="ctr">
                    <a:solidFill>
                      <a:srgbClr val="008282"/>
                    </a:solidFill>
                  </a:tcPr>
                </a:tc>
                <a:tc>
                  <a:txBody>
                    <a:bodyPr/>
                    <a:lstStyle/>
                    <a:p>
                      <a:pPr algn="ctr" rtl="0"/>
                      <a:r>
                        <a:rPr lang="fr-FR" sz="2000" dirty="0"/>
                        <a:t>Inconvénients</a:t>
                      </a:r>
                    </a:p>
                  </a:txBody>
                  <a:tcPr anchor="ctr">
                    <a:solidFill>
                      <a:srgbClr val="008282"/>
                    </a:solidFill>
                  </a:tcPr>
                </a:tc>
                <a:extLst>
                  <a:ext uri="{0D108BD9-81ED-4DB2-BD59-A6C34878D82A}">
                    <a16:rowId xmlns:a16="http://schemas.microsoft.com/office/drawing/2014/main" val="10000"/>
                  </a:ext>
                </a:extLst>
              </a:tr>
              <a:tr h="722137">
                <a:tc>
                  <a:txBody>
                    <a:bodyPr/>
                    <a:lstStyle/>
                    <a:p>
                      <a:pPr algn="l" rtl="0"/>
                      <a:r>
                        <a:rPr lang="fr-FR" sz="2000" b="0" i="0" kern="1200" dirty="0">
                          <a:solidFill>
                            <a:schemeClr val="dk1"/>
                          </a:solidFill>
                          <a:effectLst/>
                          <a:latin typeface="+mn-lt"/>
                          <a:ea typeface="+mn-ea"/>
                          <a:cs typeface="+mn-cs"/>
                        </a:rPr>
                        <a:t>Open Source</a:t>
                      </a:r>
                      <a:endParaRPr lang="fr-FR" sz="2000" dirty="0"/>
                    </a:p>
                  </a:txBody>
                  <a:tcPr anchor="ctr"/>
                </a:tc>
                <a:tc>
                  <a:txBody>
                    <a:bodyPr/>
                    <a:lstStyle/>
                    <a:p>
                      <a:pPr algn="l" rtl="0"/>
                      <a:r>
                        <a:rPr lang="fr-FR" sz="2000" b="0" i="0" kern="1200" dirty="0">
                          <a:solidFill>
                            <a:schemeClr val="dk1"/>
                          </a:solidFill>
                          <a:effectLst/>
                          <a:latin typeface="+mn-lt"/>
                          <a:ea typeface="+mn-ea"/>
                          <a:cs typeface="+mn-cs"/>
                        </a:rPr>
                        <a:t>Non disponible par défaut sur tous les hébergeurs</a:t>
                      </a:r>
                      <a:endParaRPr lang="fr-FR" sz="2000" dirty="0"/>
                    </a:p>
                  </a:txBody>
                  <a:tcPr anchor="ctr"/>
                </a:tc>
                <a:extLst>
                  <a:ext uri="{0D108BD9-81ED-4DB2-BD59-A6C34878D82A}">
                    <a16:rowId xmlns:a16="http://schemas.microsoft.com/office/drawing/2014/main" val="10001"/>
                  </a:ext>
                </a:extLst>
              </a:tr>
              <a:tr h="722137">
                <a:tc>
                  <a:txBody>
                    <a:bodyPr/>
                    <a:lstStyle/>
                    <a:p>
                      <a:pPr algn="l" rtl="0"/>
                      <a:r>
                        <a:rPr lang="fr-FR" sz="2000" b="0" i="0" kern="1200" dirty="0">
                          <a:solidFill>
                            <a:schemeClr val="dk1"/>
                          </a:solidFill>
                          <a:effectLst/>
                          <a:latin typeface="+mn-lt"/>
                          <a:ea typeface="+mn-ea"/>
                          <a:cs typeface="+mn-cs"/>
                        </a:rPr>
                        <a:t>Hautement extensible</a:t>
                      </a:r>
                      <a:endParaRPr lang="fr-FR" sz="2000" dirty="0"/>
                    </a:p>
                  </a:txBody>
                  <a:tcPr anchor="ctr"/>
                </a:tc>
                <a:tc>
                  <a:txBody>
                    <a:bodyPr/>
                    <a:lstStyle/>
                    <a:p>
                      <a:pPr algn="l" rtl="0"/>
                      <a:r>
                        <a:rPr lang="fr-FR" sz="2000" b="0" i="0" kern="1200" dirty="0">
                          <a:solidFill>
                            <a:schemeClr val="dk1"/>
                          </a:solidFill>
                          <a:effectLst/>
                          <a:latin typeface="+mn-lt"/>
                          <a:ea typeface="+mn-ea"/>
                          <a:cs typeface="+mn-cs"/>
                        </a:rPr>
                        <a:t>Documentation extensible en anglais seulement</a:t>
                      </a:r>
                      <a:endParaRPr lang="fr-FR" sz="2000" dirty="0"/>
                    </a:p>
                  </a:txBody>
                  <a:tcPr anchor="ctr"/>
                </a:tc>
                <a:extLst>
                  <a:ext uri="{0D108BD9-81ED-4DB2-BD59-A6C34878D82A}">
                    <a16:rowId xmlns:a16="http://schemas.microsoft.com/office/drawing/2014/main" val="10002"/>
                  </a:ext>
                </a:extLst>
              </a:tr>
              <a:tr h="401188">
                <a:tc>
                  <a:txBody>
                    <a:bodyPr/>
                    <a:lstStyle/>
                    <a:p>
                      <a:pPr algn="l" rtl="0"/>
                      <a:r>
                        <a:rPr lang="fr-FR" sz="2000" b="0" i="0" kern="1200" dirty="0">
                          <a:solidFill>
                            <a:schemeClr val="dk1"/>
                          </a:solidFill>
                          <a:effectLst/>
                          <a:latin typeface="+mn-lt"/>
                          <a:ea typeface="+mn-ea"/>
                          <a:cs typeface="+mn-cs"/>
                        </a:rPr>
                        <a:t>Largement conforme à la norme SQL</a:t>
                      </a:r>
                      <a:endParaRPr lang="fr-FR" sz="2000" dirty="0"/>
                    </a:p>
                  </a:txBody>
                  <a:tcPr anchor="ctr"/>
                </a:tc>
                <a:tc>
                  <a:txBody>
                    <a:bodyPr/>
                    <a:lstStyle/>
                    <a:p>
                      <a:pPr algn="l" fontAlgn="t"/>
                      <a:r>
                        <a:rPr lang="fr-FR" sz="2000" dirty="0">
                          <a:effectLst/>
                        </a:rPr>
                        <a:t>Vitesse de lecture relativement faible</a:t>
                      </a:r>
                    </a:p>
                  </a:txBody>
                  <a:tcPr marL="38100" marR="38100" marT="38100" marB="38100"/>
                </a:tc>
                <a:extLst>
                  <a:ext uri="{0D108BD9-81ED-4DB2-BD59-A6C34878D82A}">
                    <a16:rowId xmlns:a16="http://schemas.microsoft.com/office/drawing/2014/main" val="10003"/>
                  </a:ext>
                </a:extLst>
              </a:tr>
              <a:tr h="722137">
                <a:tc>
                  <a:txBody>
                    <a:bodyPr/>
                    <a:lstStyle/>
                    <a:p>
                      <a:pPr algn="l" rtl="0"/>
                      <a:r>
                        <a:rPr lang="fr-FR" sz="2000" b="0" i="0" kern="1200" dirty="0">
                          <a:solidFill>
                            <a:schemeClr val="dk1"/>
                          </a:solidFill>
                          <a:effectLst/>
                          <a:latin typeface="+mn-lt"/>
                          <a:ea typeface="+mn-ea"/>
                          <a:cs typeface="+mn-cs"/>
                        </a:rPr>
                        <a:t>Traitement possible de types de données complexes (par ex : géo données)</a:t>
                      </a:r>
                      <a:endParaRPr lang="fr-FR" sz="2000" dirty="0"/>
                    </a:p>
                  </a:txBody>
                  <a:tcPr anchor="ctr"/>
                </a:tc>
                <a:tc>
                  <a:txBody>
                    <a:bodyPr/>
                    <a:lstStyle/>
                    <a:p>
                      <a:pPr algn="l" fontAlgn="t"/>
                      <a:endParaRPr lang="fr-FR" sz="2000" dirty="0">
                        <a:effectLst/>
                      </a:endParaRPr>
                    </a:p>
                  </a:txBody>
                  <a:tcPr marL="38100" marR="38100" marT="38100" marB="38100"/>
                </a:tc>
                <a:extLst>
                  <a:ext uri="{0D108BD9-81ED-4DB2-BD59-A6C34878D82A}">
                    <a16:rowId xmlns:a16="http://schemas.microsoft.com/office/drawing/2014/main" val="1776611776"/>
                  </a:ext>
                </a:extLst>
              </a:tr>
              <a:tr h="401188">
                <a:tc>
                  <a:txBody>
                    <a:bodyPr/>
                    <a:lstStyle/>
                    <a:p>
                      <a:pPr algn="l" rtl="0"/>
                      <a:r>
                        <a:rPr lang="fr-FR" sz="2000" b="0" i="0" kern="1200" dirty="0">
                          <a:solidFill>
                            <a:schemeClr val="dk1"/>
                          </a:solidFill>
                          <a:effectLst/>
                          <a:latin typeface="+mn-lt"/>
                          <a:ea typeface="+mn-ea"/>
                          <a:cs typeface="+mn-cs"/>
                        </a:rPr>
                        <a:t>Recherche de texte flexible</a:t>
                      </a:r>
                      <a:endParaRPr lang="fr-FR" sz="2000" dirty="0"/>
                    </a:p>
                  </a:txBody>
                  <a:tcPr anchor="ctr"/>
                </a:tc>
                <a:tc>
                  <a:txBody>
                    <a:bodyPr/>
                    <a:lstStyle/>
                    <a:p>
                      <a:pPr algn="l" fontAlgn="t"/>
                      <a:endParaRPr lang="fr-FR" sz="2000" dirty="0">
                        <a:effectLst/>
                      </a:endParaRPr>
                    </a:p>
                  </a:txBody>
                  <a:tcPr marL="38100" marR="38100" marT="38100" marB="38100"/>
                </a:tc>
                <a:extLst>
                  <a:ext uri="{0D108BD9-81ED-4DB2-BD59-A6C34878D82A}">
                    <a16:rowId xmlns:a16="http://schemas.microsoft.com/office/drawing/2014/main" val="1747790065"/>
                  </a:ext>
                </a:extLst>
              </a:tr>
              <a:tr h="722137">
                <a:tc>
                  <a:txBody>
                    <a:bodyPr/>
                    <a:lstStyle/>
                    <a:p>
                      <a:pPr algn="l" rtl="0"/>
                      <a:r>
                        <a:rPr lang="fr-FR" sz="2000" b="0" i="0" kern="1200" dirty="0">
                          <a:solidFill>
                            <a:schemeClr val="dk1"/>
                          </a:solidFill>
                          <a:effectLst/>
                          <a:latin typeface="+mn-lt"/>
                          <a:ea typeface="+mn-ea"/>
                          <a:cs typeface="+mn-cs"/>
                        </a:rPr>
                        <a:t>Possibilité de créer ses propres fonctions, déclencheurs, types de données, etc.</a:t>
                      </a:r>
                      <a:endParaRPr lang="fr-FR" sz="2000" dirty="0"/>
                    </a:p>
                  </a:txBody>
                  <a:tcPr anchor="ctr"/>
                </a:tc>
                <a:tc>
                  <a:txBody>
                    <a:bodyPr/>
                    <a:lstStyle/>
                    <a:p>
                      <a:pPr algn="l" fontAlgn="t"/>
                      <a:endParaRPr lang="fr-FR" sz="2000" dirty="0">
                        <a:effectLst/>
                      </a:endParaRPr>
                    </a:p>
                  </a:txBody>
                  <a:tcPr marL="38100" marR="38100" marT="38100" marB="38100"/>
                </a:tc>
                <a:extLst>
                  <a:ext uri="{0D108BD9-81ED-4DB2-BD59-A6C34878D82A}">
                    <a16:rowId xmlns:a16="http://schemas.microsoft.com/office/drawing/2014/main" val="1932520461"/>
                  </a:ext>
                </a:extLst>
              </a:tr>
              <a:tr h="722137">
                <a:tc>
                  <a:txBody>
                    <a:bodyPr/>
                    <a:lstStyle/>
                    <a:p>
                      <a:pPr algn="l" rtl="0"/>
                      <a:r>
                        <a:rPr lang="fr-FR" sz="2000" b="0" i="0" kern="1200" dirty="0">
                          <a:solidFill>
                            <a:schemeClr val="dk1"/>
                          </a:solidFill>
                          <a:effectLst/>
                          <a:latin typeface="+mn-lt"/>
                          <a:ea typeface="+mn-ea"/>
                          <a:cs typeface="+mn-cs"/>
                        </a:rPr>
                        <a:t>Bon support du langage (Python, Java, Perl, PHP, C, C, C++ </a:t>
                      </a:r>
                      <a:r>
                        <a:rPr lang="fr-FR" sz="2000" b="0" i="0" kern="1200" dirty="0" err="1">
                          <a:solidFill>
                            <a:schemeClr val="dk1"/>
                          </a:solidFill>
                          <a:effectLst/>
                          <a:latin typeface="+mn-lt"/>
                          <a:ea typeface="+mn-ea"/>
                          <a:cs typeface="+mn-cs"/>
                        </a:rPr>
                        <a:t>etc</a:t>
                      </a:r>
                      <a:r>
                        <a:rPr lang="fr-FR" sz="2000" b="0" i="0" kern="1200" dirty="0">
                          <a:solidFill>
                            <a:schemeClr val="dk1"/>
                          </a:solidFill>
                          <a:effectLst/>
                          <a:latin typeface="+mn-lt"/>
                          <a:ea typeface="+mn-ea"/>
                          <a:cs typeface="+mn-cs"/>
                        </a:rPr>
                        <a:t>)</a:t>
                      </a:r>
                      <a:endParaRPr lang="fr-FR" sz="2000" dirty="0"/>
                    </a:p>
                  </a:txBody>
                  <a:tcPr anchor="ctr"/>
                </a:tc>
                <a:tc>
                  <a:txBody>
                    <a:bodyPr/>
                    <a:lstStyle/>
                    <a:p>
                      <a:pPr algn="l" fontAlgn="t"/>
                      <a:endParaRPr lang="fr-FR" sz="2000" dirty="0">
                        <a:effectLst/>
                      </a:endParaRPr>
                    </a:p>
                  </a:txBody>
                  <a:tcPr marL="38100" marR="38100" marT="38100" marB="38100"/>
                </a:tc>
                <a:extLst>
                  <a:ext uri="{0D108BD9-81ED-4DB2-BD59-A6C34878D82A}">
                    <a16:rowId xmlns:a16="http://schemas.microsoft.com/office/drawing/2014/main" val="1862133144"/>
                  </a:ext>
                </a:extLst>
              </a:tr>
              <a:tr h="401188">
                <a:tc>
                  <a:txBody>
                    <a:bodyPr/>
                    <a:lstStyle/>
                    <a:p>
                      <a:pPr algn="l" rtl="0"/>
                      <a:r>
                        <a:rPr lang="fr-FR" sz="2000" b="0" i="0" kern="1200" dirty="0">
                          <a:solidFill>
                            <a:schemeClr val="dk1"/>
                          </a:solidFill>
                          <a:effectLst/>
                          <a:latin typeface="+mn-lt"/>
                          <a:ea typeface="+mn-ea"/>
                          <a:cs typeface="+mn-cs"/>
                        </a:rPr>
                        <a:t>Supporte JSON</a:t>
                      </a:r>
                      <a:endParaRPr lang="fr-FR" sz="2000" dirty="0"/>
                    </a:p>
                  </a:txBody>
                  <a:tcPr anchor="ctr"/>
                </a:tc>
                <a:tc>
                  <a:txBody>
                    <a:bodyPr/>
                    <a:lstStyle/>
                    <a:p>
                      <a:pPr algn="l" fontAlgn="t"/>
                      <a:endParaRPr lang="fr-FR" sz="2000" dirty="0">
                        <a:effectLst/>
                      </a:endParaRPr>
                    </a:p>
                  </a:txBody>
                  <a:tcPr marL="38100" marR="38100" marT="38100" marB="38100"/>
                </a:tc>
                <a:extLst>
                  <a:ext uri="{0D108BD9-81ED-4DB2-BD59-A6C34878D82A}">
                    <a16:rowId xmlns:a16="http://schemas.microsoft.com/office/drawing/2014/main" val="3139113517"/>
                  </a:ext>
                </a:extLst>
              </a:tr>
              <a:tr h="401188">
                <a:tc>
                  <a:txBody>
                    <a:bodyPr/>
                    <a:lstStyle/>
                    <a:p>
                      <a:pPr algn="l" rtl="0"/>
                      <a:r>
                        <a:rPr lang="fr-FR" sz="2000" b="0" i="0" kern="1200" dirty="0">
                          <a:solidFill>
                            <a:schemeClr val="dk1"/>
                          </a:solidFill>
                          <a:effectLst/>
                          <a:latin typeface="+mn-lt"/>
                          <a:ea typeface="+mn-ea"/>
                          <a:cs typeface="+mn-cs"/>
                        </a:rPr>
                        <a:t>Cross-plateforme</a:t>
                      </a:r>
                      <a:endParaRPr lang="fr-FR" sz="2000" dirty="0"/>
                    </a:p>
                  </a:txBody>
                  <a:tcPr anchor="ctr"/>
                </a:tc>
                <a:tc>
                  <a:txBody>
                    <a:bodyPr/>
                    <a:lstStyle/>
                    <a:p>
                      <a:pPr algn="l" fontAlgn="t"/>
                      <a:endParaRPr lang="fr-FR" sz="2000" dirty="0">
                        <a:effectLst/>
                      </a:endParaRPr>
                    </a:p>
                  </a:txBody>
                  <a:tcPr marL="38100" marR="38100" marT="38100" marB="38100"/>
                </a:tc>
                <a:extLst>
                  <a:ext uri="{0D108BD9-81ED-4DB2-BD59-A6C34878D82A}">
                    <a16:rowId xmlns:a16="http://schemas.microsoft.com/office/drawing/2014/main" val="2193456956"/>
                  </a:ext>
                </a:extLst>
              </a:tr>
            </a:tbl>
          </a:graphicData>
        </a:graphic>
      </p:graphicFrame>
      <p:sp>
        <p:nvSpPr>
          <p:cNvPr id="6" name="Espace réservé du contenu 5">
            <a:extLst>
              <a:ext uri="{FF2B5EF4-FFF2-40B4-BE49-F238E27FC236}">
                <a16:creationId xmlns:a16="http://schemas.microsoft.com/office/drawing/2014/main" id="{F5360595-558E-4F99-8D60-33CDECA1623A}"/>
              </a:ext>
            </a:extLst>
          </p:cNvPr>
          <p:cNvSpPr>
            <a:spLocks noGrp="1"/>
          </p:cNvSpPr>
          <p:nvPr>
            <p:ph sz="half" idx="1"/>
          </p:nvPr>
        </p:nvSpPr>
        <p:spPr>
          <a:xfrm>
            <a:off x="1485900" y="7317432"/>
            <a:ext cx="5078677" cy="150912"/>
          </a:xfrm>
        </p:spPr>
        <p:txBody>
          <a:bodyPr>
            <a:normAutofit fontScale="25000" lnSpcReduction="20000"/>
          </a:bodyPr>
          <a:lstStyle/>
          <a:p>
            <a:endParaRPr lang="fr-FR" dirty="0"/>
          </a:p>
        </p:txBody>
      </p:sp>
    </p:spTree>
    <p:extLst>
      <p:ext uri="{BB962C8B-B14F-4D97-AF65-F5344CB8AC3E}">
        <p14:creationId xmlns:p14="http://schemas.microsoft.com/office/powerpoint/2010/main" val="2341911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dirty="0"/>
              <a:t>CAS PRATIQUE</a:t>
            </a:r>
          </a:p>
        </p:txBody>
      </p:sp>
      <p:sp>
        <p:nvSpPr>
          <p:cNvPr id="4" name="Espace réservé du texte 3"/>
          <p:cNvSpPr>
            <a:spLocks noGrp="1"/>
          </p:cNvSpPr>
          <p:nvPr>
            <p:ph type="body" sz="half" idx="2"/>
          </p:nvPr>
        </p:nvSpPr>
        <p:spPr>
          <a:xfrm>
            <a:off x="1218882" y="8829600"/>
            <a:ext cx="4062942" cy="1930400"/>
          </a:xfrm>
        </p:spPr>
        <p:txBody>
          <a:bodyPr rtlCol="0"/>
          <a:lstStyle/>
          <a:p>
            <a:pPr rtl="0"/>
            <a:endParaRPr lang="fr-FR" dirty="0"/>
          </a:p>
        </p:txBody>
      </p:sp>
      <p:sp>
        <p:nvSpPr>
          <p:cNvPr id="3" name="Espace réservé du contenu 2"/>
          <p:cNvSpPr>
            <a:spLocks noGrp="1"/>
          </p:cNvSpPr>
          <p:nvPr>
            <p:ph idx="1"/>
          </p:nvPr>
        </p:nvSpPr>
        <p:spPr>
          <a:xfrm>
            <a:off x="5950396" y="8841323"/>
            <a:ext cx="6094413" cy="5588000"/>
          </a:xfrm>
        </p:spPr>
        <p:txBody>
          <a:bodyPr rtlCol="0"/>
          <a:lstStyle/>
          <a:p>
            <a:pPr rtl="0"/>
            <a:endParaRPr lang="fr-FR" dirty="0"/>
          </a:p>
        </p:txBody>
      </p:sp>
    </p:spTree>
    <p:extLst>
      <p:ext uri="{BB962C8B-B14F-4D97-AF65-F5344CB8AC3E}">
        <p14:creationId xmlns:p14="http://schemas.microsoft.com/office/powerpoint/2010/main" val="2319046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rtlCol="0"/>
          <a:lstStyle/>
          <a:p>
            <a:pPr rtl="0"/>
            <a:r>
              <a:rPr lang="fr-FR" dirty="0"/>
              <a:t>Merci pour votre attention</a:t>
            </a:r>
          </a:p>
        </p:txBody>
      </p:sp>
      <p:sp>
        <p:nvSpPr>
          <p:cNvPr id="5" name="Espace réservé du texte 4"/>
          <p:cNvSpPr>
            <a:spLocks noGrp="1"/>
          </p:cNvSpPr>
          <p:nvPr>
            <p:ph type="body" sz="half" idx="2"/>
          </p:nvPr>
        </p:nvSpPr>
        <p:spPr>
          <a:xfrm>
            <a:off x="1210279" y="8685584"/>
            <a:ext cx="4062942" cy="1930400"/>
          </a:xfrm>
        </p:spPr>
        <p:txBody>
          <a:bodyPr rtlCol="0"/>
          <a:lstStyle/>
          <a:p>
            <a:pPr rtl="0"/>
            <a:endParaRPr lang="fr-FR" dirty="0"/>
          </a:p>
        </p:txBody>
      </p:sp>
      <p:sp>
        <p:nvSpPr>
          <p:cNvPr id="6" name="Espace réservé d’image 5" descr="Espace réservé vide pour ajouter une image. Cliquez sur l’espace réservé et sélectionnez l’image à ajouter."/>
          <p:cNvSpPr>
            <a:spLocks noGrp="1"/>
          </p:cNvSpPr>
          <p:nvPr>
            <p:ph type="pic" idx="1"/>
          </p:nvPr>
        </p:nvSpPr>
        <p:spPr>
          <a:xfrm>
            <a:off x="6526460" y="8253536"/>
            <a:ext cx="6094413" cy="5588000"/>
          </a:xfrm>
        </p:spPr>
      </p:sp>
    </p:spTree>
    <p:extLst>
      <p:ext uri="{BB962C8B-B14F-4D97-AF65-F5344CB8AC3E}">
        <p14:creationId xmlns:p14="http://schemas.microsoft.com/office/powerpoint/2010/main" val="3480339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nologie 16: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Office_9533257_TF02787990_TF02787990.potx" id="{ABCB071B-19A3-44BE-B302-F4BBE7E3E2D5}" vid="{F4600F28-01B2-4FC5-9857-5FFF9F08051B}"/>
    </a:ext>
  </a:extLst>
</a:theme>
</file>

<file path=ppt/theme/theme2.xml><?xml version="1.0" encoding="utf-8"?>
<a:theme xmlns:a="http://schemas.openxmlformats.org/drawingml/2006/main" name="Thème Offic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Thème Offic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Props1.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3.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Présentation Circuit à trois lignes (grand écran)</Template>
  <TotalTime>101</TotalTime>
  <Words>146</Words>
  <Application>Microsoft Office PowerPoint</Application>
  <PresentationFormat>Personnalisé</PresentationFormat>
  <Paragraphs>37</Paragraphs>
  <Slides>8</Slides>
  <Notes>8</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8</vt:i4>
      </vt:variant>
    </vt:vector>
  </HeadingPairs>
  <TitlesOfParts>
    <vt:vector size="11" baseType="lpstr">
      <vt:lpstr>Arial</vt:lpstr>
      <vt:lpstr>Calibri</vt:lpstr>
      <vt:lpstr>Technologie 16:9</vt:lpstr>
      <vt:lpstr>PostgreSQL</vt:lpstr>
      <vt:lpstr>Sommaire</vt:lpstr>
      <vt:lpstr>Qu'est-ce que le PostgreSQL ?</vt:lpstr>
      <vt:lpstr>Bref Historique de PostgreSQL</vt:lpstr>
      <vt:lpstr>Comment fonctionne le PostgreSQL?</vt:lpstr>
      <vt:lpstr>Avantages et inconvénients du PostgreSQL</vt:lpstr>
      <vt:lpstr>CAS PRATIQUE</vt:lpstr>
      <vt:lpstr>Merci pour votre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PostgreSQL</dc:title>
  <dc:creator>fadil afo</dc:creator>
  <cp:lastModifiedBy>fadil afo</cp:lastModifiedBy>
  <cp:revision>7</cp:revision>
  <dcterms:created xsi:type="dcterms:W3CDTF">2022-07-13T22:37:16Z</dcterms:created>
  <dcterms:modified xsi:type="dcterms:W3CDTF">2022-07-14T00:19:02Z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