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38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92575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92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43e61028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43e61028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321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43e61028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43e61028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52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43e61028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43e61028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703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43e610288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43e610288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28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427059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929873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521494"/>
            <a:ext cx="1971675" cy="3600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535782"/>
            <a:ext cx="5800725" cy="4050506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071555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16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849093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575564"/>
            <a:ext cx="8085582" cy="2516886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3153157"/>
            <a:ext cx="6919722" cy="12344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655642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198401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30350"/>
            <a:ext cx="3497580" cy="54255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06481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1528826"/>
            <a:ext cx="3497580" cy="541782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06324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452693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23794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277049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56875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4064001"/>
            <a:ext cx="8085582" cy="459962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3998214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4432301"/>
            <a:ext cx="6922008" cy="40005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73455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6792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962275"/>
            <a:ext cx="8357400" cy="17470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 sz="4400" dirty="0">
                <a:latin typeface="Calibri"/>
                <a:ea typeface="Calibri"/>
                <a:cs typeface="Calibri"/>
                <a:sym typeface="Calibri"/>
              </a:rPr>
              <a:t>Курсовой проект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2350" y="2704239"/>
            <a:ext cx="6921151" cy="1234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МДК.01.02 «Прикладное программирование»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Андроид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-приложение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«Аудио-плеер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»»</a:t>
            </a:r>
            <a:endParaRPr lang="ru-RU" sz="1800" dirty="0"/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endParaRPr sz="18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412350" y="3666213"/>
            <a:ext cx="80010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Выполнил студент группы П2-19</a:t>
            </a:r>
            <a:endParaRPr sz="1800"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>
                <a:latin typeface="+mn-lt"/>
                <a:cs typeface="Calibri"/>
                <a:sym typeface="Calibri"/>
              </a:rPr>
              <a:t>Оболонков Александр </a:t>
            </a:r>
            <a:r>
              <a:rPr lang="ru" sz="1800" dirty="0" smtClean="0">
                <a:latin typeface="+mn-lt"/>
                <a:cs typeface="Calibri"/>
                <a:sym typeface="Calibri"/>
              </a:rPr>
              <a:t>Вячеславович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sz="1800" dirty="0" smtClean="0">
              <a:latin typeface="+mn-lt"/>
              <a:cs typeface="Calibri"/>
              <a:sym typeface="Calibri"/>
            </a:endParaRPr>
          </a:p>
          <a:p>
            <a:r>
              <a:rPr lang="ru-RU" sz="1800" dirty="0">
                <a:latin typeface="+mn-lt"/>
              </a:rPr>
              <a:t>Проверил</a:t>
            </a:r>
            <a:r>
              <a:rPr lang="en-US" sz="1800" dirty="0">
                <a:latin typeface="+mn-lt"/>
              </a:rPr>
              <a:t>:</a:t>
            </a:r>
            <a:r>
              <a:rPr lang="ru-RU" sz="1800" dirty="0">
                <a:latin typeface="+mn-lt"/>
              </a:rPr>
              <a:t> преподаватель ККМТ</a:t>
            </a:r>
          </a:p>
          <a:p>
            <a:r>
              <a:rPr lang="ru-RU" sz="1800" dirty="0">
                <a:latin typeface="+mn-lt"/>
              </a:rPr>
              <a:t>Гусятинер Леонид Борисович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" sz="4400">
                <a:latin typeface="Calibri"/>
                <a:ea typeface="Calibri"/>
                <a:cs typeface="Calibri"/>
                <a:sym typeface="Calibri"/>
              </a:rPr>
              <a:t>Предметная область</a:t>
            </a:r>
            <a:endParaRPr/>
          </a:p>
        </p:txBody>
      </p:sp>
      <p:pic>
        <p:nvPicPr>
          <p:cNvPr id="2050" name="Picture 2" descr="https://img.audiomania.ru/pics/goods/original/i/iriver_astell-kern_ak100_mk_ii_smoky_blue_8809471969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12" y="1379092"/>
            <a:ext cx="3279775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" sz="4400">
                <a:latin typeface="Calibri"/>
                <a:ea typeface="Calibri"/>
                <a:cs typeface="Calibri"/>
                <a:sym typeface="Calibri"/>
              </a:rPr>
              <a:t>Инструменты разработки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402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Интегрированная среда разработки: Android Studio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Язык программирования: Kotlin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Визуальная часть: Android Studio</a:t>
            </a:r>
            <a:endParaRPr sz="16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225" y="2945575"/>
            <a:ext cx="1859276" cy="185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175" y="2945575"/>
            <a:ext cx="1859277" cy="185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29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" sz="4400">
                <a:latin typeface="Calibri"/>
                <a:ea typeface="Calibri"/>
                <a:cs typeface="Calibri"/>
                <a:sym typeface="Calibri"/>
              </a:rPr>
              <a:t>Диаграмма прецедентов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569" y="802050"/>
            <a:ext cx="4815632" cy="434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" sz="4400">
                <a:latin typeface="Calibri"/>
                <a:ea typeface="Calibri"/>
                <a:cs typeface="Calibri"/>
                <a:sym typeface="Calibri"/>
              </a:rPr>
              <a:t>Проектирование сценария</a:t>
            </a:r>
            <a:endParaRPr/>
          </a:p>
        </p:txBody>
      </p:sp>
      <p:pic>
        <p:nvPicPr>
          <p:cNvPr id="1026" name="Picture 2" descr="diagram 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87" y="1017725"/>
            <a:ext cx="7877425" cy="314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97992" y="1017725"/>
            <a:ext cx="7543800" cy="344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Главная </a:t>
            </a:r>
            <a:r>
              <a:rPr lang="ru-RU" dirty="0" smtClean="0"/>
              <a:t>меню</a:t>
            </a:r>
            <a:endParaRPr lang="ru-RU" dirty="0"/>
          </a:p>
        </p:txBody>
      </p:sp>
      <p:pic>
        <p:nvPicPr>
          <p:cNvPr id="5" name="Рисунок 4" descr="https://sun9-75.userapi.com/impf/i0rFB4hwFZeO6NsrUtReTszk4C6u3I7gxvklWg/bkxm_f7xvgs.jpg?size=498x1080&amp;quality=96&amp;sign=ad08024cd3d85803e62d219ab7bc416f&amp;type=alb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077" y="1"/>
            <a:ext cx="2593531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49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Меню поиска песен</a:t>
            </a:r>
            <a:endParaRPr lang="ru-RU" dirty="0"/>
          </a:p>
        </p:txBody>
      </p:sp>
      <p:pic>
        <p:nvPicPr>
          <p:cNvPr id="4" name="Рисунок 3" descr="https://sun9-22.userapi.com/impf/VN5c-JcN0hcty6FR_rMjqvPnHEB5ExFEqJXZsQ/NIx4wFPFDV8.jpg?size=498x1080&amp;quality=96&amp;sign=f136a422b0d25b087d6c8b72e02fc619&amp;type=alb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65" y="1"/>
            <a:ext cx="2601087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5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0592D45-F967-5FA8-8658-68ED6872B7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2176289"/>
            <a:ext cx="8520600" cy="572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830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</TotalTime>
  <Words>63</Words>
  <Application>Microsoft Office PowerPoint</Application>
  <PresentationFormat>Экран (16:9)</PresentationFormat>
  <Paragraphs>19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Метрополия</vt:lpstr>
      <vt:lpstr>Курсовой проект</vt:lpstr>
      <vt:lpstr>Предметная область</vt:lpstr>
      <vt:lpstr>Инструменты разработки</vt:lpstr>
      <vt:lpstr>Диаграмма прецедентов</vt:lpstr>
      <vt:lpstr>Проектирование сценария</vt:lpstr>
      <vt:lpstr>Диаграмма классов</vt:lpstr>
      <vt:lpstr>Главная меню</vt:lpstr>
      <vt:lpstr>Меню поиска песен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cp:lastModifiedBy>Itachi Uchiha</cp:lastModifiedBy>
  <cp:revision>4</cp:revision>
  <dcterms:modified xsi:type="dcterms:W3CDTF">2022-06-26T10:32:29Z</dcterms:modified>
</cp:coreProperties>
</file>