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3" autoAdjust="0"/>
    <p:restoredTop sz="94660"/>
  </p:normalViewPr>
  <p:slideViewPr>
    <p:cSldViewPr snapToGrid="0">
      <p:cViewPr varScale="1">
        <p:scale>
          <a:sx n="64" d="100"/>
          <a:sy n="64" d="100"/>
        </p:scale>
        <p:origin x="5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svg"/><Relationship Id="rId9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svg"/><Relationship Id="rId9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15BD1A-DE7F-4D8D-B7DE-66165406B2B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B61535-DAD3-4C19-9002-2E758CC9DB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Credit One has provided historical data of credit card clients</a:t>
          </a:r>
        </a:p>
      </dgm:t>
    </dgm:pt>
    <dgm:pt modelId="{4E109974-4836-471E-AF05-7DE5F7728FF7}" type="parTrans" cxnId="{D99FDA94-85A2-4152-9D26-9E3F2A9AEAB3}">
      <dgm:prSet/>
      <dgm:spPr/>
      <dgm:t>
        <a:bodyPr/>
        <a:lstStyle/>
        <a:p>
          <a:endParaRPr lang="en-US"/>
        </a:p>
      </dgm:t>
    </dgm:pt>
    <dgm:pt modelId="{D4C2BFC6-134C-43AE-BB2D-00A6BA49905C}" type="sibTrans" cxnId="{D99FDA94-85A2-4152-9D26-9E3F2A9AEAB3}">
      <dgm:prSet/>
      <dgm:spPr/>
      <dgm:t>
        <a:bodyPr/>
        <a:lstStyle/>
        <a:p>
          <a:endParaRPr lang="en-US"/>
        </a:p>
      </dgm:t>
    </dgm:pt>
    <dgm:pt modelId="{77160536-25B3-46AB-AB19-606510308F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Data will be stored in Azure cloud</a:t>
          </a:r>
        </a:p>
      </dgm:t>
    </dgm:pt>
    <dgm:pt modelId="{D7E1A4CF-F564-4E31-A6E2-C3C8D0691A47}" type="parTrans" cxnId="{9F0C1D3E-46CD-40FC-823D-95480FF21233}">
      <dgm:prSet/>
      <dgm:spPr/>
      <dgm:t>
        <a:bodyPr/>
        <a:lstStyle/>
        <a:p>
          <a:endParaRPr lang="en-US"/>
        </a:p>
      </dgm:t>
    </dgm:pt>
    <dgm:pt modelId="{62F00B24-206C-4D9A-BA5F-546F11B3D4FB}" type="sibTrans" cxnId="{9F0C1D3E-46CD-40FC-823D-95480FF21233}">
      <dgm:prSet/>
      <dgm:spPr/>
      <dgm:t>
        <a:bodyPr/>
        <a:lstStyle/>
        <a:p>
          <a:endParaRPr lang="en-US"/>
        </a:p>
      </dgm:t>
    </dgm:pt>
    <dgm:pt modelId="{DF4143F0-87A0-4B48-8838-7F1D697B3D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Data encrypted using Storage Service Encryption and Role-Based Access Control</a:t>
          </a:r>
        </a:p>
      </dgm:t>
    </dgm:pt>
    <dgm:pt modelId="{006B2559-38C2-47A1-8FFF-877094BF5F52}" type="parTrans" cxnId="{708233ED-2037-4A00-88E7-2D3D9D7741FD}">
      <dgm:prSet/>
      <dgm:spPr/>
      <dgm:t>
        <a:bodyPr/>
        <a:lstStyle/>
        <a:p>
          <a:endParaRPr lang="en-US"/>
        </a:p>
      </dgm:t>
    </dgm:pt>
    <dgm:pt modelId="{4E8F652C-64F1-46A8-B228-1B7C579CBA0E}" type="sibTrans" cxnId="{708233ED-2037-4A00-88E7-2D3D9D7741FD}">
      <dgm:prSet/>
      <dgm:spPr/>
      <dgm:t>
        <a:bodyPr/>
        <a:lstStyle/>
        <a:p>
          <a:endParaRPr lang="en-US"/>
        </a:p>
      </dgm:t>
    </dgm:pt>
    <dgm:pt modelId="{7A7C3C72-B3BC-401B-AF11-E5AE977262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Data Manipulation and Analysis will be conducted in Python</a:t>
          </a:r>
        </a:p>
      </dgm:t>
    </dgm:pt>
    <dgm:pt modelId="{11CB50D9-B1C3-4E84-AE2D-4636E5A34208}" type="parTrans" cxnId="{EF9B8C10-FF40-4235-B808-3C79D21DB2BD}">
      <dgm:prSet/>
      <dgm:spPr/>
      <dgm:t>
        <a:bodyPr/>
        <a:lstStyle/>
        <a:p>
          <a:endParaRPr lang="en-US"/>
        </a:p>
      </dgm:t>
    </dgm:pt>
    <dgm:pt modelId="{685EAE66-F15D-42AF-BB7D-C279625BDE86}" type="sibTrans" cxnId="{EF9B8C10-FF40-4235-B808-3C79D21DB2BD}">
      <dgm:prSet/>
      <dgm:spPr/>
      <dgm:t>
        <a:bodyPr/>
        <a:lstStyle/>
        <a:p>
          <a:endParaRPr lang="en-US"/>
        </a:p>
      </dgm:t>
    </dgm:pt>
    <dgm:pt modelId="{0D2ECC0E-2624-43AC-983D-9C2576F607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Python Libraries (</a:t>
          </a:r>
          <a:r>
            <a:rPr lang="en-US" sz="1600" dirty="0" err="1"/>
            <a:t>Numpy</a:t>
          </a:r>
          <a:r>
            <a:rPr lang="en-US" sz="1600" dirty="0"/>
            <a:t>, Pandas, </a:t>
          </a:r>
          <a:r>
            <a:rPr lang="en-US" sz="1600" dirty="0" err="1"/>
            <a:t>MatPlotLib</a:t>
          </a:r>
          <a:r>
            <a:rPr lang="en-US" sz="1600" dirty="0"/>
            <a:t>, SciPy, Sci-Kit Learner)</a:t>
          </a:r>
        </a:p>
      </dgm:t>
    </dgm:pt>
    <dgm:pt modelId="{14B266DB-D3F5-452B-B415-400E08F8F7E7}" type="parTrans" cxnId="{56D9CA7A-C26C-47C8-9CB8-CFDC23CE2DE6}">
      <dgm:prSet/>
      <dgm:spPr/>
      <dgm:t>
        <a:bodyPr/>
        <a:lstStyle/>
        <a:p>
          <a:endParaRPr lang="en-US"/>
        </a:p>
      </dgm:t>
    </dgm:pt>
    <dgm:pt modelId="{FB24B6DC-8F74-4212-B6B4-0235A0D71CBF}" type="sibTrans" cxnId="{56D9CA7A-C26C-47C8-9CB8-CFDC23CE2DE6}">
      <dgm:prSet/>
      <dgm:spPr/>
      <dgm:t>
        <a:bodyPr/>
        <a:lstStyle/>
        <a:p>
          <a:endParaRPr lang="en-US"/>
        </a:p>
      </dgm:t>
    </dgm:pt>
    <dgm:pt modelId="{48CF2191-7C09-4CF9-A9F1-D62B5ADCAB96}" type="pres">
      <dgm:prSet presAssocID="{5E15BD1A-DE7F-4D8D-B7DE-66165406B2B0}" presName="root" presStyleCnt="0">
        <dgm:presLayoutVars>
          <dgm:dir/>
          <dgm:resizeHandles val="exact"/>
        </dgm:presLayoutVars>
      </dgm:prSet>
      <dgm:spPr/>
    </dgm:pt>
    <dgm:pt modelId="{FC99CE46-B159-4ACE-8A19-287B2A5B4B14}" type="pres">
      <dgm:prSet presAssocID="{00B61535-DAD3-4C19-9002-2E758CC9DBD2}" presName="compNode" presStyleCnt="0"/>
      <dgm:spPr/>
    </dgm:pt>
    <dgm:pt modelId="{9F6F1BE1-28BE-4F9E-953C-6E408E80D3FD}" type="pres">
      <dgm:prSet presAssocID="{00B61535-DAD3-4C19-9002-2E758CC9DBD2}" presName="iconRect" presStyleLbl="node1" presStyleIdx="0" presStyleCnt="5" custScaleX="130256" custScaleY="10817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E6FDE645-9096-402A-B786-524706C2CE2F}" type="pres">
      <dgm:prSet presAssocID="{00B61535-DAD3-4C19-9002-2E758CC9DBD2}" presName="spaceRect" presStyleCnt="0"/>
      <dgm:spPr/>
    </dgm:pt>
    <dgm:pt modelId="{C83FB3C2-7655-488F-AC4D-EC3F9356E371}" type="pres">
      <dgm:prSet presAssocID="{00B61535-DAD3-4C19-9002-2E758CC9DBD2}" presName="textRect" presStyleLbl="revTx" presStyleIdx="0" presStyleCnt="5">
        <dgm:presLayoutVars>
          <dgm:chMax val="1"/>
          <dgm:chPref val="1"/>
        </dgm:presLayoutVars>
      </dgm:prSet>
      <dgm:spPr/>
    </dgm:pt>
    <dgm:pt modelId="{92EF9592-9534-47BA-9E78-30F5000CDCF0}" type="pres">
      <dgm:prSet presAssocID="{D4C2BFC6-134C-43AE-BB2D-00A6BA49905C}" presName="sibTrans" presStyleCnt="0"/>
      <dgm:spPr/>
    </dgm:pt>
    <dgm:pt modelId="{04A81A46-8E3F-42E3-8271-F5678AF8A1B7}" type="pres">
      <dgm:prSet presAssocID="{77160536-25B3-46AB-AB19-606510308F6C}" presName="compNode" presStyleCnt="0"/>
      <dgm:spPr/>
    </dgm:pt>
    <dgm:pt modelId="{558717C2-06FD-4CEF-A2D4-4DE337FC89D6}" type="pres">
      <dgm:prSet presAssocID="{77160536-25B3-46AB-AB19-606510308F6C}" presName="iconRect" presStyleLbl="node1" presStyleIdx="1" presStyleCnt="5" custScaleX="128304" custScaleY="10817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718C059-A32E-4F86-AED6-CC55D47800C7}" type="pres">
      <dgm:prSet presAssocID="{77160536-25B3-46AB-AB19-606510308F6C}" presName="spaceRect" presStyleCnt="0"/>
      <dgm:spPr/>
    </dgm:pt>
    <dgm:pt modelId="{7A710D89-9732-4D35-92FC-232232A33B24}" type="pres">
      <dgm:prSet presAssocID="{77160536-25B3-46AB-AB19-606510308F6C}" presName="textRect" presStyleLbl="revTx" presStyleIdx="1" presStyleCnt="5">
        <dgm:presLayoutVars>
          <dgm:chMax val="1"/>
          <dgm:chPref val="1"/>
        </dgm:presLayoutVars>
      </dgm:prSet>
      <dgm:spPr/>
    </dgm:pt>
    <dgm:pt modelId="{A6786472-39A3-4FCA-96A5-237338DEB5EC}" type="pres">
      <dgm:prSet presAssocID="{62F00B24-206C-4D9A-BA5F-546F11B3D4FB}" presName="sibTrans" presStyleCnt="0"/>
      <dgm:spPr/>
    </dgm:pt>
    <dgm:pt modelId="{A38CF32A-8042-4D47-98D1-8DFF4F36ECB1}" type="pres">
      <dgm:prSet presAssocID="{DF4143F0-87A0-4B48-8838-7F1D697B3DD5}" presName="compNode" presStyleCnt="0"/>
      <dgm:spPr/>
    </dgm:pt>
    <dgm:pt modelId="{37967F5B-A9BC-4555-B15F-9AA915B2D43A}" type="pres">
      <dgm:prSet presAssocID="{DF4143F0-87A0-4B48-8838-7F1D697B3DD5}" presName="iconRect" presStyleLbl="node1" presStyleIdx="2" presStyleCnt="5" custScaleX="134927" custScaleY="133707" custLinFactNeighborY="-2454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F20EB10-83A4-4B11-8B55-9E67D21C80B0}" type="pres">
      <dgm:prSet presAssocID="{DF4143F0-87A0-4B48-8838-7F1D697B3DD5}" presName="spaceRect" presStyleCnt="0"/>
      <dgm:spPr/>
    </dgm:pt>
    <dgm:pt modelId="{6AC23913-1129-489C-A229-DAF3885A05E7}" type="pres">
      <dgm:prSet presAssocID="{DF4143F0-87A0-4B48-8838-7F1D697B3DD5}" presName="textRect" presStyleLbl="revTx" presStyleIdx="2" presStyleCnt="5">
        <dgm:presLayoutVars>
          <dgm:chMax val="1"/>
          <dgm:chPref val="1"/>
        </dgm:presLayoutVars>
      </dgm:prSet>
      <dgm:spPr/>
    </dgm:pt>
    <dgm:pt modelId="{AE5438F6-4379-425F-9E2B-7A55DB8BD732}" type="pres">
      <dgm:prSet presAssocID="{4E8F652C-64F1-46A8-B228-1B7C579CBA0E}" presName="sibTrans" presStyleCnt="0"/>
      <dgm:spPr/>
    </dgm:pt>
    <dgm:pt modelId="{EB71AB47-000E-4577-A3F7-8AFDAE4AD869}" type="pres">
      <dgm:prSet presAssocID="{7A7C3C72-B3BC-401B-AF11-E5AE9772626E}" presName="compNode" presStyleCnt="0"/>
      <dgm:spPr/>
    </dgm:pt>
    <dgm:pt modelId="{83FB2984-37F4-49D3-9762-F69BFE76C857}" type="pres">
      <dgm:prSet presAssocID="{7A7C3C72-B3BC-401B-AF11-E5AE9772626E}" presName="iconRect" presStyleLbl="node1" presStyleIdx="3" presStyleCnt="5" custScaleX="119492" custScaleY="108173" custLinFactNeighborY="490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270A5A1F-D1F8-437E-8422-49F8466712E8}" type="pres">
      <dgm:prSet presAssocID="{7A7C3C72-B3BC-401B-AF11-E5AE9772626E}" presName="spaceRect" presStyleCnt="0"/>
      <dgm:spPr/>
    </dgm:pt>
    <dgm:pt modelId="{0E3E623E-70CB-4510-9E14-5DE337F0CE03}" type="pres">
      <dgm:prSet presAssocID="{7A7C3C72-B3BC-401B-AF11-E5AE9772626E}" presName="textRect" presStyleLbl="revTx" presStyleIdx="3" presStyleCnt="5">
        <dgm:presLayoutVars>
          <dgm:chMax val="1"/>
          <dgm:chPref val="1"/>
        </dgm:presLayoutVars>
      </dgm:prSet>
      <dgm:spPr/>
    </dgm:pt>
    <dgm:pt modelId="{9026CB01-5E6C-458D-8D00-45EE40DD0C34}" type="pres">
      <dgm:prSet presAssocID="{685EAE66-F15D-42AF-BB7D-C279625BDE86}" presName="sibTrans" presStyleCnt="0"/>
      <dgm:spPr/>
    </dgm:pt>
    <dgm:pt modelId="{26CECD4C-12E9-47EB-896B-FC65CF3CBC34}" type="pres">
      <dgm:prSet presAssocID="{0D2ECC0E-2624-43AC-983D-9C2576F60773}" presName="compNode" presStyleCnt="0"/>
      <dgm:spPr/>
    </dgm:pt>
    <dgm:pt modelId="{FE63B8D3-4B5F-49D9-A8F4-3869FCDB59F4}" type="pres">
      <dgm:prSet presAssocID="{0D2ECC0E-2624-43AC-983D-9C2576F60773}" presName="iconRect" presStyleLbl="node1" presStyleIdx="4" presStyleCnt="5" custScaleX="134719" custScaleY="10817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ster"/>
        </a:ext>
      </dgm:extLst>
    </dgm:pt>
    <dgm:pt modelId="{1A8D6DC1-DA71-4108-A1DB-058E427B783A}" type="pres">
      <dgm:prSet presAssocID="{0D2ECC0E-2624-43AC-983D-9C2576F60773}" presName="spaceRect" presStyleCnt="0"/>
      <dgm:spPr/>
    </dgm:pt>
    <dgm:pt modelId="{64F803ED-CDAB-45DD-9095-F20C9250098B}" type="pres">
      <dgm:prSet presAssocID="{0D2ECC0E-2624-43AC-983D-9C2576F607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A0A7D06-D6A2-435A-96C0-CC003CFA8B93}" type="presOf" srcId="{00B61535-DAD3-4C19-9002-2E758CC9DBD2}" destId="{C83FB3C2-7655-488F-AC4D-EC3F9356E371}" srcOrd="0" destOrd="0" presId="urn:microsoft.com/office/officeart/2018/2/layout/IconLabelList"/>
    <dgm:cxn modelId="{EF9B8C10-FF40-4235-B808-3C79D21DB2BD}" srcId="{5E15BD1A-DE7F-4D8D-B7DE-66165406B2B0}" destId="{7A7C3C72-B3BC-401B-AF11-E5AE9772626E}" srcOrd="3" destOrd="0" parTransId="{11CB50D9-B1C3-4E84-AE2D-4636E5A34208}" sibTransId="{685EAE66-F15D-42AF-BB7D-C279625BDE86}"/>
    <dgm:cxn modelId="{461C0439-70A4-4A0E-909E-3BC668ADC377}" type="presOf" srcId="{DF4143F0-87A0-4B48-8838-7F1D697B3DD5}" destId="{6AC23913-1129-489C-A229-DAF3885A05E7}" srcOrd="0" destOrd="0" presId="urn:microsoft.com/office/officeart/2018/2/layout/IconLabelList"/>
    <dgm:cxn modelId="{9F0C1D3E-46CD-40FC-823D-95480FF21233}" srcId="{5E15BD1A-DE7F-4D8D-B7DE-66165406B2B0}" destId="{77160536-25B3-46AB-AB19-606510308F6C}" srcOrd="1" destOrd="0" parTransId="{D7E1A4CF-F564-4E31-A6E2-C3C8D0691A47}" sibTransId="{62F00B24-206C-4D9A-BA5F-546F11B3D4FB}"/>
    <dgm:cxn modelId="{59470446-D853-4A22-BF2A-270867307C25}" type="presOf" srcId="{7A7C3C72-B3BC-401B-AF11-E5AE9772626E}" destId="{0E3E623E-70CB-4510-9E14-5DE337F0CE03}" srcOrd="0" destOrd="0" presId="urn:microsoft.com/office/officeart/2018/2/layout/IconLabelList"/>
    <dgm:cxn modelId="{8603F967-E64B-4909-9998-5F10F5DA79DB}" type="presOf" srcId="{5E15BD1A-DE7F-4D8D-B7DE-66165406B2B0}" destId="{48CF2191-7C09-4CF9-A9F1-D62B5ADCAB96}" srcOrd="0" destOrd="0" presId="urn:microsoft.com/office/officeart/2018/2/layout/IconLabelList"/>
    <dgm:cxn modelId="{56D9CA7A-C26C-47C8-9CB8-CFDC23CE2DE6}" srcId="{5E15BD1A-DE7F-4D8D-B7DE-66165406B2B0}" destId="{0D2ECC0E-2624-43AC-983D-9C2576F60773}" srcOrd="4" destOrd="0" parTransId="{14B266DB-D3F5-452B-B415-400E08F8F7E7}" sibTransId="{FB24B6DC-8F74-4212-B6B4-0235A0D71CBF}"/>
    <dgm:cxn modelId="{D99FDA94-85A2-4152-9D26-9E3F2A9AEAB3}" srcId="{5E15BD1A-DE7F-4D8D-B7DE-66165406B2B0}" destId="{00B61535-DAD3-4C19-9002-2E758CC9DBD2}" srcOrd="0" destOrd="0" parTransId="{4E109974-4836-471E-AF05-7DE5F7728FF7}" sibTransId="{D4C2BFC6-134C-43AE-BB2D-00A6BA49905C}"/>
    <dgm:cxn modelId="{3E9238A8-B97C-41D5-9DA6-FEEB765BC8B3}" type="presOf" srcId="{77160536-25B3-46AB-AB19-606510308F6C}" destId="{7A710D89-9732-4D35-92FC-232232A33B24}" srcOrd="0" destOrd="0" presId="urn:microsoft.com/office/officeart/2018/2/layout/IconLabelList"/>
    <dgm:cxn modelId="{F54DADD4-7282-4BCD-ADFE-296B7E0EDEDC}" type="presOf" srcId="{0D2ECC0E-2624-43AC-983D-9C2576F60773}" destId="{64F803ED-CDAB-45DD-9095-F20C9250098B}" srcOrd="0" destOrd="0" presId="urn:microsoft.com/office/officeart/2018/2/layout/IconLabelList"/>
    <dgm:cxn modelId="{708233ED-2037-4A00-88E7-2D3D9D7741FD}" srcId="{5E15BD1A-DE7F-4D8D-B7DE-66165406B2B0}" destId="{DF4143F0-87A0-4B48-8838-7F1D697B3DD5}" srcOrd="2" destOrd="0" parTransId="{006B2559-38C2-47A1-8FFF-877094BF5F52}" sibTransId="{4E8F652C-64F1-46A8-B228-1B7C579CBA0E}"/>
    <dgm:cxn modelId="{9200410D-9BFE-41EA-AAEF-612FB6487482}" type="presParOf" srcId="{48CF2191-7C09-4CF9-A9F1-D62B5ADCAB96}" destId="{FC99CE46-B159-4ACE-8A19-287B2A5B4B14}" srcOrd="0" destOrd="0" presId="urn:microsoft.com/office/officeart/2018/2/layout/IconLabelList"/>
    <dgm:cxn modelId="{DCFFD065-D17E-44AB-A245-B05202A72DFA}" type="presParOf" srcId="{FC99CE46-B159-4ACE-8A19-287B2A5B4B14}" destId="{9F6F1BE1-28BE-4F9E-953C-6E408E80D3FD}" srcOrd="0" destOrd="0" presId="urn:microsoft.com/office/officeart/2018/2/layout/IconLabelList"/>
    <dgm:cxn modelId="{5F211883-93AE-4B6E-B964-55F2EA537AFC}" type="presParOf" srcId="{FC99CE46-B159-4ACE-8A19-287B2A5B4B14}" destId="{E6FDE645-9096-402A-B786-524706C2CE2F}" srcOrd="1" destOrd="0" presId="urn:microsoft.com/office/officeart/2018/2/layout/IconLabelList"/>
    <dgm:cxn modelId="{8CCF03A7-AEB0-48A5-BFC6-A7BF43325E99}" type="presParOf" srcId="{FC99CE46-B159-4ACE-8A19-287B2A5B4B14}" destId="{C83FB3C2-7655-488F-AC4D-EC3F9356E371}" srcOrd="2" destOrd="0" presId="urn:microsoft.com/office/officeart/2018/2/layout/IconLabelList"/>
    <dgm:cxn modelId="{614FBE6D-1308-4D85-8D47-EF69186F4FE2}" type="presParOf" srcId="{48CF2191-7C09-4CF9-A9F1-D62B5ADCAB96}" destId="{92EF9592-9534-47BA-9E78-30F5000CDCF0}" srcOrd="1" destOrd="0" presId="urn:microsoft.com/office/officeart/2018/2/layout/IconLabelList"/>
    <dgm:cxn modelId="{923810A7-D408-4A70-9C02-072EA952D96D}" type="presParOf" srcId="{48CF2191-7C09-4CF9-A9F1-D62B5ADCAB96}" destId="{04A81A46-8E3F-42E3-8271-F5678AF8A1B7}" srcOrd="2" destOrd="0" presId="urn:microsoft.com/office/officeart/2018/2/layout/IconLabelList"/>
    <dgm:cxn modelId="{7C0580FA-4115-4646-98F6-DDF70BF08C34}" type="presParOf" srcId="{04A81A46-8E3F-42E3-8271-F5678AF8A1B7}" destId="{558717C2-06FD-4CEF-A2D4-4DE337FC89D6}" srcOrd="0" destOrd="0" presId="urn:microsoft.com/office/officeart/2018/2/layout/IconLabelList"/>
    <dgm:cxn modelId="{8C794AC7-727C-4FC0-96DF-DDEE75F9D6FF}" type="presParOf" srcId="{04A81A46-8E3F-42E3-8271-F5678AF8A1B7}" destId="{7718C059-A32E-4F86-AED6-CC55D47800C7}" srcOrd="1" destOrd="0" presId="urn:microsoft.com/office/officeart/2018/2/layout/IconLabelList"/>
    <dgm:cxn modelId="{A3FE8084-21C0-49CC-8E52-BAA272619F23}" type="presParOf" srcId="{04A81A46-8E3F-42E3-8271-F5678AF8A1B7}" destId="{7A710D89-9732-4D35-92FC-232232A33B24}" srcOrd="2" destOrd="0" presId="urn:microsoft.com/office/officeart/2018/2/layout/IconLabelList"/>
    <dgm:cxn modelId="{52A6737D-02A8-46C0-9E74-3ACC18402AB5}" type="presParOf" srcId="{48CF2191-7C09-4CF9-A9F1-D62B5ADCAB96}" destId="{A6786472-39A3-4FCA-96A5-237338DEB5EC}" srcOrd="3" destOrd="0" presId="urn:microsoft.com/office/officeart/2018/2/layout/IconLabelList"/>
    <dgm:cxn modelId="{46FC3655-5797-4EC4-A7FA-83852BFD91EC}" type="presParOf" srcId="{48CF2191-7C09-4CF9-A9F1-D62B5ADCAB96}" destId="{A38CF32A-8042-4D47-98D1-8DFF4F36ECB1}" srcOrd="4" destOrd="0" presId="urn:microsoft.com/office/officeart/2018/2/layout/IconLabelList"/>
    <dgm:cxn modelId="{E242DFDD-B2FB-454B-8D4D-0EC2B832EEA6}" type="presParOf" srcId="{A38CF32A-8042-4D47-98D1-8DFF4F36ECB1}" destId="{37967F5B-A9BC-4555-B15F-9AA915B2D43A}" srcOrd="0" destOrd="0" presId="urn:microsoft.com/office/officeart/2018/2/layout/IconLabelList"/>
    <dgm:cxn modelId="{FDA33455-9792-4CD3-9F84-54980D522C24}" type="presParOf" srcId="{A38CF32A-8042-4D47-98D1-8DFF4F36ECB1}" destId="{1F20EB10-83A4-4B11-8B55-9E67D21C80B0}" srcOrd="1" destOrd="0" presId="urn:microsoft.com/office/officeart/2018/2/layout/IconLabelList"/>
    <dgm:cxn modelId="{41ADBB8D-9304-4EEE-BEBF-49F6D6DA58CB}" type="presParOf" srcId="{A38CF32A-8042-4D47-98D1-8DFF4F36ECB1}" destId="{6AC23913-1129-489C-A229-DAF3885A05E7}" srcOrd="2" destOrd="0" presId="urn:microsoft.com/office/officeart/2018/2/layout/IconLabelList"/>
    <dgm:cxn modelId="{95ED2CB1-2383-4610-90F4-01947D442241}" type="presParOf" srcId="{48CF2191-7C09-4CF9-A9F1-D62B5ADCAB96}" destId="{AE5438F6-4379-425F-9E2B-7A55DB8BD732}" srcOrd="5" destOrd="0" presId="urn:microsoft.com/office/officeart/2018/2/layout/IconLabelList"/>
    <dgm:cxn modelId="{D9AE47A7-136B-422E-88B8-80A8580CCBD2}" type="presParOf" srcId="{48CF2191-7C09-4CF9-A9F1-D62B5ADCAB96}" destId="{EB71AB47-000E-4577-A3F7-8AFDAE4AD869}" srcOrd="6" destOrd="0" presId="urn:microsoft.com/office/officeart/2018/2/layout/IconLabelList"/>
    <dgm:cxn modelId="{F2EF3FC4-A46A-4374-817D-CCBE5CA46BC5}" type="presParOf" srcId="{EB71AB47-000E-4577-A3F7-8AFDAE4AD869}" destId="{83FB2984-37F4-49D3-9762-F69BFE76C857}" srcOrd="0" destOrd="0" presId="urn:microsoft.com/office/officeart/2018/2/layout/IconLabelList"/>
    <dgm:cxn modelId="{89D416CA-61A0-4704-AE52-A223994AAACC}" type="presParOf" srcId="{EB71AB47-000E-4577-A3F7-8AFDAE4AD869}" destId="{270A5A1F-D1F8-437E-8422-49F8466712E8}" srcOrd="1" destOrd="0" presId="urn:microsoft.com/office/officeart/2018/2/layout/IconLabelList"/>
    <dgm:cxn modelId="{D4C2E69D-B7C0-48FB-9148-C48DA7D8AE71}" type="presParOf" srcId="{EB71AB47-000E-4577-A3F7-8AFDAE4AD869}" destId="{0E3E623E-70CB-4510-9E14-5DE337F0CE03}" srcOrd="2" destOrd="0" presId="urn:microsoft.com/office/officeart/2018/2/layout/IconLabelList"/>
    <dgm:cxn modelId="{FBF24737-040A-48C4-B2F4-E6A25A8644C9}" type="presParOf" srcId="{48CF2191-7C09-4CF9-A9F1-D62B5ADCAB96}" destId="{9026CB01-5E6C-458D-8D00-45EE40DD0C34}" srcOrd="7" destOrd="0" presId="urn:microsoft.com/office/officeart/2018/2/layout/IconLabelList"/>
    <dgm:cxn modelId="{B0862003-3191-43ED-B198-C6DEF6898BE7}" type="presParOf" srcId="{48CF2191-7C09-4CF9-A9F1-D62B5ADCAB96}" destId="{26CECD4C-12E9-47EB-896B-FC65CF3CBC34}" srcOrd="8" destOrd="0" presId="urn:microsoft.com/office/officeart/2018/2/layout/IconLabelList"/>
    <dgm:cxn modelId="{0FCFE880-FEC5-4F44-BB72-ECEAD4EA2255}" type="presParOf" srcId="{26CECD4C-12E9-47EB-896B-FC65CF3CBC34}" destId="{FE63B8D3-4B5F-49D9-A8F4-3869FCDB59F4}" srcOrd="0" destOrd="0" presId="urn:microsoft.com/office/officeart/2018/2/layout/IconLabelList"/>
    <dgm:cxn modelId="{132989CB-A526-4F9D-B525-9DC0A37FD8C4}" type="presParOf" srcId="{26CECD4C-12E9-47EB-896B-FC65CF3CBC34}" destId="{1A8D6DC1-DA71-4108-A1DB-058E427B783A}" srcOrd="1" destOrd="0" presId="urn:microsoft.com/office/officeart/2018/2/layout/IconLabelList"/>
    <dgm:cxn modelId="{720C2A51-9193-46EF-8FDD-B9E913340B70}" type="presParOf" srcId="{26CECD4C-12E9-47EB-896B-FC65CF3CBC34}" destId="{64F803ED-CDAB-45DD-9095-F20C925009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DB6939-DFB7-4102-A4CC-10EA31F8E7A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C2B7AF-2406-4022-A829-380EB8E1AFD4}">
      <dgm:prSet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523714F4-02A9-49AE-9817-D06B6FC5D058}" type="parTrans" cxnId="{9CCC0029-4036-42F2-B76D-111CE28D0877}">
      <dgm:prSet/>
      <dgm:spPr/>
      <dgm:t>
        <a:bodyPr/>
        <a:lstStyle/>
        <a:p>
          <a:endParaRPr lang="en-US"/>
        </a:p>
      </dgm:t>
    </dgm:pt>
    <dgm:pt modelId="{173918FA-D601-4B40-B7F5-D5D1CEAEC4A4}" type="sibTrans" cxnId="{9CCC0029-4036-42F2-B76D-111CE28D0877}">
      <dgm:prSet/>
      <dgm:spPr/>
      <dgm:t>
        <a:bodyPr/>
        <a:lstStyle/>
        <a:p>
          <a:endParaRPr lang="en-US"/>
        </a:p>
      </dgm:t>
    </dgm:pt>
    <dgm:pt modelId="{1B2C2288-A1E7-4E5C-928D-FA6FBD1F29E1}">
      <dgm:prSet/>
      <dgm:spPr/>
      <dgm:t>
        <a:bodyPr/>
        <a:lstStyle/>
        <a:p>
          <a:r>
            <a:rPr lang="en-US"/>
            <a:t>Preprocess Data </a:t>
          </a:r>
        </a:p>
      </dgm:t>
    </dgm:pt>
    <dgm:pt modelId="{C2A41C50-4F82-4339-AE8C-1661943A4A17}" type="parTrans" cxnId="{EC8D77F8-A9AE-447B-84AA-F8A624F7ED43}">
      <dgm:prSet/>
      <dgm:spPr/>
      <dgm:t>
        <a:bodyPr/>
        <a:lstStyle/>
        <a:p>
          <a:endParaRPr lang="en-US"/>
        </a:p>
      </dgm:t>
    </dgm:pt>
    <dgm:pt modelId="{6C5FDD21-F70F-492A-9BD6-1133DACC78DF}" type="sibTrans" cxnId="{EC8D77F8-A9AE-447B-84AA-F8A624F7ED43}">
      <dgm:prSet/>
      <dgm:spPr/>
      <dgm:t>
        <a:bodyPr/>
        <a:lstStyle/>
        <a:p>
          <a:endParaRPr lang="en-US"/>
        </a:p>
      </dgm:t>
    </dgm:pt>
    <dgm:pt modelId="{C1A4D5AE-649B-4F92-8E4F-41ADE71980F5}">
      <dgm:prSet/>
      <dgm:spPr/>
      <dgm:t>
        <a:bodyPr/>
        <a:lstStyle/>
        <a:p>
          <a:r>
            <a:rPr lang="en-US"/>
            <a:t>Feature Selection</a:t>
          </a:r>
        </a:p>
      </dgm:t>
    </dgm:pt>
    <dgm:pt modelId="{D83A77BE-301E-4A3C-BFDA-C88D74BC1693}" type="parTrans" cxnId="{8407D128-CCEC-4F88-90F0-0151BEC76321}">
      <dgm:prSet/>
      <dgm:spPr/>
      <dgm:t>
        <a:bodyPr/>
        <a:lstStyle/>
        <a:p>
          <a:endParaRPr lang="en-US"/>
        </a:p>
      </dgm:t>
    </dgm:pt>
    <dgm:pt modelId="{2DDADE7A-7495-43A8-A790-EC12F985270B}" type="sibTrans" cxnId="{8407D128-CCEC-4F88-90F0-0151BEC76321}">
      <dgm:prSet/>
      <dgm:spPr/>
      <dgm:t>
        <a:bodyPr/>
        <a:lstStyle/>
        <a:p>
          <a:endParaRPr lang="en-US"/>
        </a:p>
      </dgm:t>
    </dgm:pt>
    <dgm:pt modelId="{79DE2C26-8030-42BB-BC13-D692BBBAFBFF}">
      <dgm:prSet/>
      <dgm:spPr/>
      <dgm:t>
        <a:bodyPr/>
        <a:lstStyle/>
        <a:p>
          <a:r>
            <a:rPr lang="en-US"/>
            <a:t>Identify Algorithms</a:t>
          </a:r>
        </a:p>
      </dgm:t>
    </dgm:pt>
    <dgm:pt modelId="{2556FD16-24A4-412D-B30B-77328E468EAE}" type="parTrans" cxnId="{E3EF67AD-87F0-4E30-BE6B-13EED5214719}">
      <dgm:prSet/>
      <dgm:spPr/>
      <dgm:t>
        <a:bodyPr/>
        <a:lstStyle/>
        <a:p>
          <a:endParaRPr lang="en-US"/>
        </a:p>
      </dgm:t>
    </dgm:pt>
    <dgm:pt modelId="{43492C9E-D25A-414E-9B18-BF55C8646B0B}" type="sibTrans" cxnId="{E3EF67AD-87F0-4E30-BE6B-13EED5214719}">
      <dgm:prSet/>
      <dgm:spPr/>
      <dgm:t>
        <a:bodyPr/>
        <a:lstStyle/>
        <a:p>
          <a:endParaRPr lang="en-US"/>
        </a:p>
      </dgm:t>
    </dgm:pt>
    <dgm:pt modelId="{AF9E3C8A-F167-487B-8649-2001823E1078}">
      <dgm:prSet/>
      <dgm:spPr/>
      <dgm:t>
        <a:bodyPr/>
        <a:lstStyle/>
        <a:p>
          <a:r>
            <a:rPr lang="en-US"/>
            <a:t>Develop and Train Models</a:t>
          </a:r>
        </a:p>
      </dgm:t>
    </dgm:pt>
    <dgm:pt modelId="{768300C2-F45D-46D7-AE41-60501859A3DE}" type="parTrans" cxnId="{672DA12D-4314-457F-A676-0A52B7E5160A}">
      <dgm:prSet/>
      <dgm:spPr/>
      <dgm:t>
        <a:bodyPr/>
        <a:lstStyle/>
        <a:p>
          <a:endParaRPr lang="en-US"/>
        </a:p>
      </dgm:t>
    </dgm:pt>
    <dgm:pt modelId="{7296749D-6C5C-432C-9AEC-B02BF7F1EB52}" type="sibTrans" cxnId="{672DA12D-4314-457F-A676-0A52B7E5160A}">
      <dgm:prSet/>
      <dgm:spPr/>
      <dgm:t>
        <a:bodyPr/>
        <a:lstStyle/>
        <a:p>
          <a:endParaRPr lang="en-US"/>
        </a:p>
      </dgm:t>
    </dgm:pt>
    <dgm:pt modelId="{0F3B265C-38D0-4B08-932D-B5661817A979}">
      <dgm:prSet/>
      <dgm:spPr/>
      <dgm:t>
        <a:bodyPr/>
        <a:lstStyle/>
        <a:p>
          <a:r>
            <a:rPr lang="en-US" dirty="0"/>
            <a:t>Evaluate Performance Metrics</a:t>
          </a:r>
        </a:p>
      </dgm:t>
    </dgm:pt>
    <dgm:pt modelId="{12EC13D6-055A-4271-A9E3-F3DE1F2C186D}" type="parTrans" cxnId="{79169150-DEA0-44C6-9108-1DD50BF80AEE}">
      <dgm:prSet/>
      <dgm:spPr/>
      <dgm:t>
        <a:bodyPr/>
        <a:lstStyle/>
        <a:p>
          <a:endParaRPr lang="en-US"/>
        </a:p>
      </dgm:t>
    </dgm:pt>
    <dgm:pt modelId="{E96C2B43-17E0-4437-9196-D5BEFFB6B4F6}" type="sibTrans" cxnId="{79169150-DEA0-44C6-9108-1DD50BF80AEE}">
      <dgm:prSet/>
      <dgm:spPr/>
      <dgm:t>
        <a:bodyPr/>
        <a:lstStyle/>
        <a:p>
          <a:endParaRPr lang="en-US"/>
        </a:p>
      </dgm:t>
    </dgm:pt>
    <dgm:pt modelId="{6E9C1AC6-0C1B-42D5-808D-D55CD885AE6F}">
      <dgm:prSet/>
      <dgm:spPr/>
      <dgm:t>
        <a:bodyPr/>
        <a:lstStyle/>
        <a:p>
          <a:r>
            <a:rPr lang="en-US" dirty="0"/>
            <a:t>Model Tuning &amp; Data Revisions</a:t>
          </a:r>
        </a:p>
      </dgm:t>
    </dgm:pt>
    <dgm:pt modelId="{45FD2864-056F-4D5F-943A-DC2264BC0976}" type="parTrans" cxnId="{74ADB4E3-832D-4A33-B710-4F0DD017931F}">
      <dgm:prSet/>
      <dgm:spPr/>
      <dgm:t>
        <a:bodyPr/>
        <a:lstStyle/>
        <a:p>
          <a:endParaRPr lang="en-US"/>
        </a:p>
      </dgm:t>
    </dgm:pt>
    <dgm:pt modelId="{CD2F18C1-F142-4688-8859-C3A1DAA13BC6}" type="sibTrans" cxnId="{74ADB4E3-832D-4A33-B710-4F0DD017931F}">
      <dgm:prSet/>
      <dgm:spPr/>
      <dgm:t>
        <a:bodyPr/>
        <a:lstStyle/>
        <a:p>
          <a:endParaRPr lang="en-US"/>
        </a:p>
      </dgm:t>
    </dgm:pt>
    <dgm:pt modelId="{57B36664-0110-4E20-82D0-F4EF45A976B9}">
      <dgm:prSet/>
      <dgm:spPr/>
      <dgm:t>
        <a:bodyPr/>
        <a:lstStyle/>
        <a:p>
          <a:r>
            <a:rPr lang="en-US"/>
            <a:t>Validate Model</a:t>
          </a:r>
        </a:p>
      </dgm:t>
    </dgm:pt>
    <dgm:pt modelId="{7518ED58-427C-47F2-8A7D-13A51D3406A4}" type="parTrans" cxnId="{F80233CD-A4B7-4A89-87CD-353AA1C7AF61}">
      <dgm:prSet/>
      <dgm:spPr/>
      <dgm:t>
        <a:bodyPr/>
        <a:lstStyle/>
        <a:p>
          <a:endParaRPr lang="en-US"/>
        </a:p>
      </dgm:t>
    </dgm:pt>
    <dgm:pt modelId="{DD2DE2A4-2355-4CE0-9559-BA1BC7260729}" type="sibTrans" cxnId="{F80233CD-A4B7-4A89-87CD-353AA1C7AF61}">
      <dgm:prSet/>
      <dgm:spPr/>
      <dgm:t>
        <a:bodyPr/>
        <a:lstStyle/>
        <a:p>
          <a:endParaRPr lang="en-US"/>
        </a:p>
      </dgm:t>
    </dgm:pt>
    <dgm:pt modelId="{210E6E18-179C-43F6-A9A1-52393F92FF0A}">
      <dgm:prSet/>
      <dgm:spPr/>
      <dgm:t>
        <a:bodyPr/>
        <a:lstStyle/>
        <a:p>
          <a:r>
            <a:rPr lang="en-US"/>
            <a:t>Document Results</a:t>
          </a:r>
        </a:p>
      </dgm:t>
    </dgm:pt>
    <dgm:pt modelId="{927B94BF-ADAE-4E86-ACD3-034A5414DB69}" type="parTrans" cxnId="{ABD44DBB-8D6D-42FF-A7FB-A812A81A4442}">
      <dgm:prSet/>
      <dgm:spPr/>
      <dgm:t>
        <a:bodyPr/>
        <a:lstStyle/>
        <a:p>
          <a:endParaRPr lang="en-US"/>
        </a:p>
      </dgm:t>
    </dgm:pt>
    <dgm:pt modelId="{E06E21CD-12CE-49E2-8519-A03A89AAC7BB}" type="sibTrans" cxnId="{ABD44DBB-8D6D-42FF-A7FB-A812A81A4442}">
      <dgm:prSet/>
      <dgm:spPr/>
      <dgm:t>
        <a:bodyPr/>
        <a:lstStyle/>
        <a:p>
          <a:endParaRPr lang="en-US"/>
        </a:p>
      </dgm:t>
    </dgm:pt>
    <dgm:pt modelId="{710958ED-3AF0-4C09-A584-772E882AFB4B}">
      <dgm:prSet/>
      <dgm:spPr/>
      <dgm:t>
        <a:bodyPr/>
        <a:lstStyle/>
        <a:p>
          <a:r>
            <a:rPr lang="en-US"/>
            <a:t>Generate Prediction</a:t>
          </a:r>
        </a:p>
      </dgm:t>
    </dgm:pt>
    <dgm:pt modelId="{E6D4C35B-7281-4CF3-88DC-241A494EC3F1}" type="parTrans" cxnId="{EECC205B-2595-4DAD-831E-347EED0C5F0B}">
      <dgm:prSet/>
      <dgm:spPr/>
      <dgm:t>
        <a:bodyPr/>
        <a:lstStyle/>
        <a:p>
          <a:endParaRPr lang="en-US"/>
        </a:p>
      </dgm:t>
    </dgm:pt>
    <dgm:pt modelId="{C9E33F15-047C-492A-B666-D9432C5B9BE3}" type="sibTrans" cxnId="{EECC205B-2595-4DAD-831E-347EED0C5F0B}">
      <dgm:prSet/>
      <dgm:spPr/>
      <dgm:t>
        <a:bodyPr/>
        <a:lstStyle/>
        <a:p>
          <a:endParaRPr lang="en-US"/>
        </a:p>
      </dgm:t>
    </dgm:pt>
    <dgm:pt modelId="{688FA1F4-0136-4A94-AE9C-2F4DE70889BD}" type="pres">
      <dgm:prSet presAssocID="{45DB6939-DFB7-4102-A4CC-10EA31F8E7A6}" presName="Name0" presStyleCnt="0">
        <dgm:presLayoutVars>
          <dgm:dir/>
          <dgm:resizeHandles val="exact"/>
        </dgm:presLayoutVars>
      </dgm:prSet>
      <dgm:spPr/>
    </dgm:pt>
    <dgm:pt modelId="{DD4CD57E-BC3E-40AC-8916-463FA24C5831}" type="pres">
      <dgm:prSet presAssocID="{A6C2B7AF-2406-4022-A829-380EB8E1AFD4}" presName="node" presStyleLbl="node1" presStyleIdx="0" presStyleCnt="10">
        <dgm:presLayoutVars>
          <dgm:bulletEnabled val="1"/>
        </dgm:presLayoutVars>
      </dgm:prSet>
      <dgm:spPr/>
    </dgm:pt>
    <dgm:pt modelId="{5E1BC052-289E-470D-9596-55AAB506A9F5}" type="pres">
      <dgm:prSet presAssocID="{173918FA-D601-4B40-B7F5-D5D1CEAEC4A4}" presName="sibTrans" presStyleLbl="sibTrans1D1" presStyleIdx="0" presStyleCnt="9"/>
      <dgm:spPr/>
    </dgm:pt>
    <dgm:pt modelId="{3BF39099-10CA-4F2F-8D58-31DAB0B75488}" type="pres">
      <dgm:prSet presAssocID="{173918FA-D601-4B40-B7F5-D5D1CEAEC4A4}" presName="connectorText" presStyleLbl="sibTrans1D1" presStyleIdx="0" presStyleCnt="9"/>
      <dgm:spPr/>
    </dgm:pt>
    <dgm:pt modelId="{BED38FB6-4240-40D3-8DEF-23BABC543D16}" type="pres">
      <dgm:prSet presAssocID="{1B2C2288-A1E7-4E5C-928D-FA6FBD1F29E1}" presName="node" presStyleLbl="node1" presStyleIdx="1" presStyleCnt="10">
        <dgm:presLayoutVars>
          <dgm:bulletEnabled val="1"/>
        </dgm:presLayoutVars>
      </dgm:prSet>
      <dgm:spPr/>
    </dgm:pt>
    <dgm:pt modelId="{E6442A58-D97B-46C3-938A-C71FEB5E97E2}" type="pres">
      <dgm:prSet presAssocID="{6C5FDD21-F70F-492A-9BD6-1133DACC78DF}" presName="sibTrans" presStyleLbl="sibTrans1D1" presStyleIdx="1" presStyleCnt="9"/>
      <dgm:spPr/>
    </dgm:pt>
    <dgm:pt modelId="{3B5EA294-E3C0-4124-8BF5-60A1F5C4D0FD}" type="pres">
      <dgm:prSet presAssocID="{6C5FDD21-F70F-492A-9BD6-1133DACC78DF}" presName="connectorText" presStyleLbl="sibTrans1D1" presStyleIdx="1" presStyleCnt="9"/>
      <dgm:spPr/>
    </dgm:pt>
    <dgm:pt modelId="{113BA839-C7C6-40DF-B72A-63BA05BAD5E3}" type="pres">
      <dgm:prSet presAssocID="{C1A4D5AE-649B-4F92-8E4F-41ADE71980F5}" presName="node" presStyleLbl="node1" presStyleIdx="2" presStyleCnt="10">
        <dgm:presLayoutVars>
          <dgm:bulletEnabled val="1"/>
        </dgm:presLayoutVars>
      </dgm:prSet>
      <dgm:spPr/>
    </dgm:pt>
    <dgm:pt modelId="{E7A8372E-5CAA-4AD0-9197-10CB1584CEFD}" type="pres">
      <dgm:prSet presAssocID="{2DDADE7A-7495-43A8-A790-EC12F985270B}" presName="sibTrans" presStyleLbl="sibTrans1D1" presStyleIdx="2" presStyleCnt="9"/>
      <dgm:spPr/>
    </dgm:pt>
    <dgm:pt modelId="{3D8C6D39-44E8-4521-BB4C-8BD5A4B193A2}" type="pres">
      <dgm:prSet presAssocID="{2DDADE7A-7495-43A8-A790-EC12F985270B}" presName="connectorText" presStyleLbl="sibTrans1D1" presStyleIdx="2" presStyleCnt="9"/>
      <dgm:spPr/>
    </dgm:pt>
    <dgm:pt modelId="{88866D6D-92EF-42A3-88D4-1BDB43EE8D56}" type="pres">
      <dgm:prSet presAssocID="{79DE2C26-8030-42BB-BC13-D692BBBAFBFF}" presName="node" presStyleLbl="node1" presStyleIdx="3" presStyleCnt="10">
        <dgm:presLayoutVars>
          <dgm:bulletEnabled val="1"/>
        </dgm:presLayoutVars>
      </dgm:prSet>
      <dgm:spPr/>
    </dgm:pt>
    <dgm:pt modelId="{AEF2E08C-8DE7-4F2B-B55C-9AFDFBD2DB82}" type="pres">
      <dgm:prSet presAssocID="{43492C9E-D25A-414E-9B18-BF55C8646B0B}" presName="sibTrans" presStyleLbl="sibTrans1D1" presStyleIdx="3" presStyleCnt="9"/>
      <dgm:spPr/>
    </dgm:pt>
    <dgm:pt modelId="{7A70E4AE-FF48-4FD5-86D6-F116172ADA13}" type="pres">
      <dgm:prSet presAssocID="{43492C9E-D25A-414E-9B18-BF55C8646B0B}" presName="connectorText" presStyleLbl="sibTrans1D1" presStyleIdx="3" presStyleCnt="9"/>
      <dgm:spPr/>
    </dgm:pt>
    <dgm:pt modelId="{0FAFCC32-C436-4B25-BD94-0ED06583FE21}" type="pres">
      <dgm:prSet presAssocID="{AF9E3C8A-F167-487B-8649-2001823E1078}" presName="node" presStyleLbl="node1" presStyleIdx="4" presStyleCnt="10">
        <dgm:presLayoutVars>
          <dgm:bulletEnabled val="1"/>
        </dgm:presLayoutVars>
      </dgm:prSet>
      <dgm:spPr/>
    </dgm:pt>
    <dgm:pt modelId="{97255CA7-CF35-46E6-91D9-A02586F050DA}" type="pres">
      <dgm:prSet presAssocID="{7296749D-6C5C-432C-9AEC-B02BF7F1EB52}" presName="sibTrans" presStyleLbl="sibTrans1D1" presStyleIdx="4" presStyleCnt="9"/>
      <dgm:spPr/>
    </dgm:pt>
    <dgm:pt modelId="{FDCFEF04-23DD-43AE-AC8A-D9EF27B73559}" type="pres">
      <dgm:prSet presAssocID="{7296749D-6C5C-432C-9AEC-B02BF7F1EB52}" presName="connectorText" presStyleLbl="sibTrans1D1" presStyleIdx="4" presStyleCnt="9"/>
      <dgm:spPr/>
    </dgm:pt>
    <dgm:pt modelId="{CA9218BF-F610-47E0-B3C9-03FC02D380FD}" type="pres">
      <dgm:prSet presAssocID="{0F3B265C-38D0-4B08-932D-B5661817A979}" presName="node" presStyleLbl="node1" presStyleIdx="5" presStyleCnt="10">
        <dgm:presLayoutVars>
          <dgm:bulletEnabled val="1"/>
        </dgm:presLayoutVars>
      </dgm:prSet>
      <dgm:spPr/>
    </dgm:pt>
    <dgm:pt modelId="{246DC523-2576-4214-9E6A-C79EB98549E1}" type="pres">
      <dgm:prSet presAssocID="{E96C2B43-17E0-4437-9196-D5BEFFB6B4F6}" presName="sibTrans" presStyleLbl="sibTrans1D1" presStyleIdx="5" presStyleCnt="9"/>
      <dgm:spPr/>
    </dgm:pt>
    <dgm:pt modelId="{91F768E1-3250-47BD-AD20-BC02019E9622}" type="pres">
      <dgm:prSet presAssocID="{E96C2B43-17E0-4437-9196-D5BEFFB6B4F6}" presName="connectorText" presStyleLbl="sibTrans1D1" presStyleIdx="5" presStyleCnt="9"/>
      <dgm:spPr/>
    </dgm:pt>
    <dgm:pt modelId="{7E1ED506-D17D-4325-9CF0-4589A2FED7A0}" type="pres">
      <dgm:prSet presAssocID="{6E9C1AC6-0C1B-42D5-808D-D55CD885AE6F}" presName="node" presStyleLbl="node1" presStyleIdx="6" presStyleCnt="10">
        <dgm:presLayoutVars>
          <dgm:bulletEnabled val="1"/>
        </dgm:presLayoutVars>
      </dgm:prSet>
      <dgm:spPr/>
    </dgm:pt>
    <dgm:pt modelId="{62932593-D300-4EC3-9EDB-AEDF5A518AF1}" type="pres">
      <dgm:prSet presAssocID="{CD2F18C1-F142-4688-8859-C3A1DAA13BC6}" presName="sibTrans" presStyleLbl="sibTrans1D1" presStyleIdx="6" presStyleCnt="9"/>
      <dgm:spPr/>
    </dgm:pt>
    <dgm:pt modelId="{7041A629-9C42-41AD-A92D-2AE1E66C5A73}" type="pres">
      <dgm:prSet presAssocID="{CD2F18C1-F142-4688-8859-C3A1DAA13BC6}" presName="connectorText" presStyleLbl="sibTrans1D1" presStyleIdx="6" presStyleCnt="9"/>
      <dgm:spPr/>
    </dgm:pt>
    <dgm:pt modelId="{DDAAAD9A-1AE6-404F-A28F-8A921063142F}" type="pres">
      <dgm:prSet presAssocID="{57B36664-0110-4E20-82D0-F4EF45A976B9}" presName="node" presStyleLbl="node1" presStyleIdx="7" presStyleCnt="10">
        <dgm:presLayoutVars>
          <dgm:bulletEnabled val="1"/>
        </dgm:presLayoutVars>
      </dgm:prSet>
      <dgm:spPr/>
    </dgm:pt>
    <dgm:pt modelId="{92AA6030-A25F-4BE7-8254-B0FDA110754D}" type="pres">
      <dgm:prSet presAssocID="{DD2DE2A4-2355-4CE0-9559-BA1BC7260729}" presName="sibTrans" presStyleLbl="sibTrans1D1" presStyleIdx="7" presStyleCnt="9"/>
      <dgm:spPr/>
    </dgm:pt>
    <dgm:pt modelId="{C8B89512-4631-4690-B8BA-B656B7D0EDB9}" type="pres">
      <dgm:prSet presAssocID="{DD2DE2A4-2355-4CE0-9559-BA1BC7260729}" presName="connectorText" presStyleLbl="sibTrans1D1" presStyleIdx="7" presStyleCnt="9"/>
      <dgm:spPr/>
    </dgm:pt>
    <dgm:pt modelId="{6C050487-93D6-4531-A4DB-D9822D463309}" type="pres">
      <dgm:prSet presAssocID="{210E6E18-179C-43F6-A9A1-52393F92FF0A}" presName="node" presStyleLbl="node1" presStyleIdx="8" presStyleCnt="10">
        <dgm:presLayoutVars>
          <dgm:bulletEnabled val="1"/>
        </dgm:presLayoutVars>
      </dgm:prSet>
      <dgm:spPr/>
    </dgm:pt>
    <dgm:pt modelId="{667BD0C3-A375-4A4D-AC82-A90CBEE17CD6}" type="pres">
      <dgm:prSet presAssocID="{E06E21CD-12CE-49E2-8519-A03A89AAC7BB}" presName="sibTrans" presStyleLbl="sibTrans1D1" presStyleIdx="8" presStyleCnt="9"/>
      <dgm:spPr/>
    </dgm:pt>
    <dgm:pt modelId="{2784D41C-787D-473F-AE88-1B57B91BAA9F}" type="pres">
      <dgm:prSet presAssocID="{E06E21CD-12CE-49E2-8519-A03A89AAC7BB}" presName="connectorText" presStyleLbl="sibTrans1D1" presStyleIdx="8" presStyleCnt="9"/>
      <dgm:spPr/>
    </dgm:pt>
    <dgm:pt modelId="{2DFD7666-05C9-4B7B-A0A6-CF80AC2D4B94}" type="pres">
      <dgm:prSet presAssocID="{710958ED-3AF0-4C09-A584-772E882AFB4B}" presName="node" presStyleLbl="node1" presStyleIdx="9" presStyleCnt="10">
        <dgm:presLayoutVars>
          <dgm:bulletEnabled val="1"/>
        </dgm:presLayoutVars>
      </dgm:prSet>
      <dgm:spPr/>
    </dgm:pt>
  </dgm:ptLst>
  <dgm:cxnLst>
    <dgm:cxn modelId="{9B4EEE06-70A6-4B0B-9787-7CB9B9DA468F}" type="presOf" srcId="{C1A4D5AE-649B-4F92-8E4F-41ADE71980F5}" destId="{113BA839-C7C6-40DF-B72A-63BA05BAD5E3}" srcOrd="0" destOrd="0" presId="urn:microsoft.com/office/officeart/2016/7/layout/RepeatingBendingProcessNew"/>
    <dgm:cxn modelId="{E4D9200E-D083-479F-AD8C-6F5111AB3726}" type="presOf" srcId="{1B2C2288-A1E7-4E5C-928D-FA6FBD1F29E1}" destId="{BED38FB6-4240-40D3-8DEF-23BABC543D16}" srcOrd="0" destOrd="0" presId="urn:microsoft.com/office/officeart/2016/7/layout/RepeatingBendingProcessNew"/>
    <dgm:cxn modelId="{33960B16-F82E-4A2B-A825-1911D78D3F01}" type="presOf" srcId="{CD2F18C1-F142-4688-8859-C3A1DAA13BC6}" destId="{7041A629-9C42-41AD-A92D-2AE1E66C5A73}" srcOrd="1" destOrd="0" presId="urn:microsoft.com/office/officeart/2016/7/layout/RepeatingBendingProcessNew"/>
    <dgm:cxn modelId="{61F4861E-F30B-4213-90C0-FB2DBB3A3944}" type="presOf" srcId="{173918FA-D601-4B40-B7F5-D5D1CEAEC4A4}" destId="{3BF39099-10CA-4F2F-8D58-31DAB0B75488}" srcOrd="1" destOrd="0" presId="urn:microsoft.com/office/officeart/2016/7/layout/RepeatingBendingProcessNew"/>
    <dgm:cxn modelId="{8407D128-CCEC-4F88-90F0-0151BEC76321}" srcId="{45DB6939-DFB7-4102-A4CC-10EA31F8E7A6}" destId="{C1A4D5AE-649B-4F92-8E4F-41ADE71980F5}" srcOrd="2" destOrd="0" parTransId="{D83A77BE-301E-4A3C-BFDA-C88D74BC1693}" sibTransId="{2DDADE7A-7495-43A8-A790-EC12F985270B}"/>
    <dgm:cxn modelId="{9CCC0029-4036-42F2-B76D-111CE28D0877}" srcId="{45DB6939-DFB7-4102-A4CC-10EA31F8E7A6}" destId="{A6C2B7AF-2406-4022-A829-380EB8E1AFD4}" srcOrd="0" destOrd="0" parTransId="{523714F4-02A9-49AE-9817-D06B6FC5D058}" sibTransId="{173918FA-D601-4B40-B7F5-D5D1CEAEC4A4}"/>
    <dgm:cxn modelId="{672DA12D-4314-457F-A676-0A52B7E5160A}" srcId="{45DB6939-DFB7-4102-A4CC-10EA31F8E7A6}" destId="{AF9E3C8A-F167-487B-8649-2001823E1078}" srcOrd="4" destOrd="0" parTransId="{768300C2-F45D-46D7-AE41-60501859A3DE}" sibTransId="{7296749D-6C5C-432C-9AEC-B02BF7F1EB52}"/>
    <dgm:cxn modelId="{4B0C502F-EB18-4412-A4F0-82DA9589F53F}" type="presOf" srcId="{2DDADE7A-7495-43A8-A790-EC12F985270B}" destId="{3D8C6D39-44E8-4521-BB4C-8BD5A4B193A2}" srcOrd="1" destOrd="0" presId="urn:microsoft.com/office/officeart/2016/7/layout/RepeatingBendingProcessNew"/>
    <dgm:cxn modelId="{6CEF573A-B52B-4214-AFBC-C85331BE7810}" type="presOf" srcId="{E06E21CD-12CE-49E2-8519-A03A89AAC7BB}" destId="{2784D41C-787D-473F-AE88-1B57B91BAA9F}" srcOrd="1" destOrd="0" presId="urn:microsoft.com/office/officeart/2016/7/layout/RepeatingBendingProcessNew"/>
    <dgm:cxn modelId="{EECC205B-2595-4DAD-831E-347EED0C5F0B}" srcId="{45DB6939-DFB7-4102-A4CC-10EA31F8E7A6}" destId="{710958ED-3AF0-4C09-A584-772E882AFB4B}" srcOrd="9" destOrd="0" parTransId="{E6D4C35B-7281-4CF3-88DC-241A494EC3F1}" sibTransId="{C9E33F15-047C-492A-B666-D9432C5B9BE3}"/>
    <dgm:cxn modelId="{AC1F4743-D360-4FFA-A42E-60055688CDAB}" type="presOf" srcId="{DD2DE2A4-2355-4CE0-9559-BA1BC7260729}" destId="{92AA6030-A25F-4BE7-8254-B0FDA110754D}" srcOrd="0" destOrd="0" presId="urn:microsoft.com/office/officeart/2016/7/layout/RepeatingBendingProcessNew"/>
    <dgm:cxn modelId="{1C768047-FAAC-4796-A58C-EFA4F0618503}" type="presOf" srcId="{45DB6939-DFB7-4102-A4CC-10EA31F8E7A6}" destId="{688FA1F4-0136-4A94-AE9C-2F4DE70889BD}" srcOrd="0" destOrd="0" presId="urn:microsoft.com/office/officeart/2016/7/layout/RepeatingBendingProcessNew"/>
    <dgm:cxn modelId="{689DCB6E-3C4E-4893-8530-F3B87E9C3F85}" type="presOf" srcId="{7296749D-6C5C-432C-9AEC-B02BF7F1EB52}" destId="{FDCFEF04-23DD-43AE-AC8A-D9EF27B73559}" srcOrd="1" destOrd="0" presId="urn:microsoft.com/office/officeart/2016/7/layout/RepeatingBendingProcessNew"/>
    <dgm:cxn modelId="{79169150-DEA0-44C6-9108-1DD50BF80AEE}" srcId="{45DB6939-DFB7-4102-A4CC-10EA31F8E7A6}" destId="{0F3B265C-38D0-4B08-932D-B5661817A979}" srcOrd="5" destOrd="0" parTransId="{12EC13D6-055A-4271-A9E3-F3DE1F2C186D}" sibTransId="{E96C2B43-17E0-4437-9196-D5BEFFB6B4F6}"/>
    <dgm:cxn modelId="{30FC1253-7501-4B32-A44E-C60A21DC1773}" type="presOf" srcId="{6E9C1AC6-0C1B-42D5-808D-D55CD885AE6F}" destId="{7E1ED506-D17D-4325-9CF0-4589A2FED7A0}" srcOrd="0" destOrd="0" presId="urn:microsoft.com/office/officeart/2016/7/layout/RepeatingBendingProcessNew"/>
    <dgm:cxn modelId="{787D6275-1CF5-4709-A06A-B127EF7DDA8F}" type="presOf" srcId="{CD2F18C1-F142-4688-8859-C3A1DAA13BC6}" destId="{62932593-D300-4EC3-9EDB-AEDF5A518AF1}" srcOrd="0" destOrd="0" presId="urn:microsoft.com/office/officeart/2016/7/layout/RepeatingBendingProcessNew"/>
    <dgm:cxn modelId="{D12DB856-EC5C-4A52-B3D9-2B01E9C8A8BD}" type="presOf" srcId="{710958ED-3AF0-4C09-A584-772E882AFB4B}" destId="{2DFD7666-05C9-4B7B-A0A6-CF80AC2D4B94}" srcOrd="0" destOrd="0" presId="urn:microsoft.com/office/officeart/2016/7/layout/RepeatingBendingProcessNew"/>
    <dgm:cxn modelId="{A12FB07E-7844-4143-9413-AAE8C4A5922C}" type="presOf" srcId="{43492C9E-D25A-414E-9B18-BF55C8646B0B}" destId="{7A70E4AE-FF48-4FD5-86D6-F116172ADA13}" srcOrd="1" destOrd="0" presId="urn:microsoft.com/office/officeart/2016/7/layout/RepeatingBendingProcessNew"/>
    <dgm:cxn modelId="{E1D02482-1443-493A-8A32-986ADB6BD959}" type="presOf" srcId="{A6C2B7AF-2406-4022-A829-380EB8E1AFD4}" destId="{DD4CD57E-BC3E-40AC-8916-463FA24C5831}" srcOrd="0" destOrd="0" presId="urn:microsoft.com/office/officeart/2016/7/layout/RepeatingBendingProcessNew"/>
    <dgm:cxn modelId="{3D6D3C84-967A-472B-95BB-81AA309D220E}" type="presOf" srcId="{DD2DE2A4-2355-4CE0-9559-BA1BC7260729}" destId="{C8B89512-4631-4690-B8BA-B656B7D0EDB9}" srcOrd="1" destOrd="0" presId="urn:microsoft.com/office/officeart/2016/7/layout/RepeatingBendingProcessNew"/>
    <dgm:cxn modelId="{0F50EE89-83A5-4CE4-8892-51738FD90877}" type="presOf" srcId="{AF9E3C8A-F167-487B-8649-2001823E1078}" destId="{0FAFCC32-C436-4B25-BD94-0ED06583FE21}" srcOrd="0" destOrd="0" presId="urn:microsoft.com/office/officeart/2016/7/layout/RepeatingBendingProcessNew"/>
    <dgm:cxn modelId="{5F5E368A-5319-455D-98BC-128E7A8CAEB8}" type="presOf" srcId="{79DE2C26-8030-42BB-BC13-D692BBBAFBFF}" destId="{88866D6D-92EF-42A3-88D4-1BDB43EE8D56}" srcOrd="0" destOrd="0" presId="urn:microsoft.com/office/officeart/2016/7/layout/RepeatingBendingProcessNew"/>
    <dgm:cxn modelId="{A4530B92-DA57-40BA-8F6F-C8C2DF6ADA1A}" type="presOf" srcId="{0F3B265C-38D0-4B08-932D-B5661817A979}" destId="{CA9218BF-F610-47E0-B3C9-03FC02D380FD}" srcOrd="0" destOrd="0" presId="urn:microsoft.com/office/officeart/2016/7/layout/RepeatingBendingProcessNew"/>
    <dgm:cxn modelId="{DD4E4A96-017F-495F-BE1A-1AA11EBD2746}" type="presOf" srcId="{E06E21CD-12CE-49E2-8519-A03A89AAC7BB}" destId="{667BD0C3-A375-4A4D-AC82-A90CBEE17CD6}" srcOrd="0" destOrd="0" presId="urn:microsoft.com/office/officeart/2016/7/layout/RepeatingBendingProcessNew"/>
    <dgm:cxn modelId="{C7384FA5-957D-4BC5-A1CA-2C15EB2BA659}" type="presOf" srcId="{57B36664-0110-4E20-82D0-F4EF45A976B9}" destId="{DDAAAD9A-1AE6-404F-A28F-8A921063142F}" srcOrd="0" destOrd="0" presId="urn:microsoft.com/office/officeart/2016/7/layout/RepeatingBendingProcessNew"/>
    <dgm:cxn modelId="{E3EF67AD-87F0-4E30-BE6B-13EED5214719}" srcId="{45DB6939-DFB7-4102-A4CC-10EA31F8E7A6}" destId="{79DE2C26-8030-42BB-BC13-D692BBBAFBFF}" srcOrd="3" destOrd="0" parTransId="{2556FD16-24A4-412D-B30B-77328E468EAE}" sibTransId="{43492C9E-D25A-414E-9B18-BF55C8646B0B}"/>
    <dgm:cxn modelId="{ABD44DBB-8D6D-42FF-A7FB-A812A81A4442}" srcId="{45DB6939-DFB7-4102-A4CC-10EA31F8E7A6}" destId="{210E6E18-179C-43F6-A9A1-52393F92FF0A}" srcOrd="8" destOrd="0" parTransId="{927B94BF-ADAE-4E86-ACD3-034A5414DB69}" sibTransId="{E06E21CD-12CE-49E2-8519-A03A89AAC7BB}"/>
    <dgm:cxn modelId="{503738C6-A0F8-418C-9378-E12F0405DF74}" type="presOf" srcId="{E96C2B43-17E0-4437-9196-D5BEFFB6B4F6}" destId="{91F768E1-3250-47BD-AD20-BC02019E9622}" srcOrd="1" destOrd="0" presId="urn:microsoft.com/office/officeart/2016/7/layout/RepeatingBendingProcessNew"/>
    <dgm:cxn modelId="{85DC15CD-68A7-4A87-AE54-1FFD665DD1E6}" type="presOf" srcId="{210E6E18-179C-43F6-A9A1-52393F92FF0A}" destId="{6C050487-93D6-4531-A4DB-D9822D463309}" srcOrd="0" destOrd="0" presId="urn:microsoft.com/office/officeart/2016/7/layout/RepeatingBendingProcessNew"/>
    <dgm:cxn modelId="{F80233CD-A4B7-4A89-87CD-353AA1C7AF61}" srcId="{45DB6939-DFB7-4102-A4CC-10EA31F8E7A6}" destId="{57B36664-0110-4E20-82D0-F4EF45A976B9}" srcOrd="7" destOrd="0" parTransId="{7518ED58-427C-47F2-8A7D-13A51D3406A4}" sibTransId="{DD2DE2A4-2355-4CE0-9559-BA1BC7260729}"/>
    <dgm:cxn modelId="{F136B0D5-184B-40E3-96CF-F986F682AC5A}" type="presOf" srcId="{2DDADE7A-7495-43A8-A790-EC12F985270B}" destId="{E7A8372E-5CAA-4AD0-9197-10CB1584CEFD}" srcOrd="0" destOrd="0" presId="urn:microsoft.com/office/officeart/2016/7/layout/RepeatingBendingProcessNew"/>
    <dgm:cxn modelId="{32E3F9D6-EA93-4A86-BCED-43884847FC17}" type="presOf" srcId="{173918FA-D601-4B40-B7F5-D5D1CEAEC4A4}" destId="{5E1BC052-289E-470D-9596-55AAB506A9F5}" srcOrd="0" destOrd="0" presId="urn:microsoft.com/office/officeart/2016/7/layout/RepeatingBendingProcessNew"/>
    <dgm:cxn modelId="{C970F1D9-885D-4E07-9EB3-66C35B12D015}" type="presOf" srcId="{6C5FDD21-F70F-492A-9BD6-1133DACC78DF}" destId="{E6442A58-D97B-46C3-938A-C71FEB5E97E2}" srcOrd="0" destOrd="0" presId="urn:microsoft.com/office/officeart/2016/7/layout/RepeatingBendingProcessNew"/>
    <dgm:cxn modelId="{F2FC61E1-D81A-4FAC-93C2-46D4E75AC585}" type="presOf" srcId="{43492C9E-D25A-414E-9B18-BF55C8646B0B}" destId="{AEF2E08C-8DE7-4F2B-B55C-9AFDFBD2DB82}" srcOrd="0" destOrd="0" presId="urn:microsoft.com/office/officeart/2016/7/layout/RepeatingBendingProcessNew"/>
    <dgm:cxn modelId="{74ADB4E3-832D-4A33-B710-4F0DD017931F}" srcId="{45DB6939-DFB7-4102-A4CC-10EA31F8E7A6}" destId="{6E9C1AC6-0C1B-42D5-808D-D55CD885AE6F}" srcOrd="6" destOrd="0" parTransId="{45FD2864-056F-4D5F-943A-DC2264BC0976}" sibTransId="{CD2F18C1-F142-4688-8859-C3A1DAA13BC6}"/>
    <dgm:cxn modelId="{7E25D1E6-7067-42A6-B260-471F377F511F}" type="presOf" srcId="{6C5FDD21-F70F-492A-9BD6-1133DACC78DF}" destId="{3B5EA294-E3C0-4124-8BF5-60A1F5C4D0FD}" srcOrd="1" destOrd="0" presId="urn:microsoft.com/office/officeart/2016/7/layout/RepeatingBendingProcessNew"/>
    <dgm:cxn modelId="{FBA28AE7-D7D2-4F01-928F-369FC63CAA95}" type="presOf" srcId="{E96C2B43-17E0-4437-9196-D5BEFFB6B4F6}" destId="{246DC523-2576-4214-9E6A-C79EB98549E1}" srcOrd="0" destOrd="0" presId="urn:microsoft.com/office/officeart/2016/7/layout/RepeatingBendingProcessNew"/>
    <dgm:cxn modelId="{EC8D77F8-A9AE-447B-84AA-F8A624F7ED43}" srcId="{45DB6939-DFB7-4102-A4CC-10EA31F8E7A6}" destId="{1B2C2288-A1E7-4E5C-928D-FA6FBD1F29E1}" srcOrd="1" destOrd="0" parTransId="{C2A41C50-4F82-4339-AE8C-1661943A4A17}" sibTransId="{6C5FDD21-F70F-492A-9BD6-1133DACC78DF}"/>
    <dgm:cxn modelId="{1E72B4FC-C233-43B5-A8C2-587E24A010A9}" type="presOf" srcId="{7296749D-6C5C-432C-9AEC-B02BF7F1EB52}" destId="{97255CA7-CF35-46E6-91D9-A02586F050DA}" srcOrd="0" destOrd="0" presId="urn:microsoft.com/office/officeart/2016/7/layout/RepeatingBendingProcessNew"/>
    <dgm:cxn modelId="{9C2EF295-6E7F-43B4-8D9C-FEDC7F808627}" type="presParOf" srcId="{688FA1F4-0136-4A94-AE9C-2F4DE70889BD}" destId="{DD4CD57E-BC3E-40AC-8916-463FA24C5831}" srcOrd="0" destOrd="0" presId="urn:microsoft.com/office/officeart/2016/7/layout/RepeatingBendingProcessNew"/>
    <dgm:cxn modelId="{6B01196A-F30B-425A-A747-EFA20A704F34}" type="presParOf" srcId="{688FA1F4-0136-4A94-AE9C-2F4DE70889BD}" destId="{5E1BC052-289E-470D-9596-55AAB506A9F5}" srcOrd="1" destOrd="0" presId="urn:microsoft.com/office/officeart/2016/7/layout/RepeatingBendingProcessNew"/>
    <dgm:cxn modelId="{6149FEF5-C2AB-4FBD-805C-FC676E42F824}" type="presParOf" srcId="{5E1BC052-289E-470D-9596-55AAB506A9F5}" destId="{3BF39099-10CA-4F2F-8D58-31DAB0B75488}" srcOrd="0" destOrd="0" presId="urn:microsoft.com/office/officeart/2016/7/layout/RepeatingBendingProcessNew"/>
    <dgm:cxn modelId="{7C50D09F-25C5-413F-BFB6-E26F988F6892}" type="presParOf" srcId="{688FA1F4-0136-4A94-AE9C-2F4DE70889BD}" destId="{BED38FB6-4240-40D3-8DEF-23BABC543D16}" srcOrd="2" destOrd="0" presId="urn:microsoft.com/office/officeart/2016/7/layout/RepeatingBendingProcessNew"/>
    <dgm:cxn modelId="{B9E30DB1-BFEF-45E0-9B12-FEE0132A067F}" type="presParOf" srcId="{688FA1F4-0136-4A94-AE9C-2F4DE70889BD}" destId="{E6442A58-D97B-46C3-938A-C71FEB5E97E2}" srcOrd="3" destOrd="0" presId="urn:microsoft.com/office/officeart/2016/7/layout/RepeatingBendingProcessNew"/>
    <dgm:cxn modelId="{95085C82-99FE-4648-9460-D4F572A762D2}" type="presParOf" srcId="{E6442A58-D97B-46C3-938A-C71FEB5E97E2}" destId="{3B5EA294-E3C0-4124-8BF5-60A1F5C4D0FD}" srcOrd="0" destOrd="0" presId="urn:microsoft.com/office/officeart/2016/7/layout/RepeatingBendingProcessNew"/>
    <dgm:cxn modelId="{00147B6C-9C0E-48BB-B73F-708806ADC7D6}" type="presParOf" srcId="{688FA1F4-0136-4A94-AE9C-2F4DE70889BD}" destId="{113BA839-C7C6-40DF-B72A-63BA05BAD5E3}" srcOrd="4" destOrd="0" presId="urn:microsoft.com/office/officeart/2016/7/layout/RepeatingBendingProcessNew"/>
    <dgm:cxn modelId="{D50EB38A-D956-4CD0-A04F-4066AB92B77B}" type="presParOf" srcId="{688FA1F4-0136-4A94-AE9C-2F4DE70889BD}" destId="{E7A8372E-5CAA-4AD0-9197-10CB1584CEFD}" srcOrd="5" destOrd="0" presId="urn:microsoft.com/office/officeart/2016/7/layout/RepeatingBendingProcessNew"/>
    <dgm:cxn modelId="{636DD98F-6582-430A-B399-ADAAA5678C35}" type="presParOf" srcId="{E7A8372E-5CAA-4AD0-9197-10CB1584CEFD}" destId="{3D8C6D39-44E8-4521-BB4C-8BD5A4B193A2}" srcOrd="0" destOrd="0" presId="urn:microsoft.com/office/officeart/2016/7/layout/RepeatingBendingProcessNew"/>
    <dgm:cxn modelId="{3F69647E-2525-4D86-AC5A-AB42A83C7BB2}" type="presParOf" srcId="{688FA1F4-0136-4A94-AE9C-2F4DE70889BD}" destId="{88866D6D-92EF-42A3-88D4-1BDB43EE8D56}" srcOrd="6" destOrd="0" presId="urn:microsoft.com/office/officeart/2016/7/layout/RepeatingBendingProcessNew"/>
    <dgm:cxn modelId="{5C9A25BF-EF93-49D3-8814-2F8527619177}" type="presParOf" srcId="{688FA1F4-0136-4A94-AE9C-2F4DE70889BD}" destId="{AEF2E08C-8DE7-4F2B-B55C-9AFDFBD2DB82}" srcOrd="7" destOrd="0" presId="urn:microsoft.com/office/officeart/2016/7/layout/RepeatingBendingProcessNew"/>
    <dgm:cxn modelId="{89561F58-2D8C-457B-A047-8A0A4FCD8B3B}" type="presParOf" srcId="{AEF2E08C-8DE7-4F2B-B55C-9AFDFBD2DB82}" destId="{7A70E4AE-FF48-4FD5-86D6-F116172ADA13}" srcOrd="0" destOrd="0" presId="urn:microsoft.com/office/officeart/2016/7/layout/RepeatingBendingProcessNew"/>
    <dgm:cxn modelId="{672DFF22-9085-4BA9-8FC0-A6178482FED4}" type="presParOf" srcId="{688FA1F4-0136-4A94-AE9C-2F4DE70889BD}" destId="{0FAFCC32-C436-4B25-BD94-0ED06583FE21}" srcOrd="8" destOrd="0" presId="urn:microsoft.com/office/officeart/2016/7/layout/RepeatingBendingProcessNew"/>
    <dgm:cxn modelId="{07FF4FC7-6C16-4DC9-B3E8-094877213A67}" type="presParOf" srcId="{688FA1F4-0136-4A94-AE9C-2F4DE70889BD}" destId="{97255CA7-CF35-46E6-91D9-A02586F050DA}" srcOrd="9" destOrd="0" presId="urn:microsoft.com/office/officeart/2016/7/layout/RepeatingBendingProcessNew"/>
    <dgm:cxn modelId="{16ED0DC9-444E-4DB4-80BD-7C632B7588AC}" type="presParOf" srcId="{97255CA7-CF35-46E6-91D9-A02586F050DA}" destId="{FDCFEF04-23DD-43AE-AC8A-D9EF27B73559}" srcOrd="0" destOrd="0" presId="urn:microsoft.com/office/officeart/2016/7/layout/RepeatingBendingProcessNew"/>
    <dgm:cxn modelId="{B0B1F593-CB6E-42B6-992D-8BD805DB899D}" type="presParOf" srcId="{688FA1F4-0136-4A94-AE9C-2F4DE70889BD}" destId="{CA9218BF-F610-47E0-B3C9-03FC02D380FD}" srcOrd="10" destOrd="0" presId="urn:microsoft.com/office/officeart/2016/7/layout/RepeatingBendingProcessNew"/>
    <dgm:cxn modelId="{BAA9BB11-1C37-40BD-AF1B-104593402786}" type="presParOf" srcId="{688FA1F4-0136-4A94-AE9C-2F4DE70889BD}" destId="{246DC523-2576-4214-9E6A-C79EB98549E1}" srcOrd="11" destOrd="0" presId="urn:microsoft.com/office/officeart/2016/7/layout/RepeatingBendingProcessNew"/>
    <dgm:cxn modelId="{3E3311FB-A309-4C30-8F59-87350A47F074}" type="presParOf" srcId="{246DC523-2576-4214-9E6A-C79EB98549E1}" destId="{91F768E1-3250-47BD-AD20-BC02019E9622}" srcOrd="0" destOrd="0" presId="urn:microsoft.com/office/officeart/2016/7/layout/RepeatingBendingProcessNew"/>
    <dgm:cxn modelId="{0EBCB003-8B26-4144-93AC-483758344B83}" type="presParOf" srcId="{688FA1F4-0136-4A94-AE9C-2F4DE70889BD}" destId="{7E1ED506-D17D-4325-9CF0-4589A2FED7A0}" srcOrd="12" destOrd="0" presId="urn:microsoft.com/office/officeart/2016/7/layout/RepeatingBendingProcessNew"/>
    <dgm:cxn modelId="{939DABC1-F624-4CAA-9420-C6446437B937}" type="presParOf" srcId="{688FA1F4-0136-4A94-AE9C-2F4DE70889BD}" destId="{62932593-D300-4EC3-9EDB-AEDF5A518AF1}" srcOrd="13" destOrd="0" presId="urn:microsoft.com/office/officeart/2016/7/layout/RepeatingBendingProcessNew"/>
    <dgm:cxn modelId="{34E909FC-5C89-45AC-A37E-447F6A80B7E4}" type="presParOf" srcId="{62932593-D300-4EC3-9EDB-AEDF5A518AF1}" destId="{7041A629-9C42-41AD-A92D-2AE1E66C5A73}" srcOrd="0" destOrd="0" presId="urn:microsoft.com/office/officeart/2016/7/layout/RepeatingBendingProcessNew"/>
    <dgm:cxn modelId="{C117AA7C-64CC-41F1-8823-5207CAD41023}" type="presParOf" srcId="{688FA1F4-0136-4A94-AE9C-2F4DE70889BD}" destId="{DDAAAD9A-1AE6-404F-A28F-8A921063142F}" srcOrd="14" destOrd="0" presId="urn:microsoft.com/office/officeart/2016/7/layout/RepeatingBendingProcessNew"/>
    <dgm:cxn modelId="{6E3E10A7-93E5-4739-B96B-D93D472AD759}" type="presParOf" srcId="{688FA1F4-0136-4A94-AE9C-2F4DE70889BD}" destId="{92AA6030-A25F-4BE7-8254-B0FDA110754D}" srcOrd="15" destOrd="0" presId="urn:microsoft.com/office/officeart/2016/7/layout/RepeatingBendingProcessNew"/>
    <dgm:cxn modelId="{642D84B8-8643-4DD3-AB29-BBA0F2D2C78A}" type="presParOf" srcId="{92AA6030-A25F-4BE7-8254-B0FDA110754D}" destId="{C8B89512-4631-4690-B8BA-B656B7D0EDB9}" srcOrd="0" destOrd="0" presId="urn:microsoft.com/office/officeart/2016/7/layout/RepeatingBendingProcessNew"/>
    <dgm:cxn modelId="{720766DD-0B39-460E-AD98-0E8E1B953230}" type="presParOf" srcId="{688FA1F4-0136-4A94-AE9C-2F4DE70889BD}" destId="{6C050487-93D6-4531-A4DB-D9822D463309}" srcOrd="16" destOrd="0" presId="urn:microsoft.com/office/officeart/2016/7/layout/RepeatingBendingProcessNew"/>
    <dgm:cxn modelId="{589F4388-EB54-43C1-8C29-D40339C22D4E}" type="presParOf" srcId="{688FA1F4-0136-4A94-AE9C-2F4DE70889BD}" destId="{667BD0C3-A375-4A4D-AC82-A90CBEE17CD6}" srcOrd="17" destOrd="0" presId="urn:microsoft.com/office/officeart/2016/7/layout/RepeatingBendingProcessNew"/>
    <dgm:cxn modelId="{EC5BECDF-C87A-48DF-A77C-F73B9EE145A7}" type="presParOf" srcId="{667BD0C3-A375-4A4D-AC82-A90CBEE17CD6}" destId="{2784D41C-787D-473F-AE88-1B57B91BAA9F}" srcOrd="0" destOrd="0" presId="urn:microsoft.com/office/officeart/2016/7/layout/RepeatingBendingProcessNew"/>
    <dgm:cxn modelId="{8B615BDE-F3C3-4A5F-A023-00A0C9065667}" type="presParOf" srcId="{688FA1F4-0136-4A94-AE9C-2F4DE70889BD}" destId="{2DFD7666-05C9-4B7B-A0A6-CF80AC2D4B94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264A56-9E92-459D-B21C-62685B0715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4B20ED0-A476-4F0B-8EA8-3F0F43F2598F}">
      <dgm:prSet/>
      <dgm:spPr/>
      <dgm:t>
        <a:bodyPr/>
        <a:lstStyle/>
        <a:p>
          <a:r>
            <a:rPr lang="en-US"/>
            <a:t>Individuals with higher credit Limits tend to not default on payments</a:t>
          </a:r>
        </a:p>
      </dgm:t>
    </dgm:pt>
    <dgm:pt modelId="{4B14E5C4-8BC6-4A52-B44B-AF9050DDF867}" type="parTrans" cxnId="{66232EA3-6AFA-4E14-ADE3-F9BAEAFB7410}">
      <dgm:prSet/>
      <dgm:spPr/>
      <dgm:t>
        <a:bodyPr/>
        <a:lstStyle/>
        <a:p>
          <a:endParaRPr lang="en-US"/>
        </a:p>
      </dgm:t>
    </dgm:pt>
    <dgm:pt modelId="{07758123-C3F8-46FF-A5A9-EDF0505D7728}" type="sibTrans" cxnId="{66232EA3-6AFA-4E14-ADE3-F9BAEAFB74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9D842A-3520-4D96-BA21-DB893770EA7E}">
      <dgm:prSet/>
      <dgm:spPr/>
      <dgm:t>
        <a:bodyPr/>
        <a:lstStyle/>
        <a:p>
          <a:r>
            <a:rPr lang="en-US"/>
            <a:t>Majority of Credit Card holders are between ages 30-39 (37%)</a:t>
          </a:r>
        </a:p>
      </dgm:t>
    </dgm:pt>
    <dgm:pt modelId="{881EB59D-40D2-4C5A-808E-7D289F1F708C}" type="parTrans" cxnId="{FACA1898-A025-4CA2-AC57-82F1ECADCC50}">
      <dgm:prSet/>
      <dgm:spPr/>
      <dgm:t>
        <a:bodyPr/>
        <a:lstStyle/>
        <a:p>
          <a:endParaRPr lang="en-US"/>
        </a:p>
      </dgm:t>
    </dgm:pt>
    <dgm:pt modelId="{425520EE-57B9-440F-B6F1-D652377D9496}" type="sibTrans" cxnId="{FACA1898-A025-4CA2-AC57-82F1ECADCC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3A8B1C-11C3-4FAD-92DC-422FDE8271A7}">
      <dgm:prSet/>
      <dgm:spPr/>
      <dgm:t>
        <a:bodyPr/>
        <a:lstStyle/>
        <a:p>
          <a:r>
            <a:rPr lang="en-US"/>
            <a:t>Length of Credit History</a:t>
          </a:r>
        </a:p>
      </dgm:t>
    </dgm:pt>
    <dgm:pt modelId="{B6EA5501-57B1-4926-A735-D82AD1C45BE2}" type="parTrans" cxnId="{72FE6572-7FD7-4CC1-9B7F-EE0497109EAA}">
      <dgm:prSet/>
      <dgm:spPr/>
      <dgm:t>
        <a:bodyPr/>
        <a:lstStyle/>
        <a:p>
          <a:endParaRPr lang="en-US"/>
        </a:p>
      </dgm:t>
    </dgm:pt>
    <dgm:pt modelId="{3633D59B-8A8C-4091-A063-CEEFDEC115D2}" type="sibTrans" cxnId="{72FE6572-7FD7-4CC1-9B7F-EE0497109E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175B50-A0F4-4B5E-B52D-13657EF8A960}">
      <dgm:prSet/>
      <dgm:spPr/>
      <dgm:t>
        <a:bodyPr/>
        <a:lstStyle/>
        <a:p>
          <a:r>
            <a:rPr lang="en-US" dirty="0"/>
            <a:t>Income Level, Family Size and Home Ownership</a:t>
          </a:r>
        </a:p>
      </dgm:t>
    </dgm:pt>
    <dgm:pt modelId="{2F484EE4-2E33-4984-95FD-F3A2832D19A1}" type="parTrans" cxnId="{4039044A-D36F-43B2-B757-B8892327D07F}">
      <dgm:prSet/>
      <dgm:spPr/>
      <dgm:t>
        <a:bodyPr/>
        <a:lstStyle/>
        <a:p>
          <a:endParaRPr lang="en-US"/>
        </a:p>
      </dgm:t>
    </dgm:pt>
    <dgm:pt modelId="{6A57D921-BEA7-4105-8C25-52CD9A2ED521}" type="sibTrans" cxnId="{4039044A-D36F-43B2-B757-B8892327D0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F3F06B-67A8-411B-802D-FFD3AD3BFB73}">
      <dgm:prSet/>
      <dgm:spPr/>
      <dgm:t>
        <a:bodyPr/>
        <a:lstStyle/>
        <a:p>
          <a:r>
            <a:rPr lang="en-US" dirty="0"/>
            <a:t>Insight into other loans secured at other Banks</a:t>
          </a:r>
        </a:p>
      </dgm:t>
    </dgm:pt>
    <dgm:pt modelId="{A810AB8C-7A18-4B79-ABB4-C479FB7B829A}" type="parTrans" cxnId="{CE2EF995-667C-4CC7-B228-FC6E88187951}">
      <dgm:prSet/>
      <dgm:spPr/>
      <dgm:t>
        <a:bodyPr/>
        <a:lstStyle/>
        <a:p>
          <a:endParaRPr lang="en-US"/>
        </a:p>
      </dgm:t>
    </dgm:pt>
    <dgm:pt modelId="{450D344B-0AC4-48B2-B031-2E8FEC721364}" type="sibTrans" cxnId="{CE2EF995-667C-4CC7-B228-FC6E88187951}">
      <dgm:prSet/>
      <dgm:spPr/>
    </dgm:pt>
    <dgm:pt modelId="{F5395798-1C73-4938-97A3-2077016A40B7}" type="pres">
      <dgm:prSet presAssocID="{31264A56-9E92-459D-B21C-62685B071532}" presName="root" presStyleCnt="0">
        <dgm:presLayoutVars>
          <dgm:dir/>
          <dgm:resizeHandles val="exact"/>
        </dgm:presLayoutVars>
      </dgm:prSet>
      <dgm:spPr/>
    </dgm:pt>
    <dgm:pt modelId="{A468F514-214E-45F5-A240-908F014689A3}" type="pres">
      <dgm:prSet presAssocID="{94B20ED0-A476-4F0B-8EA8-3F0F43F2598F}" presName="compNode" presStyleCnt="0"/>
      <dgm:spPr/>
    </dgm:pt>
    <dgm:pt modelId="{0F105585-3A3F-474B-9B17-AAB69E88EF4D}" type="pres">
      <dgm:prSet presAssocID="{94B20ED0-A476-4F0B-8EA8-3F0F43F2598F}" presName="bgRect" presStyleLbl="bgShp" presStyleIdx="0" presStyleCnt="5"/>
      <dgm:spPr/>
    </dgm:pt>
    <dgm:pt modelId="{60436AEC-218B-4AEE-856A-94FE426E3AC6}" type="pres">
      <dgm:prSet presAssocID="{94B20ED0-A476-4F0B-8EA8-3F0F43F259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940D42D-76EB-469E-A760-7A25D94DA9E7}" type="pres">
      <dgm:prSet presAssocID="{94B20ED0-A476-4F0B-8EA8-3F0F43F2598F}" presName="spaceRect" presStyleCnt="0"/>
      <dgm:spPr/>
    </dgm:pt>
    <dgm:pt modelId="{F1BE19EF-818B-461B-BA97-81744DFE1211}" type="pres">
      <dgm:prSet presAssocID="{94B20ED0-A476-4F0B-8EA8-3F0F43F2598F}" presName="parTx" presStyleLbl="revTx" presStyleIdx="0" presStyleCnt="5">
        <dgm:presLayoutVars>
          <dgm:chMax val="0"/>
          <dgm:chPref val="0"/>
        </dgm:presLayoutVars>
      </dgm:prSet>
      <dgm:spPr/>
    </dgm:pt>
    <dgm:pt modelId="{998159E4-9C14-4DB9-8B7C-E64FBBF25809}" type="pres">
      <dgm:prSet presAssocID="{07758123-C3F8-46FF-A5A9-EDF0505D7728}" presName="sibTrans" presStyleCnt="0"/>
      <dgm:spPr/>
    </dgm:pt>
    <dgm:pt modelId="{A0451FF3-FC84-4FFA-8E59-02F2C46C16E9}" type="pres">
      <dgm:prSet presAssocID="{039D842A-3520-4D96-BA21-DB893770EA7E}" presName="compNode" presStyleCnt="0"/>
      <dgm:spPr/>
    </dgm:pt>
    <dgm:pt modelId="{1B8B0B89-4CBE-4A39-AF56-D22CE4C94D2A}" type="pres">
      <dgm:prSet presAssocID="{039D842A-3520-4D96-BA21-DB893770EA7E}" presName="bgRect" presStyleLbl="bgShp" presStyleIdx="1" presStyleCnt="5"/>
      <dgm:spPr/>
    </dgm:pt>
    <dgm:pt modelId="{F220A3B7-5C3C-4FEE-8625-BA145396AA76}" type="pres">
      <dgm:prSet presAssocID="{039D842A-3520-4D96-BA21-DB893770EA7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A06E32D-BC83-4DFE-B685-D4FBFED66AF8}" type="pres">
      <dgm:prSet presAssocID="{039D842A-3520-4D96-BA21-DB893770EA7E}" presName="spaceRect" presStyleCnt="0"/>
      <dgm:spPr/>
    </dgm:pt>
    <dgm:pt modelId="{291250CE-CBB3-4F9E-8AF1-6AEE676FAF25}" type="pres">
      <dgm:prSet presAssocID="{039D842A-3520-4D96-BA21-DB893770EA7E}" presName="parTx" presStyleLbl="revTx" presStyleIdx="1" presStyleCnt="5">
        <dgm:presLayoutVars>
          <dgm:chMax val="0"/>
          <dgm:chPref val="0"/>
        </dgm:presLayoutVars>
      </dgm:prSet>
      <dgm:spPr/>
    </dgm:pt>
    <dgm:pt modelId="{8F8A4946-49CA-47EA-B70B-506CE38701DA}" type="pres">
      <dgm:prSet presAssocID="{425520EE-57B9-440F-B6F1-D652377D9496}" presName="sibTrans" presStyleCnt="0"/>
      <dgm:spPr/>
    </dgm:pt>
    <dgm:pt modelId="{F2B49914-16B3-43F1-8730-50B8D951CA49}" type="pres">
      <dgm:prSet presAssocID="{11175B50-A0F4-4B5E-B52D-13657EF8A960}" presName="compNode" presStyleCnt="0"/>
      <dgm:spPr/>
    </dgm:pt>
    <dgm:pt modelId="{7AA55ED5-7906-4ACD-B451-81EF3AFA38BC}" type="pres">
      <dgm:prSet presAssocID="{11175B50-A0F4-4B5E-B52D-13657EF8A960}" presName="bgRect" presStyleLbl="bgShp" presStyleIdx="2" presStyleCnt="5"/>
      <dgm:spPr/>
    </dgm:pt>
    <dgm:pt modelId="{136DD5C3-6A29-48F0-87BE-1C425FBDFB6F}" type="pres">
      <dgm:prSet presAssocID="{11175B50-A0F4-4B5E-B52D-13657EF8A960}" presName="iconRect" presStyleLbl="node1" presStyleIdx="2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B0953D6-BA6A-47A1-BF65-7D9613D2AF44}" type="pres">
      <dgm:prSet presAssocID="{11175B50-A0F4-4B5E-B52D-13657EF8A960}" presName="spaceRect" presStyleCnt="0"/>
      <dgm:spPr/>
    </dgm:pt>
    <dgm:pt modelId="{09F73DF7-D311-4BAB-A72E-99EED81AD51B}" type="pres">
      <dgm:prSet presAssocID="{11175B50-A0F4-4B5E-B52D-13657EF8A960}" presName="parTx" presStyleLbl="revTx" presStyleIdx="2" presStyleCnt="5">
        <dgm:presLayoutVars>
          <dgm:chMax val="0"/>
          <dgm:chPref val="0"/>
        </dgm:presLayoutVars>
      </dgm:prSet>
      <dgm:spPr/>
    </dgm:pt>
    <dgm:pt modelId="{DE9A07B4-E283-4E42-BF79-74595F15ABAF}" type="pres">
      <dgm:prSet presAssocID="{6A57D921-BEA7-4105-8C25-52CD9A2ED521}" presName="sibTrans" presStyleCnt="0"/>
      <dgm:spPr/>
    </dgm:pt>
    <dgm:pt modelId="{07C496AC-FAD9-4DBB-AE9A-9697AD8EABDA}" type="pres">
      <dgm:prSet presAssocID="{F23A8B1C-11C3-4FAD-92DC-422FDE8271A7}" presName="compNode" presStyleCnt="0"/>
      <dgm:spPr/>
    </dgm:pt>
    <dgm:pt modelId="{99B6371F-9393-4E05-B18E-49CF3BBA44CE}" type="pres">
      <dgm:prSet presAssocID="{F23A8B1C-11C3-4FAD-92DC-422FDE8271A7}" presName="bgRect" presStyleLbl="bgShp" presStyleIdx="3" presStyleCnt="5"/>
      <dgm:spPr/>
    </dgm:pt>
    <dgm:pt modelId="{298FDF2D-A7ED-4F15-992D-5768AB8B368F}" type="pres">
      <dgm:prSet presAssocID="{F23A8B1C-11C3-4FAD-92DC-422FDE8271A7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73B0642C-CA3E-46BD-BDC9-9017E6CE4A9A}" type="pres">
      <dgm:prSet presAssocID="{F23A8B1C-11C3-4FAD-92DC-422FDE8271A7}" presName="spaceRect" presStyleCnt="0"/>
      <dgm:spPr/>
    </dgm:pt>
    <dgm:pt modelId="{B4BF0DBF-6CA3-4DC3-9173-E18D4E09D2C1}" type="pres">
      <dgm:prSet presAssocID="{F23A8B1C-11C3-4FAD-92DC-422FDE8271A7}" presName="parTx" presStyleLbl="revTx" presStyleIdx="3" presStyleCnt="5">
        <dgm:presLayoutVars>
          <dgm:chMax val="0"/>
          <dgm:chPref val="0"/>
        </dgm:presLayoutVars>
      </dgm:prSet>
      <dgm:spPr/>
    </dgm:pt>
    <dgm:pt modelId="{E39CB6C4-DF87-4550-99C8-DDA06D349094}" type="pres">
      <dgm:prSet presAssocID="{3633D59B-8A8C-4091-A063-CEEFDEC115D2}" presName="sibTrans" presStyleCnt="0"/>
      <dgm:spPr/>
    </dgm:pt>
    <dgm:pt modelId="{A4A1E104-09BF-451C-9EB6-21804AE65A78}" type="pres">
      <dgm:prSet presAssocID="{6CF3F06B-67A8-411B-802D-FFD3AD3BFB73}" presName="compNode" presStyleCnt="0"/>
      <dgm:spPr/>
    </dgm:pt>
    <dgm:pt modelId="{5FB5869D-64D5-4310-868C-6FB6A88C3E67}" type="pres">
      <dgm:prSet presAssocID="{6CF3F06B-67A8-411B-802D-FFD3AD3BFB73}" presName="bgRect" presStyleLbl="bgShp" presStyleIdx="4" presStyleCnt="5"/>
      <dgm:spPr/>
    </dgm:pt>
    <dgm:pt modelId="{E967C2C2-9A8C-444C-B512-AF2FEE61095A}" type="pres">
      <dgm:prSet presAssocID="{6CF3F06B-67A8-411B-802D-FFD3AD3BFB73}" presName="iconRect" presStyleLbl="node1" presStyleIdx="4" presStyleCnt="5"/>
      <dgm:spPr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rt"/>
        </a:ext>
      </dgm:extLst>
    </dgm:pt>
    <dgm:pt modelId="{C46DB551-8BBE-43CA-B61F-F7CA0302460F}" type="pres">
      <dgm:prSet presAssocID="{6CF3F06B-67A8-411B-802D-FFD3AD3BFB73}" presName="spaceRect" presStyleCnt="0"/>
      <dgm:spPr/>
    </dgm:pt>
    <dgm:pt modelId="{0A4A7F1C-7F7B-4655-B680-39D74E49ACB0}" type="pres">
      <dgm:prSet presAssocID="{6CF3F06B-67A8-411B-802D-FFD3AD3BFB7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87CF03F-AA0B-4072-A623-481A58A602C4}" type="presOf" srcId="{11175B50-A0F4-4B5E-B52D-13657EF8A960}" destId="{09F73DF7-D311-4BAB-A72E-99EED81AD51B}" srcOrd="0" destOrd="0" presId="urn:microsoft.com/office/officeart/2018/2/layout/IconVerticalSolidList"/>
    <dgm:cxn modelId="{4039044A-D36F-43B2-B757-B8892327D07F}" srcId="{31264A56-9E92-459D-B21C-62685B071532}" destId="{11175B50-A0F4-4B5E-B52D-13657EF8A960}" srcOrd="2" destOrd="0" parTransId="{2F484EE4-2E33-4984-95FD-F3A2832D19A1}" sibTransId="{6A57D921-BEA7-4105-8C25-52CD9A2ED521}"/>
    <dgm:cxn modelId="{BF848171-E119-4F6F-8A20-8F47AE843608}" type="presOf" srcId="{94B20ED0-A476-4F0B-8EA8-3F0F43F2598F}" destId="{F1BE19EF-818B-461B-BA97-81744DFE1211}" srcOrd="0" destOrd="0" presId="urn:microsoft.com/office/officeart/2018/2/layout/IconVerticalSolidList"/>
    <dgm:cxn modelId="{72FE6572-7FD7-4CC1-9B7F-EE0497109EAA}" srcId="{31264A56-9E92-459D-B21C-62685B071532}" destId="{F23A8B1C-11C3-4FAD-92DC-422FDE8271A7}" srcOrd="3" destOrd="0" parTransId="{B6EA5501-57B1-4926-A735-D82AD1C45BE2}" sibTransId="{3633D59B-8A8C-4091-A063-CEEFDEC115D2}"/>
    <dgm:cxn modelId="{CE2EF995-667C-4CC7-B228-FC6E88187951}" srcId="{31264A56-9E92-459D-B21C-62685B071532}" destId="{6CF3F06B-67A8-411B-802D-FFD3AD3BFB73}" srcOrd="4" destOrd="0" parTransId="{A810AB8C-7A18-4B79-ABB4-C479FB7B829A}" sibTransId="{450D344B-0AC4-48B2-B031-2E8FEC721364}"/>
    <dgm:cxn modelId="{FACA1898-A025-4CA2-AC57-82F1ECADCC50}" srcId="{31264A56-9E92-459D-B21C-62685B071532}" destId="{039D842A-3520-4D96-BA21-DB893770EA7E}" srcOrd="1" destOrd="0" parTransId="{881EB59D-40D2-4C5A-808E-7D289F1F708C}" sibTransId="{425520EE-57B9-440F-B6F1-D652377D9496}"/>
    <dgm:cxn modelId="{66232EA3-6AFA-4E14-ADE3-F9BAEAFB7410}" srcId="{31264A56-9E92-459D-B21C-62685B071532}" destId="{94B20ED0-A476-4F0B-8EA8-3F0F43F2598F}" srcOrd="0" destOrd="0" parTransId="{4B14E5C4-8BC6-4A52-B44B-AF9050DDF867}" sibTransId="{07758123-C3F8-46FF-A5A9-EDF0505D7728}"/>
    <dgm:cxn modelId="{1181D5A7-8FB8-4A19-A913-A2CEEA5CDC92}" type="presOf" srcId="{31264A56-9E92-459D-B21C-62685B071532}" destId="{F5395798-1C73-4938-97A3-2077016A40B7}" srcOrd="0" destOrd="0" presId="urn:microsoft.com/office/officeart/2018/2/layout/IconVerticalSolidList"/>
    <dgm:cxn modelId="{6D21B1AD-54F5-4180-8260-97285DC6F076}" type="presOf" srcId="{039D842A-3520-4D96-BA21-DB893770EA7E}" destId="{291250CE-CBB3-4F9E-8AF1-6AEE676FAF25}" srcOrd="0" destOrd="0" presId="urn:microsoft.com/office/officeart/2018/2/layout/IconVerticalSolidList"/>
    <dgm:cxn modelId="{ECDABDC7-DC6E-4F9A-8A1B-0C7AB2AB3351}" type="presOf" srcId="{6CF3F06B-67A8-411B-802D-FFD3AD3BFB73}" destId="{0A4A7F1C-7F7B-4655-B680-39D74E49ACB0}" srcOrd="0" destOrd="0" presId="urn:microsoft.com/office/officeart/2018/2/layout/IconVerticalSolidList"/>
    <dgm:cxn modelId="{A9499ED0-7474-4310-8B53-DCFC01B55A40}" type="presOf" srcId="{F23A8B1C-11C3-4FAD-92DC-422FDE8271A7}" destId="{B4BF0DBF-6CA3-4DC3-9173-E18D4E09D2C1}" srcOrd="0" destOrd="0" presId="urn:microsoft.com/office/officeart/2018/2/layout/IconVerticalSolidList"/>
    <dgm:cxn modelId="{188F1B46-9682-40D8-A576-FAFF79F250FB}" type="presParOf" srcId="{F5395798-1C73-4938-97A3-2077016A40B7}" destId="{A468F514-214E-45F5-A240-908F014689A3}" srcOrd="0" destOrd="0" presId="urn:microsoft.com/office/officeart/2018/2/layout/IconVerticalSolidList"/>
    <dgm:cxn modelId="{669DF8EC-1D21-4A04-9F27-F3839B5751EE}" type="presParOf" srcId="{A468F514-214E-45F5-A240-908F014689A3}" destId="{0F105585-3A3F-474B-9B17-AAB69E88EF4D}" srcOrd="0" destOrd="0" presId="urn:microsoft.com/office/officeart/2018/2/layout/IconVerticalSolidList"/>
    <dgm:cxn modelId="{379CFA9D-F543-473D-BF96-73DEC5B1EF2C}" type="presParOf" srcId="{A468F514-214E-45F5-A240-908F014689A3}" destId="{60436AEC-218B-4AEE-856A-94FE426E3AC6}" srcOrd="1" destOrd="0" presId="urn:microsoft.com/office/officeart/2018/2/layout/IconVerticalSolidList"/>
    <dgm:cxn modelId="{B3BAD631-D90A-4D6A-969C-D443C474CFCA}" type="presParOf" srcId="{A468F514-214E-45F5-A240-908F014689A3}" destId="{4940D42D-76EB-469E-A760-7A25D94DA9E7}" srcOrd="2" destOrd="0" presId="urn:microsoft.com/office/officeart/2018/2/layout/IconVerticalSolidList"/>
    <dgm:cxn modelId="{FFA599D0-90E9-433C-872B-BDEFA7C373E4}" type="presParOf" srcId="{A468F514-214E-45F5-A240-908F014689A3}" destId="{F1BE19EF-818B-461B-BA97-81744DFE1211}" srcOrd="3" destOrd="0" presId="urn:microsoft.com/office/officeart/2018/2/layout/IconVerticalSolidList"/>
    <dgm:cxn modelId="{8CAA7F4C-7845-4C56-9E57-7A6341F51966}" type="presParOf" srcId="{F5395798-1C73-4938-97A3-2077016A40B7}" destId="{998159E4-9C14-4DB9-8B7C-E64FBBF25809}" srcOrd="1" destOrd="0" presId="urn:microsoft.com/office/officeart/2018/2/layout/IconVerticalSolidList"/>
    <dgm:cxn modelId="{657E5B02-E527-4898-A922-56B6AAF4FB95}" type="presParOf" srcId="{F5395798-1C73-4938-97A3-2077016A40B7}" destId="{A0451FF3-FC84-4FFA-8E59-02F2C46C16E9}" srcOrd="2" destOrd="0" presId="urn:microsoft.com/office/officeart/2018/2/layout/IconVerticalSolidList"/>
    <dgm:cxn modelId="{4EC9AFC5-C004-40C1-8E7F-FF2458F1ADD9}" type="presParOf" srcId="{A0451FF3-FC84-4FFA-8E59-02F2C46C16E9}" destId="{1B8B0B89-4CBE-4A39-AF56-D22CE4C94D2A}" srcOrd="0" destOrd="0" presId="urn:microsoft.com/office/officeart/2018/2/layout/IconVerticalSolidList"/>
    <dgm:cxn modelId="{A4D3B9BF-3EA4-438C-B687-92DE430C5204}" type="presParOf" srcId="{A0451FF3-FC84-4FFA-8E59-02F2C46C16E9}" destId="{F220A3B7-5C3C-4FEE-8625-BA145396AA76}" srcOrd="1" destOrd="0" presId="urn:microsoft.com/office/officeart/2018/2/layout/IconVerticalSolidList"/>
    <dgm:cxn modelId="{B2B8E533-A3A9-44A2-B229-C3E55033297C}" type="presParOf" srcId="{A0451FF3-FC84-4FFA-8E59-02F2C46C16E9}" destId="{6A06E32D-BC83-4DFE-B685-D4FBFED66AF8}" srcOrd="2" destOrd="0" presId="urn:microsoft.com/office/officeart/2018/2/layout/IconVerticalSolidList"/>
    <dgm:cxn modelId="{899F4238-84D9-42B0-9C69-920A0AEFB359}" type="presParOf" srcId="{A0451FF3-FC84-4FFA-8E59-02F2C46C16E9}" destId="{291250CE-CBB3-4F9E-8AF1-6AEE676FAF25}" srcOrd="3" destOrd="0" presId="urn:microsoft.com/office/officeart/2018/2/layout/IconVerticalSolidList"/>
    <dgm:cxn modelId="{28DC0238-049A-4EAA-A70F-667717A50101}" type="presParOf" srcId="{F5395798-1C73-4938-97A3-2077016A40B7}" destId="{8F8A4946-49CA-47EA-B70B-506CE38701DA}" srcOrd="3" destOrd="0" presId="urn:microsoft.com/office/officeart/2018/2/layout/IconVerticalSolidList"/>
    <dgm:cxn modelId="{250E9C5B-63C1-475E-93EA-6801CF4A129C}" type="presParOf" srcId="{F5395798-1C73-4938-97A3-2077016A40B7}" destId="{F2B49914-16B3-43F1-8730-50B8D951CA49}" srcOrd="4" destOrd="0" presId="urn:microsoft.com/office/officeart/2018/2/layout/IconVerticalSolidList"/>
    <dgm:cxn modelId="{74F7401B-5419-4568-B0E6-0183FCED2737}" type="presParOf" srcId="{F2B49914-16B3-43F1-8730-50B8D951CA49}" destId="{7AA55ED5-7906-4ACD-B451-81EF3AFA38BC}" srcOrd="0" destOrd="0" presId="urn:microsoft.com/office/officeart/2018/2/layout/IconVerticalSolidList"/>
    <dgm:cxn modelId="{055277EA-C98F-466B-918F-0531FEF5D7B4}" type="presParOf" srcId="{F2B49914-16B3-43F1-8730-50B8D951CA49}" destId="{136DD5C3-6A29-48F0-87BE-1C425FBDFB6F}" srcOrd="1" destOrd="0" presId="urn:microsoft.com/office/officeart/2018/2/layout/IconVerticalSolidList"/>
    <dgm:cxn modelId="{2AD00ECF-7F2D-4FD9-8E97-C5CD4811DF0D}" type="presParOf" srcId="{F2B49914-16B3-43F1-8730-50B8D951CA49}" destId="{2B0953D6-BA6A-47A1-BF65-7D9613D2AF44}" srcOrd="2" destOrd="0" presId="urn:microsoft.com/office/officeart/2018/2/layout/IconVerticalSolidList"/>
    <dgm:cxn modelId="{03D35C3A-96B1-4AC9-8E02-B61644AF7BBB}" type="presParOf" srcId="{F2B49914-16B3-43F1-8730-50B8D951CA49}" destId="{09F73DF7-D311-4BAB-A72E-99EED81AD51B}" srcOrd="3" destOrd="0" presId="urn:microsoft.com/office/officeart/2018/2/layout/IconVerticalSolidList"/>
    <dgm:cxn modelId="{66BB0231-2B29-4D9F-ABA2-A3BA627A3C81}" type="presParOf" srcId="{F5395798-1C73-4938-97A3-2077016A40B7}" destId="{DE9A07B4-E283-4E42-BF79-74595F15ABAF}" srcOrd="5" destOrd="0" presId="urn:microsoft.com/office/officeart/2018/2/layout/IconVerticalSolidList"/>
    <dgm:cxn modelId="{EEFCF1D8-029D-4213-9693-FDE0EDAD4C9E}" type="presParOf" srcId="{F5395798-1C73-4938-97A3-2077016A40B7}" destId="{07C496AC-FAD9-4DBB-AE9A-9697AD8EABDA}" srcOrd="6" destOrd="0" presId="urn:microsoft.com/office/officeart/2018/2/layout/IconVerticalSolidList"/>
    <dgm:cxn modelId="{EE4E6A9F-A8DE-49E5-A3F4-C77B52211A98}" type="presParOf" srcId="{07C496AC-FAD9-4DBB-AE9A-9697AD8EABDA}" destId="{99B6371F-9393-4E05-B18E-49CF3BBA44CE}" srcOrd="0" destOrd="0" presId="urn:microsoft.com/office/officeart/2018/2/layout/IconVerticalSolidList"/>
    <dgm:cxn modelId="{EDF39B06-E2EB-4CB7-9983-A9DEC873218C}" type="presParOf" srcId="{07C496AC-FAD9-4DBB-AE9A-9697AD8EABDA}" destId="{298FDF2D-A7ED-4F15-992D-5768AB8B368F}" srcOrd="1" destOrd="0" presId="urn:microsoft.com/office/officeart/2018/2/layout/IconVerticalSolidList"/>
    <dgm:cxn modelId="{C9996474-66CE-4402-B1E5-B44C213FE626}" type="presParOf" srcId="{07C496AC-FAD9-4DBB-AE9A-9697AD8EABDA}" destId="{73B0642C-CA3E-46BD-BDC9-9017E6CE4A9A}" srcOrd="2" destOrd="0" presId="urn:microsoft.com/office/officeart/2018/2/layout/IconVerticalSolidList"/>
    <dgm:cxn modelId="{8EE3F257-6ED7-4360-B63F-6C11CBFDB45E}" type="presParOf" srcId="{07C496AC-FAD9-4DBB-AE9A-9697AD8EABDA}" destId="{B4BF0DBF-6CA3-4DC3-9173-E18D4E09D2C1}" srcOrd="3" destOrd="0" presId="urn:microsoft.com/office/officeart/2018/2/layout/IconVerticalSolidList"/>
    <dgm:cxn modelId="{3BAB57B9-42D5-46A0-9A2D-6416A8B0FBBC}" type="presParOf" srcId="{F5395798-1C73-4938-97A3-2077016A40B7}" destId="{E39CB6C4-DF87-4550-99C8-DDA06D349094}" srcOrd="7" destOrd="0" presId="urn:microsoft.com/office/officeart/2018/2/layout/IconVerticalSolidList"/>
    <dgm:cxn modelId="{ABEC6C6E-C20A-461D-B93C-FEF4A95A188F}" type="presParOf" srcId="{F5395798-1C73-4938-97A3-2077016A40B7}" destId="{A4A1E104-09BF-451C-9EB6-21804AE65A78}" srcOrd="8" destOrd="0" presId="urn:microsoft.com/office/officeart/2018/2/layout/IconVerticalSolidList"/>
    <dgm:cxn modelId="{3CCBA065-9CF7-4A26-8B59-A2486571E39F}" type="presParOf" srcId="{A4A1E104-09BF-451C-9EB6-21804AE65A78}" destId="{5FB5869D-64D5-4310-868C-6FB6A88C3E67}" srcOrd="0" destOrd="0" presId="urn:microsoft.com/office/officeart/2018/2/layout/IconVerticalSolidList"/>
    <dgm:cxn modelId="{6DA4CA16-BD56-4568-A8FC-A91945F2A7E1}" type="presParOf" srcId="{A4A1E104-09BF-451C-9EB6-21804AE65A78}" destId="{E967C2C2-9A8C-444C-B512-AF2FEE61095A}" srcOrd="1" destOrd="0" presId="urn:microsoft.com/office/officeart/2018/2/layout/IconVerticalSolidList"/>
    <dgm:cxn modelId="{EF8ABA44-6711-476F-8CB2-24D745776402}" type="presParOf" srcId="{A4A1E104-09BF-451C-9EB6-21804AE65A78}" destId="{C46DB551-8BBE-43CA-B61F-F7CA0302460F}" srcOrd="2" destOrd="0" presId="urn:microsoft.com/office/officeart/2018/2/layout/IconVerticalSolidList"/>
    <dgm:cxn modelId="{CC5F77BE-F1AF-4403-AC2C-641CE0966A34}" type="presParOf" srcId="{A4A1E104-09BF-451C-9EB6-21804AE65A78}" destId="{0A4A7F1C-7F7B-4655-B680-39D74E49AC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F1BE1-28BE-4F9E-953C-6E408E80D3FD}">
      <dsp:nvSpPr>
        <dsp:cNvPr id="0" name=""/>
        <dsp:cNvSpPr/>
      </dsp:nvSpPr>
      <dsp:spPr>
        <a:xfrm>
          <a:off x="455243" y="716300"/>
          <a:ext cx="1055073" cy="876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FB3C2-7655-488F-AC4D-EC3F9356E371}">
      <dsp:nvSpPr>
        <dsp:cNvPr id="0" name=""/>
        <dsp:cNvSpPr/>
      </dsp:nvSpPr>
      <dsp:spPr>
        <a:xfrm>
          <a:off x="82780" y="1906415"/>
          <a:ext cx="18000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One has provided historical data of credit card clients</a:t>
          </a:r>
        </a:p>
      </dsp:txBody>
      <dsp:txXfrm>
        <a:off x="82780" y="1906415"/>
        <a:ext cx="1800000" cy="1153125"/>
      </dsp:txXfrm>
    </dsp:sp>
    <dsp:sp modelId="{558717C2-06FD-4CEF-A2D4-4DE337FC89D6}">
      <dsp:nvSpPr>
        <dsp:cNvPr id="0" name=""/>
        <dsp:cNvSpPr/>
      </dsp:nvSpPr>
      <dsp:spPr>
        <a:xfrm>
          <a:off x="2578149" y="716300"/>
          <a:ext cx="1039262" cy="876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10D89-9732-4D35-92FC-232232A33B24}">
      <dsp:nvSpPr>
        <dsp:cNvPr id="0" name=""/>
        <dsp:cNvSpPr/>
      </dsp:nvSpPr>
      <dsp:spPr>
        <a:xfrm>
          <a:off x="2197780" y="1906415"/>
          <a:ext cx="18000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will be stored in Azure cloud</a:t>
          </a:r>
        </a:p>
      </dsp:txBody>
      <dsp:txXfrm>
        <a:off x="2197780" y="1906415"/>
        <a:ext cx="1800000" cy="1153125"/>
      </dsp:txXfrm>
    </dsp:sp>
    <dsp:sp modelId="{37967F5B-A9BC-4555-B15F-9AA915B2D43A}">
      <dsp:nvSpPr>
        <dsp:cNvPr id="0" name=""/>
        <dsp:cNvSpPr/>
      </dsp:nvSpPr>
      <dsp:spPr>
        <a:xfrm>
          <a:off x="4666326" y="465819"/>
          <a:ext cx="1092908" cy="10830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23913-1129-489C-A229-DAF3885A05E7}">
      <dsp:nvSpPr>
        <dsp:cNvPr id="0" name=""/>
        <dsp:cNvSpPr/>
      </dsp:nvSpPr>
      <dsp:spPr>
        <a:xfrm>
          <a:off x="4312780" y="1958122"/>
          <a:ext cx="18000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encrypted using Storage Service Encryption and Role-Based Access Control</a:t>
          </a:r>
        </a:p>
      </dsp:txBody>
      <dsp:txXfrm>
        <a:off x="4312780" y="1958122"/>
        <a:ext cx="1800000" cy="1153125"/>
      </dsp:txXfrm>
    </dsp:sp>
    <dsp:sp modelId="{83FB2984-37F4-49D3-9762-F69BFE76C857}">
      <dsp:nvSpPr>
        <dsp:cNvPr id="0" name=""/>
        <dsp:cNvSpPr/>
      </dsp:nvSpPr>
      <dsp:spPr>
        <a:xfrm>
          <a:off x="6843837" y="756055"/>
          <a:ext cx="967885" cy="8762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E623E-70CB-4510-9E14-5DE337F0CE03}">
      <dsp:nvSpPr>
        <dsp:cNvPr id="0" name=""/>
        <dsp:cNvSpPr/>
      </dsp:nvSpPr>
      <dsp:spPr>
        <a:xfrm>
          <a:off x="6427780" y="1906415"/>
          <a:ext cx="18000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Manipulation and Analysis will be conducted in Python</a:t>
          </a:r>
        </a:p>
      </dsp:txBody>
      <dsp:txXfrm>
        <a:off x="6427780" y="1906415"/>
        <a:ext cx="1800000" cy="1153125"/>
      </dsp:txXfrm>
    </dsp:sp>
    <dsp:sp modelId="{FE63B8D3-4B5F-49D9-A8F4-3869FCDB59F4}">
      <dsp:nvSpPr>
        <dsp:cNvPr id="0" name=""/>
        <dsp:cNvSpPr/>
      </dsp:nvSpPr>
      <dsp:spPr>
        <a:xfrm>
          <a:off x="8897168" y="716300"/>
          <a:ext cx="1091223" cy="8762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803ED-CDAB-45DD-9095-F20C9250098B}">
      <dsp:nvSpPr>
        <dsp:cNvPr id="0" name=""/>
        <dsp:cNvSpPr/>
      </dsp:nvSpPr>
      <dsp:spPr>
        <a:xfrm>
          <a:off x="8542780" y="1906415"/>
          <a:ext cx="1800000" cy="115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Python Libraries (</a:t>
          </a:r>
          <a:r>
            <a:rPr lang="en-US" sz="1600" kern="1200" dirty="0" err="1"/>
            <a:t>Numpy</a:t>
          </a:r>
          <a:r>
            <a:rPr lang="en-US" sz="1600" kern="1200" dirty="0"/>
            <a:t>, Pandas, </a:t>
          </a:r>
          <a:r>
            <a:rPr lang="en-US" sz="1600" kern="1200" dirty="0" err="1"/>
            <a:t>MatPlotLib</a:t>
          </a:r>
          <a:r>
            <a:rPr lang="en-US" sz="1600" kern="1200" dirty="0"/>
            <a:t>, SciPy, Sci-Kit Learner)</a:t>
          </a:r>
        </a:p>
      </dsp:txBody>
      <dsp:txXfrm>
        <a:off x="8542780" y="1906415"/>
        <a:ext cx="1800000" cy="1153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C052-289E-470D-9596-55AAB506A9F5}">
      <dsp:nvSpPr>
        <dsp:cNvPr id="0" name=""/>
        <dsp:cNvSpPr/>
      </dsp:nvSpPr>
      <dsp:spPr>
        <a:xfrm>
          <a:off x="1624121" y="1072790"/>
          <a:ext cx="341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938" y="45720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5777" y="1116647"/>
        <a:ext cx="18626" cy="3725"/>
      </dsp:txXfrm>
    </dsp:sp>
    <dsp:sp modelId="{DD4CD57E-BC3E-40AC-8916-463FA24C5831}">
      <dsp:nvSpPr>
        <dsp:cNvPr id="0" name=""/>
        <dsp:cNvSpPr/>
      </dsp:nvSpPr>
      <dsp:spPr>
        <a:xfrm>
          <a:off x="6188" y="632590"/>
          <a:ext cx="1619733" cy="971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68" tIns="83311" rIns="79368" bIns="83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Exploratory Data Analysis</a:t>
          </a:r>
        </a:p>
      </dsp:txBody>
      <dsp:txXfrm>
        <a:off x="6188" y="632590"/>
        <a:ext cx="1619733" cy="971840"/>
      </dsp:txXfrm>
    </dsp:sp>
    <dsp:sp modelId="{E6442A58-D97B-46C3-938A-C71FEB5E97E2}">
      <dsp:nvSpPr>
        <dsp:cNvPr id="0" name=""/>
        <dsp:cNvSpPr/>
      </dsp:nvSpPr>
      <dsp:spPr>
        <a:xfrm>
          <a:off x="3616394" y="1072790"/>
          <a:ext cx="341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938" y="45720"/>
              </a:lnTo>
            </a:path>
          </a:pathLst>
        </a:custGeom>
        <a:noFill/>
        <a:ln w="6350" cap="flat" cmpd="sng" algn="in">
          <a:solidFill>
            <a:schemeClr val="accent2">
              <a:hueOff val="-179198"/>
              <a:satOff val="-4318"/>
              <a:lumOff val="-259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8050" y="1116647"/>
        <a:ext cx="18626" cy="3725"/>
      </dsp:txXfrm>
    </dsp:sp>
    <dsp:sp modelId="{BED38FB6-4240-40D3-8DEF-23BABC543D16}">
      <dsp:nvSpPr>
        <dsp:cNvPr id="0" name=""/>
        <dsp:cNvSpPr/>
      </dsp:nvSpPr>
      <dsp:spPr>
        <a:xfrm>
          <a:off x="1998460" y="632590"/>
          <a:ext cx="1619733" cy="971840"/>
        </a:xfrm>
        <a:prstGeom prst="rect">
          <a:avLst/>
        </a:prstGeom>
        <a:solidFill>
          <a:schemeClr val="accent2">
            <a:hueOff val="-159287"/>
            <a:satOff val="-3838"/>
            <a:lumOff val="-230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68" tIns="83311" rIns="79368" bIns="83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Preprocess Data </a:t>
          </a:r>
        </a:p>
      </dsp:txBody>
      <dsp:txXfrm>
        <a:off x="1998460" y="632590"/>
        <a:ext cx="1619733" cy="971840"/>
      </dsp:txXfrm>
    </dsp:sp>
    <dsp:sp modelId="{E7A8372E-5CAA-4AD0-9197-10CB1584CEFD}">
      <dsp:nvSpPr>
        <dsp:cNvPr id="0" name=""/>
        <dsp:cNvSpPr/>
      </dsp:nvSpPr>
      <dsp:spPr>
        <a:xfrm>
          <a:off x="5608666" y="1072790"/>
          <a:ext cx="341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938" y="45720"/>
              </a:lnTo>
            </a:path>
          </a:pathLst>
        </a:custGeom>
        <a:noFill/>
        <a:ln w="6350" cap="flat" cmpd="sng" algn="in">
          <a:solidFill>
            <a:schemeClr val="accent2">
              <a:hueOff val="-358396"/>
              <a:satOff val="-8636"/>
              <a:lumOff val="-519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70322" y="1116647"/>
        <a:ext cx="18626" cy="3725"/>
      </dsp:txXfrm>
    </dsp:sp>
    <dsp:sp modelId="{113BA839-C7C6-40DF-B72A-63BA05BAD5E3}">
      <dsp:nvSpPr>
        <dsp:cNvPr id="0" name=""/>
        <dsp:cNvSpPr/>
      </dsp:nvSpPr>
      <dsp:spPr>
        <a:xfrm>
          <a:off x="3990733" y="632590"/>
          <a:ext cx="1619733" cy="971840"/>
        </a:xfrm>
        <a:prstGeom prst="rect">
          <a:avLst/>
        </a:prstGeom>
        <a:solidFill>
          <a:schemeClr val="accent2">
            <a:hueOff val="-318574"/>
            <a:satOff val="-7676"/>
            <a:lumOff val="-461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68" tIns="83311" rIns="79368" bIns="83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Feature Selection</a:t>
          </a:r>
        </a:p>
      </dsp:txBody>
      <dsp:txXfrm>
        <a:off x="3990733" y="632590"/>
        <a:ext cx="1619733" cy="971840"/>
      </dsp:txXfrm>
    </dsp:sp>
    <dsp:sp modelId="{AEF2E08C-8DE7-4F2B-B55C-9AFDFBD2DB82}">
      <dsp:nvSpPr>
        <dsp:cNvPr id="0" name=""/>
        <dsp:cNvSpPr/>
      </dsp:nvSpPr>
      <dsp:spPr>
        <a:xfrm>
          <a:off x="7600939" y="1072790"/>
          <a:ext cx="341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938" y="45720"/>
              </a:lnTo>
            </a:path>
          </a:pathLst>
        </a:custGeom>
        <a:noFill/>
        <a:ln w="6350" cap="flat" cmpd="sng" algn="in">
          <a:solidFill>
            <a:schemeClr val="accent2">
              <a:hueOff val="-537593"/>
              <a:satOff val="-12954"/>
              <a:lumOff val="-779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62595" y="1116647"/>
        <a:ext cx="18626" cy="3725"/>
      </dsp:txXfrm>
    </dsp:sp>
    <dsp:sp modelId="{88866D6D-92EF-42A3-88D4-1BDB43EE8D56}">
      <dsp:nvSpPr>
        <dsp:cNvPr id="0" name=""/>
        <dsp:cNvSpPr/>
      </dsp:nvSpPr>
      <dsp:spPr>
        <a:xfrm>
          <a:off x="5983005" y="632590"/>
          <a:ext cx="1619733" cy="971840"/>
        </a:xfrm>
        <a:prstGeom prst="rect">
          <a:avLst/>
        </a:prstGeom>
        <a:solidFill>
          <a:schemeClr val="accent2">
            <a:hueOff val="-477861"/>
            <a:satOff val="-11515"/>
            <a:lumOff val="-692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68" tIns="83311" rIns="79368" bIns="83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Algorithms</a:t>
          </a:r>
        </a:p>
      </dsp:txBody>
      <dsp:txXfrm>
        <a:off x="5983005" y="632590"/>
        <a:ext cx="1619733" cy="971840"/>
      </dsp:txXfrm>
    </dsp:sp>
    <dsp:sp modelId="{97255CA7-CF35-46E6-91D9-A02586F050DA}">
      <dsp:nvSpPr>
        <dsp:cNvPr id="0" name=""/>
        <dsp:cNvSpPr/>
      </dsp:nvSpPr>
      <dsp:spPr>
        <a:xfrm>
          <a:off x="816055" y="1602630"/>
          <a:ext cx="7969089" cy="341938"/>
        </a:xfrm>
        <a:custGeom>
          <a:avLst/>
          <a:gdLst/>
          <a:ahLst/>
          <a:cxnLst/>
          <a:rect l="0" t="0" r="0" b="0"/>
          <a:pathLst>
            <a:path>
              <a:moveTo>
                <a:pt x="7969089" y="0"/>
              </a:moveTo>
              <a:lnTo>
                <a:pt x="7969089" y="188069"/>
              </a:lnTo>
              <a:lnTo>
                <a:pt x="0" y="188069"/>
              </a:lnTo>
              <a:lnTo>
                <a:pt x="0" y="341938"/>
              </a:lnTo>
            </a:path>
          </a:pathLst>
        </a:custGeom>
        <a:noFill/>
        <a:ln w="6350" cap="flat" cmpd="sng" algn="in">
          <a:solidFill>
            <a:schemeClr val="accent2">
              <a:hueOff val="-716791"/>
              <a:satOff val="-17272"/>
              <a:lumOff val="-1039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01155" y="1771737"/>
        <a:ext cx="398889" cy="3725"/>
      </dsp:txXfrm>
    </dsp:sp>
    <dsp:sp modelId="{0FAFCC32-C436-4B25-BD94-0ED06583FE21}">
      <dsp:nvSpPr>
        <dsp:cNvPr id="0" name=""/>
        <dsp:cNvSpPr/>
      </dsp:nvSpPr>
      <dsp:spPr>
        <a:xfrm>
          <a:off x="7975278" y="632590"/>
          <a:ext cx="1619733" cy="971840"/>
        </a:xfrm>
        <a:prstGeom prst="rect">
          <a:avLst/>
        </a:prstGeom>
        <a:solidFill>
          <a:schemeClr val="accent2">
            <a:hueOff val="-637148"/>
            <a:satOff val="-15353"/>
            <a:lumOff val="-923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68" tIns="83311" rIns="79368" bIns="83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 and Train Models</a:t>
          </a:r>
        </a:p>
      </dsp:txBody>
      <dsp:txXfrm>
        <a:off x="7975278" y="632590"/>
        <a:ext cx="1619733" cy="971840"/>
      </dsp:txXfrm>
    </dsp:sp>
    <dsp:sp modelId="{246DC523-2576-4214-9E6A-C79EB98549E1}">
      <dsp:nvSpPr>
        <dsp:cNvPr id="0" name=""/>
        <dsp:cNvSpPr/>
      </dsp:nvSpPr>
      <dsp:spPr>
        <a:xfrm>
          <a:off x="1624121" y="2417169"/>
          <a:ext cx="341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938" y="45720"/>
              </a:lnTo>
            </a:path>
          </a:pathLst>
        </a:custGeom>
        <a:noFill/>
        <a:ln w="6350" cap="flat" cmpd="sng" algn="in">
          <a:solidFill>
            <a:schemeClr val="accent2">
              <a:hueOff val="-895989"/>
              <a:satOff val="-21590"/>
              <a:lumOff val="-1299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85777" y="2461026"/>
        <a:ext cx="18626" cy="3725"/>
      </dsp:txXfrm>
    </dsp:sp>
    <dsp:sp modelId="{CA9218BF-F610-47E0-B3C9-03FC02D380FD}">
      <dsp:nvSpPr>
        <dsp:cNvPr id="0" name=""/>
        <dsp:cNvSpPr/>
      </dsp:nvSpPr>
      <dsp:spPr>
        <a:xfrm>
          <a:off x="6188" y="1976969"/>
          <a:ext cx="1619733" cy="971840"/>
        </a:xfrm>
        <a:prstGeom prst="rect">
          <a:avLst/>
        </a:prstGeom>
        <a:solidFill>
          <a:schemeClr val="accent2">
            <a:hueOff val="-796435"/>
            <a:satOff val="-19191"/>
            <a:lumOff val="-1154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68" tIns="83311" rIns="79368" bIns="83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Evaluate Performance Metrics</a:t>
          </a:r>
        </a:p>
      </dsp:txBody>
      <dsp:txXfrm>
        <a:off x="6188" y="1976969"/>
        <a:ext cx="1619733" cy="971840"/>
      </dsp:txXfrm>
    </dsp:sp>
    <dsp:sp modelId="{62932593-D300-4EC3-9EDB-AEDF5A518AF1}">
      <dsp:nvSpPr>
        <dsp:cNvPr id="0" name=""/>
        <dsp:cNvSpPr/>
      </dsp:nvSpPr>
      <dsp:spPr>
        <a:xfrm>
          <a:off x="3616394" y="2417169"/>
          <a:ext cx="341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938" y="45720"/>
              </a:lnTo>
            </a:path>
          </a:pathLst>
        </a:custGeom>
        <a:noFill/>
        <a:ln w="6350" cap="flat" cmpd="sng" algn="in">
          <a:solidFill>
            <a:schemeClr val="accent2">
              <a:hueOff val="-1075187"/>
              <a:satOff val="-25908"/>
              <a:lumOff val="-1558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8050" y="2461026"/>
        <a:ext cx="18626" cy="3725"/>
      </dsp:txXfrm>
    </dsp:sp>
    <dsp:sp modelId="{7E1ED506-D17D-4325-9CF0-4589A2FED7A0}">
      <dsp:nvSpPr>
        <dsp:cNvPr id="0" name=""/>
        <dsp:cNvSpPr/>
      </dsp:nvSpPr>
      <dsp:spPr>
        <a:xfrm>
          <a:off x="1998460" y="1976969"/>
          <a:ext cx="1619733" cy="971840"/>
        </a:xfrm>
        <a:prstGeom prst="rect">
          <a:avLst/>
        </a:prstGeom>
        <a:solidFill>
          <a:schemeClr val="accent2">
            <a:hueOff val="-955721"/>
            <a:satOff val="-23029"/>
            <a:lumOff val="-1385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68" tIns="83311" rIns="79368" bIns="83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Tuning &amp; Data Revisions</a:t>
          </a:r>
        </a:p>
      </dsp:txBody>
      <dsp:txXfrm>
        <a:off x="1998460" y="1976969"/>
        <a:ext cx="1619733" cy="971840"/>
      </dsp:txXfrm>
    </dsp:sp>
    <dsp:sp modelId="{92AA6030-A25F-4BE7-8254-B0FDA110754D}">
      <dsp:nvSpPr>
        <dsp:cNvPr id="0" name=""/>
        <dsp:cNvSpPr/>
      </dsp:nvSpPr>
      <dsp:spPr>
        <a:xfrm>
          <a:off x="5608666" y="2417169"/>
          <a:ext cx="341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938" y="45720"/>
              </a:lnTo>
            </a:path>
          </a:pathLst>
        </a:custGeom>
        <a:noFill/>
        <a:ln w="6350" cap="flat" cmpd="sng" algn="in">
          <a:solidFill>
            <a:schemeClr val="accent2">
              <a:hueOff val="-1254384"/>
              <a:satOff val="-30226"/>
              <a:lumOff val="-181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70322" y="2461026"/>
        <a:ext cx="18626" cy="3725"/>
      </dsp:txXfrm>
    </dsp:sp>
    <dsp:sp modelId="{DDAAAD9A-1AE6-404F-A28F-8A921063142F}">
      <dsp:nvSpPr>
        <dsp:cNvPr id="0" name=""/>
        <dsp:cNvSpPr/>
      </dsp:nvSpPr>
      <dsp:spPr>
        <a:xfrm>
          <a:off x="3990733" y="1976969"/>
          <a:ext cx="1619733" cy="971840"/>
        </a:xfrm>
        <a:prstGeom prst="rect">
          <a:avLst/>
        </a:prstGeom>
        <a:solidFill>
          <a:schemeClr val="accent2">
            <a:hueOff val="-1115008"/>
            <a:satOff val="-26868"/>
            <a:lumOff val="-1616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68" tIns="83311" rIns="79368" bIns="83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Validate Model</a:t>
          </a:r>
        </a:p>
      </dsp:txBody>
      <dsp:txXfrm>
        <a:off x="3990733" y="1976969"/>
        <a:ext cx="1619733" cy="971840"/>
      </dsp:txXfrm>
    </dsp:sp>
    <dsp:sp modelId="{667BD0C3-A375-4A4D-AC82-A90CBEE17CD6}">
      <dsp:nvSpPr>
        <dsp:cNvPr id="0" name=""/>
        <dsp:cNvSpPr/>
      </dsp:nvSpPr>
      <dsp:spPr>
        <a:xfrm>
          <a:off x="7600939" y="2417169"/>
          <a:ext cx="341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938" y="45720"/>
              </a:lnTo>
            </a:path>
          </a:pathLst>
        </a:custGeom>
        <a:noFill/>
        <a:ln w="6350" cap="flat" cmpd="sng" algn="in">
          <a:solidFill>
            <a:schemeClr val="accent2">
              <a:hueOff val="-1433582"/>
              <a:satOff val="-34544"/>
              <a:lumOff val="-2078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62595" y="2461026"/>
        <a:ext cx="18626" cy="3725"/>
      </dsp:txXfrm>
    </dsp:sp>
    <dsp:sp modelId="{6C050487-93D6-4531-A4DB-D9822D463309}">
      <dsp:nvSpPr>
        <dsp:cNvPr id="0" name=""/>
        <dsp:cNvSpPr/>
      </dsp:nvSpPr>
      <dsp:spPr>
        <a:xfrm>
          <a:off x="5983005" y="1976969"/>
          <a:ext cx="1619733" cy="971840"/>
        </a:xfrm>
        <a:prstGeom prst="rect">
          <a:avLst/>
        </a:prstGeom>
        <a:solidFill>
          <a:schemeClr val="accent2">
            <a:hueOff val="-1274295"/>
            <a:satOff val="-30706"/>
            <a:lumOff val="-1847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68" tIns="83311" rIns="79368" bIns="83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Document Results</a:t>
          </a:r>
        </a:p>
      </dsp:txBody>
      <dsp:txXfrm>
        <a:off x="5983005" y="1976969"/>
        <a:ext cx="1619733" cy="971840"/>
      </dsp:txXfrm>
    </dsp:sp>
    <dsp:sp modelId="{2DFD7666-05C9-4B7B-A0A6-CF80AC2D4B94}">
      <dsp:nvSpPr>
        <dsp:cNvPr id="0" name=""/>
        <dsp:cNvSpPr/>
      </dsp:nvSpPr>
      <dsp:spPr>
        <a:xfrm>
          <a:off x="7975278" y="1976969"/>
          <a:ext cx="1619733" cy="971840"/>
        </a:xfrm>
        <a:prstGeom prst="rect">
          <a:avLst/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68" tIns="83311" rIns="79368" bIns="8331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Generate Prediction</a:t>
          </a:r>
        </a:p>
      </dsp:txBody>
      <dsp:txXfrm>
        <a:off x="7975278" y="1976969"/>
        <a:ext cx="1619733" cy="971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05585-3A3F-474B-9B17-AAB69E88EF4D}">
      <dsp:nvSpPr>
        <dsp:cNvPr id="0" name=""/>
        <dsp:cNvSpPr/>
      </dsp:nvSpPr>
      <dsp:spPr>
        <a:xfrm>
          <a:off x="0" y="2797"/>
          <a:ext cx="9946056" cy="5959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36AEC-218B-4AEE-856A-94FE426E3AC6}">
      <dsp:nvSpPr>
        <dsp:cNvPr id="0" name=""/>
        <dsp:cNvSpPr/>
      </dsp:nvSpPr>
      <dsp:spPr>
        <a:xfrm>
          <a:off x="180280" y="136890"/>
          <a:ext cx="327782" cy="327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E19EF-818B-461B-BA97-81744DFE1211}">
      <dsp:nvSpPr>
        <dsp:cNvPr id="0" name=""/>
        <dsp:cNvSpPr/>
      </dsp:nvSpPr>
      <dsp:spPr>
        <a:xfrm>
          <a:off x="688342" y="2797"/>
          <a:ext cx="9257713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Individuals with higher credit Limits tend to not default on payments</a:t>
          </a:r>
        </a:p>
      </dsp:txBody>
      <dsp:txXfrm>
        <a:off x="688342" y="2797"/>
        <a:ext cx="9257713" cy="595967"/>
      </dsp:txXfrm>
    </dsp:sp>
    <dsp:sp modelId="{1B8B0B89-4CBE-4A39-AF56-D22CE4C94D2A}">
      <dsp:nvSpPr>
        <dsp:cNvPr id="0" name=""/>
        <dsp:cNvSpPr/>
      </dsp:nvSpPr>
      <dsp:spPr>
        <a:xfrm>
          <a:off x="0" y="747757"/>
          <a:ext cx="9946056" cy="5959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0A3B7-5C3C-4FEE-8625-BA145396AA76}">
      <dsp:nvSpPr>
        <dsp:cNvPr id="0" name=""/>
        <dsp:cNvSpPr/>
      </dsp:nvSpPr>
      <dsp:spPr>
        <a:xfrm>
          <a:off x="180280" y="881849"/>
          <a:ext cx="327782" cy="327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250CE-CBB3-4F9E-8AF1-6AEE676FAF25}">
      <dsp:nvSpPr>
        <dsp:cNvPr id="0" name=""/>
        <dsp:cNvSpPr/>
      </dsp:nvSpPr>
      <dsp:spPr>
        <a:xfrm>
          <a:off x="688342" y="747757"/>
          <a:ext cx="9257713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Majority of Credit Card holders are between ages 30-39 (37%)</a:t>
          </a:r>
        </a:p>
      </dsp:txBody>
      <dsp:txXfrm>
        <a:off x="688342" y="747757"/>
        <a:ext cx="9257713" cy="595967"/>
      </dsp:txXfrm>
    </dsp:sp>
    <dsp:sp modelId="{7AA55ED5-7906-4ACD-B451-81EF3AFA38BC}">
      <dsp:nvSpPr>
        <dsp:cNvPr id="0" name=""/>
        <dsp:cNvSpPr/>
      </dsp:nvSpPr>
      <dsp:spPr>
        <a:xfrm>
          <a:off x="0" y="1492716"/>
          <a:ext cx="9946056" cy="5959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DD5C3-6A29-48F0-87BE-1C425FBDFB6F}">
      <dsp:nvSpPr>
        <dsp:cNvPr id="0" name=""/>
        <dsp:cNvSpPr/>
      </dsp:nvSpPr>
      <dsp:spPr>
        <a:xfrm>
          <a:off x="180280" y="1626808"/>
          <a:ext cx="327782" cy="327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73DF7-D311-4BAB-A72E-99EED81AD51B}">
      <dsp:nvSpPr>
        <dsp:cNvPr id="0" name=""/>
        <dsp:cNvSpPr/>
      </dsp:nvSpPr>
      <dsp:spPr>
        <a:xfrm>
          <a:off x="688342" y="1492716"/>
          <a:ext cx="9257713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Income Level, Family Size and Home Ownership</a:t>
          </a:r>
        </a:p>
      </dsp:txBody>
      <dsp:txXfrm>
        <a:off x="688342" y="1492716"/>
        <a:ext cx="9257713" cy="595967"/>
      </dsp:txXfrm>
    </dsp:sp>
    <dsp:sp modelId="{99B6371F-9393-4E05-B18E-49CF3BBA44CE}">
      <dsp:nvSpPr>
        <dsp:cNvPr id="0" name=""/>
        <dsp:cNvSpPr/>
      </dsp:nvSpPr>
      <dsp:spPr>
        <a:xfrm>
          <a:off x="0" y="2237675"/>
          <a:ext cx="9946056" cy="5959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FDF2D-A7ED-4F15-992D-5768AB8B368F}">
      <dsp:nvSpPr>
        <dsp:cNvPr id="0" name=""/>
        <dsp:cNvSpPr/>
      </dsp:nvSpPr>
      <dsp:spPr>
        <a:xfrm>
          <a:off x="180280" y="2371768"/>
          <a:ext cx="327782" cy="32778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F0DBF-6CA3-4DC3-9173-E18D4E09D2C1}">
      <dsp:nvSpPr>
        <dsp:cNvPr id="0" name=""/>
        <dsp:cNvSpPr/>
      </dsp:nvSpPr>
      <dsp:spPr>
        <a:xfrm>
          <a:off x="688342" y="2237675"/>
          <a:ext cx="9257713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Length of Credit History</a:t>
          </a:r>
        </a:p>
      </dsp:txBody>
      <dsp:txXfrm>
        <a:off x="688342" y="2237675"/>
        <a:ext cx="9257713" cy="595967"/>
      </dsp:txXfrm>
    </dsp:sp>
    <dsp:sp modelId="{5FB5869D-64D5-4310-868C-6FB6A88C3E67}">
      <dsp:nvSpPr>
        <dsp:cNvPr id="0" name=""/>
        <dsp:cNvSpPr/>
      </dsp:nvSpPr>
      <dsp:spPr>
        <a:xfrm>
          <a:off x="0" y="2982634"/>
          <a:ext cx="9946056" cy="5959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7C2C2-9A8C-444C-B512-AF2FEE61095A}">
      <dsp:nvSpPr>
        <dsp:cNvPr id="0" name=""/>
        <dsp:cNvSpPr/>
      </dsp:nvSpPr>
      <dsp:spPr>
        <a:xfrm>
          <a:off x="180280" y="3116727"/>
          <a:ext cx="327782" cy="327782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A7F1C-7F7B-4655-B680-39D74E49ACB0}">
      <dsp:nvSpPr>
        <dsp:cNvPr id="0" name=""/>
        <dsp:cNvSpPr/>
      </dsp:nvSpPr>
      <dsp:spPr>
        <a:xfrm>
          <a:off x="688342" y="2982634"/>
          <a:ext cx="9257713" cy="595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73" tIns="63073" rIns="63073" bIns="630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Insight into other loans secured at other Banks</a:t>
          </a:r>
        </a:p>
      </dsp:txBody>
      <dsp:txXfrm>
        <a:off x="688342" y="2982634"/>
        <a:ext cx="9257713" cy="595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5469B5D-0BA3-47E3-A642-924A232B9B2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088FF0-495A-42FA-9F56-DE6F3A5C11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50519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B5D-0BA3-47E3-A642-924A232B9B2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8FF0-495A-42FA-9F56-DE6F3A5C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B5D-0BA3-47E3-A642-924A232B9B2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8FF0-495A-42FA-9F56-DE6F3A5C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3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B5D-0BA3-47E3-A642-924A232B9B2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8FF0-495A-42FA-9F56-DE6F3A5C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69B5D-0BA3-47E3-A642-924A232B9B2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088FF0-495A-42FA-9F56-DE6F3A5C11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6788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B5D-0BA3-47E3-A642-924A232B9B2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8FF0-495A-42FA-9F56-DE6F3A5C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9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B5D-0BA3-47E3-A642-924A232B9B2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8FF0-495A-42FA-9F56-DE6F3A5C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B5D-0BA3-47E3-A642-924A232B9B2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8FF0-495A-42FA-9F56-DE6F3A5C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8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B5D-0BA3-47E3-A642-924A232B9B2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8FF0-495A-42FA-9F56-DE6F3A5C1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69B5D-0BA3-47E3-A642-924A232B9B2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088FF0-495A-42FA-9F56-DE6F3A5C11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96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69B5D-0BA3-47E3-A642-924A232B9B2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088FF0-495A-42FA-9F56-DE6F3A5C11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263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5469B5D-0BA3-47E3-A642-924A232B9B2B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088FF0-495A-42FA-9F56-DE6F3A5C11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798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F5D0-6E0B-4394-B179-F29A6C733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2379887"/>
            <a:ext cx="8361229" cy="2098226"/>
          </a:xfrm>
        </p:spPr>
        <p:txBody>
          <a:bodyPr/>
          <a:lstStyle/>
          <a:p>
            <a:r>
              <a:rPr lang="en-US" dirty="0"/>
              <a:t>Credit One </a:t>
            </a:r>
            <a:br>
              <a:rPr lang="en-US" dirty="0"/>
            </a:br>
            <a:r>
              <a:rPr lang="en-US" sz="5400" dirty="0"/>
              <a:t>Credit CARD Default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7234B-6458-449A-9B43-E05D2B24B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4393601"/>
            <a:ext cx="6831673" cy="10862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Launa Amabeoku</a:t>
            </a:r>
          </a:p>
        </p:txBody>
      </p:sp>
    </p:spTree>
    <p:extLst>
      <p:ext uri="{BB962C8B-B14F-4D97-AF65-F5344CB8AC3E}">
        <p14:creationId xmlns:p14="http://schemas.microsoft.com/office/powerpoint/2010/main" val="28013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226E5-0CF6-41E2-A2AF-103790AF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solidFill>
                  <a:schemeClr val="bg2"/>
                </a:solidFill>
              </a:rPr>
              <a:t>Objectives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7F40-7937-4787-AF8E-1DAA91850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2800" dirty="0"/>
              <a:t>Define Data Science Process</a:t>
            </a:r>
          </a:p>
          <a:p>
            <a:r>
              <a:rPr lang="en-US" sz="2800" dirty="0"/>
              <a:t>Identify Data Sources</a:t>
            </a:r>
          </a:p>
          <a:p>
            <a:r>
              <a:rPr lang="en-US" sz="2800" dirty="0"/>
              <a:t>Data Management</a:t>
            </a:r>
          </a:p>
          <a:p>
            <a:r>
              <a:rPr lang="en-US" sz="2800" dirty="0"/>
              <a:t>Disclose Data Discrepancies</a:t>
            </a:r>
          </a:p>
          <a:p>
            <a:r>
              <a:rPr lang="en-US" sz="2800" dirty="0"/>
              <a:t>Methodology</a:t>
            </a:r>
          </a:p>
          <a:p>
            <a:r>
              <a:rPr lang="en-US" sz="2800" dirty="0"/>
              <a:t>Provide Data Insights</a:t>
            </a:r>
          </a:p>
        </p:txBody>
      </p:sp>
    </p:spTree>
    <p:extLst>
      <p:ext uri="{BB962C8B-B14F-4D97-AF65-F5344CB8AC3E}">
        <p14:creationId xmlns:p14="http://schemas.microsoft.com/office/powerpoint/2010/main" val="58851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48B8-C157-4C44-8D66-E4C35ED6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1B44-5411-4075-A72C-96FE89BEF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3274943"/>
            <a:ext cx="4447786" cy="2925417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Collect and Manage Data</a:t>
            </a:r>
          </a:p>
          <a:p>
            <a:pPr lvl="1"/>
            <a:r>
              <a:rPr lang="en-US" sz="2600" dirty="0"/>
              <a:t>Data Exploration</a:t>
            </a:r>
          </a:p>
          <a:p>
            <a:pPr lvl="1"/>
            <a:r>
              <a:rPr lang="en-US" sz="2600" dirty="0"/>
              <a:t>Preprocess Data</a:t>
            </a:r>
          </a:p>
          <a:p>
            <a:r>
              <a:rPr lang="en-US" sz="2600" dirty="0"/>
              <a:t>Develop Model</a:t>
            </a:r>
          </a:p>
          <a:p>
            <a:pPr lvl="1"/>
            <a:r>
              <a:rPr lang="en-US" sz="2600" dirty="0"/>
              <a:t>Determine </a:t>
            </a:r>
          </a:p>
          <a:p>
            <a:pPr lvl="1"/>
            <a:r>
              <a:rPr lang="en-US" sz="2600" dirty="0"/>
              <a:t>Tune Algorithms for Training</a:t>
            </a:r>
          </a:p>
          <a:p>
            <a:pPr marL="0" indent="0">
              <a:buNone/>
            </a:pPr>
            <a:endParaRPr lang="en-US" sz="31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6EEDE-ECDD-4B2C-ACBC-5A74B7CD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014" y="3329609"/>
            <a:ext cx="4447786" cy="2816087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Evaluate Model Performance</a:t>
            </a:r>
          </a:p>
          <a:p>
            <a:pPr lvl="1"/>
            <a:r>
              <a:rPr lang="en-US" sz="2600" dirty="0"/>
              <a:t>Apply Models to Test Data</a:t>
            </a:r>
          </a:p>
          <a:p>
            <a:pPr lvl="1"/>
            <a:r>
              <a:rPr lang="en-US" sz="2600" dirty="0"/>
              <a:t>Document Error Metrics</a:t>
            </a:r>
          </a:p>
          <a:p>
            <a:r>
              <a:rPr lang="en-US" sz="2600" dirty="0"/>
              <a:t>Document and Present Results</a:t>
            </a:r>
          </a:p>
          <a:p>
            <a:pPr lvl="1"/>
            <a:r>
              <a:rPr lang="en-US" sz="2600" dirty="0"/>
              <a:t>Document Performance Metrics</a:t>
            </a:r>
          </a:p>
          <a:p>
            <a:pPr lvl="1"/>
            <a:r>
              <a:rPr lang="en-US" sz="2600" dirty="0"/>
              <a:t>Communicate Results and Implications</a:t>
            </a:r>
          </a:p>
          <a:p>
            <a:r>
              <a:rPr lang="en-US" sz="2600" dirty="0"/>
              <a:t>Deploy Model</a:t>
            </a:r>
          </a:p>
          <a:p>
            <a:pPr lvl="1"/>
            <a:r>
              <a:rPr lang="en-US" sz="2600" dirty="0"/>
              <a:t>Implement Model as Business Practice to provide credit line to customers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648FDA-A9B2-4A87-BD62-9E87DF9A1665}"/>
              </a:ext>
            </a:extLst>
          </p:cNvPr>
          <p:cNvSpPr txBox="1">
            <a:spLocks/>
          </p:cNvSpPr>
          <p:nvPr/>
        </p:nvSpPr>
        <p:spPr>
          <a:xfrm>
            <a:off x="1417982" y="1860273"/>
            <a:ext cx="9356035" cy="133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sz="3100" b="1" dirty="0"/>
              <a:t>GOAL: Identify risk of Credit One customers default on secured loans 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19197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0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B7F31-C01F-49E7-B9CA-BABD419C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Data Management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D6EDF195-D1C4-4B01-AC13-267B16DA16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7847742"/>
              </p:ext>
            </p:extLst>
          </p:nvPr>
        </p:nvGraphicFramePr>
        <p:xfrm>
          <a:off x="914833" y="1902372"/>
          <a:ext cx="10425561" cy="3775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92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5F376-53DD-4F20-A838-14AD3D63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US" dirty="0"/>
              <a:t>Data Discrepancies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DFD9-0E1F-4196-9742-D76CCC93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US" dirty="0"/>
              <a:t>Historical Data limited to 7 months in 2005</a:t>
            </a:r>
          </a:p>
          <a:p>
            <a:pPr lvl="1"/>
            <a:r>
              <a:rPr lang="en-US" dirty="0"/>
              <a:t>History of Past Payment</a:t>
            </a:r>
          </a:p>
          <a:p>
            <a:pPr lvl="1"/>
            <a:r>
              <a:rPr lang="en-US" dirty="0"/>
              <a:t>Amount of Bill Statement</a:t>
            </a:r>
          </a:p>
          <a:p>
            <a:pPr lvl="1"/>
            <a:r>
              <a:rPr lang="en-US" dirty="0"/>
              <a:t>Amount of Previous Payment</a:t>
            </a:r>
          </a:p>
          <a:p>
            <a:r>
              <a:rPr lang="en-US" dirty="0"/>
              <a:t>Data isolated to Credit One Bank</a:t>
            </a:r>
          </a:p>
        </p:txBody>
      </p:sp>
    </p:spTree>
    <p:extLst>
      <p:ext uri="{BB962C8B-B14F-4D97-AF65-F5344CB8AC3E}">
        <p14:creationId xmlns:p14="http://schemas.microsoft.com/office/powerpoint/2010/main" val="304135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751B-77D2-48D0-8096-7A6F86C0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Process 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3D2563-DEBB-45EF-AE28-8DA350BBB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299570"/>
              </p:ext>
            </p:extLst>
          </p:nvPr>
        </p:nvGraphicFramePr>
        <p:xfrm>
          <a:off x="1371600" y="16383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93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F98D8-CAE2-4B01-BF98-A2119B41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Initial Data Insights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F992DC-E70B-47EC-8380-13B145B70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357355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76585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Credit One  Credit CARD Default Analysis</vt:lpstr>
      <vt:lpstr>Objectives</vt:lpstr>
      <vt:lpstr>Data Science Process</vt:lpstr>
      <vt:lpstr>Data Management</vt:lpstr>
      <vt:lpstr>Data Discrepancies</vt:lpstr>
      <vt:lpstr>Process Flow</vt:lpstr>
      <vt:lpstr>Initial Data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  Credit CARD Default Analysis</dc:title>
  <dc:creator>Launa Amabeoku</dc:creator>
  <cp:lastModifiedBy>Launa Amabeoku</cp:lastModifiedBy>
  <cp:revision>2</cp:revision>
  <dcterms:created xsi:type="dcterms:W3CDTF">2019-05-29T09:04:09Z</dcterms:created>
  <dcterms:modified xsi:type="dcterms:W3CDTF">2019-05-29T09:07:26Z</dcterms:modified>
</cp:coreProperties>
</file>