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7AA48-F126-4A9A-8FBC-AEE31E8A192A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79C70-5963-4C5C-95FE-ACACB933E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ersistent.ad.cs.fiu.edu:8080/dqf/index.j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Progress Repor</a:t>
            </a:r>
            <a:r>
              <a:rPr lang="en-US" dirty="0" smtClean="0"/>
              <a:t>t of </a:t>
            </a:r>
            <a:r>
              <a:rPr lang="en-US" dirty="0" smtClean="0"/>
              <a:t>Dynamic </a:t>
            </a:r>
            <a:r>
              <a:rPr lang="en-US" dirty="0" smtClean="0"/>
              <a:t>Query Form for BCIN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Liang Tang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users to construct queries for searching reports.</a:t>
            </a:r>
          </a:p>
          <a:p>
            <a:endParaRPr lang="en-US" dirty="0"/>
          </a:p>
          <a:p>
            <a:r>
              <a:rPr lang="en-US" dirty="0" smtClean="0"/>
              <a:t>Data source: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nnotations</a:t>
            </a:r>
            <a:r>
              <a:rPr lang="en-US" dirty="0" smtClean="0"/>
              <a:t> of reports, which are from manually annotated by users or by </a:t>
            </a:r>
            <a:r>
              <a:rPr lang="en-US" dirty="0" smtClean="0">
                <a:solidFill>
                  <a:srgbClr val="FF0000"/>
                </a:solidFill>
              </a:rPr>
              <a:t>information extraction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</a:t>
            </a:r>
            <a:r>
              <a:rPr lang="en-US" dirty="0" smtClean="0"/>
              <a:t>Query Form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valuate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model</a:t>
            </a:r>
            <a:r>
              <a:rPr lang="en-US" dirty="0" smtClean="0"/>
              <a:t> of our dynamic query form.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Conduct experiments on standard data sets.</a:t>
            </a:r>
          </a:p>
          <a:p>
            <a:endParaRPr lang="en-US" dirty="0" smtClean="0"/>
          </a:p>
          <a:p>
            <a:r>
              <a:rPr lang="en-US" dirty="0" smtClean="0"/>
              <a:t>Web-based, easy to migrate to BCIN Mobile.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3886200" y="2590800"/>
            <a:ext cx="4572000" cy="1295400"/>
          </a:xfrm>
          <a:prstGeom prst="wedgeRoundRectCallout">
            <a:avLst>
              <a:gd name="adj1" fmla="val -53953"/>
              <a:gd name="adj2" fmla="val -8455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 probabilistic model, which can be seen as a </a:t>
            </a:r>
            <a:r>
              <a:rPr lang="en-US" sz="2400" dirty="0" smtClean="0">
                <a:solidFill>
                  <a:srgbClr val="FF0000"/>
                </a:solidFill>
              </a:rPr>
              <a:t>measurement</a:t>
            </a:r>
            <a:r>
              <a:rPr lang="en-US" sz="2400" dirty="0" smtClean="0"/>
              <a:t> of the </a:t>
            </a:r>
            <a:r>
              <a:rPr lang="en-US" sz="2400" dirty="0" smtClean="0">
                <a:solidFill>
                  <a:srgbClr val="FF0000"/>
                </a:solidFill>
              </a:rPr>
              <a:t>goodness</a:t>
            </a:r>
            <a:r>
              <a:rPr lang="en-US" sz="2400" dirty="0" smtClean="0"/>
              <a:t> of </a:t>
            </a:r>
            <a:r>
              <a:rPr lang="en-US" sz="2400" dirty="0" smtClean="0"/>
              <a:t>a query </a:t>
            </a:r>
            <a:r>
              <a:rPr lang="en-US" sz="2400" dirty="0" smtClean="0"/>
              <a:t>form.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359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359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304800" y="762000"/>
            <a:ext cx="2438400" cy="533400"/>
          </a:xfrm>
          <a:prstGeom prst="wedgeRoundRectCallout">
            <a:avLst>
              <a:gd name="adj1" fmla="val -24107"/>
              <a:gd name="adj2" fmla="val 1329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Suggested Projection Components</a:t>
            </a:r>
            <a:endParaRPr lang="en-US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81000" y="5638800"/>
            <a:ext cx="2590800" cy="685800"/>
          </a:xfrm>
          <a:prstGeom prst="wedgeRoundRectCallout">
            <a:avLst>
              <a:gd name="adj1" fmla="val -30782"/>
              <a:gd name="adj2" fmla="val -15231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Suggested Selection Components</a:t>
            </a:r>
            <a:endParaRPr lang="en-US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590800" y="4191000"/>
            <a:ext cx="2438400" cy="685800"/>
          </a:xfrm>
          <a:prstGeom prst="wedgeRoundRectCallout">
            <a:avLst>
              <a:gd name="adj1" fmla="val -16369"/>
              <a:gd name="adj2" fmla="val -9834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Current Query Form</a:t>
            </a:r>
            <a:endParaRPr lang="en-US" b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724400" y="5562600"/>
            <a:ext cx="2438400" cy="685800"/>
          </a:xfrm>
          <a:prstGeom prst="wedgeRoundRectCallout">
            <a:avLst>
              <a:gd name="adj1" fmla="val 9524"/>
              <a:gd name="adj2" fmla="val -1025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Query Result</a:t>
            </a:r>
            <a:endParaRPr lang="en-US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324600" y="685800"/>
            <a:ext cx="2438400" cy="533400"/>
          </a:xfrm>
          <a:prstGeom prst="wedgeRoundRectCallout">
            <a:avLst>
              <a:gd name="adj1" fmla="val 32143"/>
              <a:gd name="adj2" fmla="val 9742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Query Refine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http://persistent.ad.cs.fiu.edu:8080/dqf/index.jsp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migrating to Mobile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Problem</a:t>
            </a:r>
            <a:r>
              <a:rPr lang="en-US" dirty="0" smtClean="0"/>
              <a:t>: the layout is </a:t>
            </a:r>
            <a:r>
              <a:rPr lang="en-US" dirty="0" smtClean="0">
                <a:solidFill>
                  <a:srgbClr val="FF0000"/>
                </a:solidFill>
              </a:rPr>
              <a:t>too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wide</a:t>
            </a:r>
            <a:r>
              <a:rPr lang="en-US" dirty="0" smtClean="0"/>
              <a:t> for mobile screen.</a:t>
            </a:r>
          </a:p>
          <a:p>
            <a:pPr lvl="1"/>
            <a:r>
              <a:rPr lang="en-US" dirty="0" smtClean="0"/>
              <a:t>Solution: Split the “Query Result” into another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web page.</a:t>
            </a:r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dirty="0" smtClean="0"/>
              <a:t>Problem</a:t>
            </a:r>
            <a:r>
              <a:rPr lang="en-US" dirty="0" smtClean="0"/>
              <a:t>: the query result is a set of reports, not a table.</a:t>
            </a:r>
          </a:p>
          <a:p>
            <a:pPr lvl="1"/>
            <a:r>
              <a:rPr lang="en-US" dirty="0" smtClean="0"/>
              <a:t>Solution: Add a column to display the titles of queried reports.</a:t>
            </a:r>
          </a:p>
          <a:p>
            <a:endParaRPr lang="en-US" dirty="0" smtClean="0"/>
          </a:p>
          <a:p>
            <a:r>
              <a:rPr lang="en-US" dirty="0" smtClean="0"/>
              <a:t>3. </a:t>
            </a:r>
            <a:r>
              <a:rPr lang="en-US" b="1" dirty="0" smtClean="0"/>
              <a:t>Problem</a:t>
            </a:r>
            <a:r>
              <a:rPr lang="en-US" dirty="0" smtClean="0"/>
              <a:t>: incorporate the community of users.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BCIN Mobile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Discuss with Prof. Tao about the model of the dynamic query form.</a:t>
            </a:r>
          </a:p>
          <a:p>
            <a:endParaRPr lang="en-US" dirty="0" smtClean="0"/>
          </a:p>
          <a:p>
            <a:r>
              <a:rPr lang="en-US" dirty="0" smtClean="0"/>
              <a:t>2. Improve the efficiency of the computing the form component suggestion.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BCIN Mobile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248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Progress Report of Dynamic Query Form for BCIN Mobile</vt:lpstr>
      <vt:lpstr>Motivation</vt:lpstr>
      <vt:lpstr>Dynamic Query Form Demo</vt:lpstr>
      <vt:lpstr>Screenshot</vt:lpstr>
      <vt:lpstr>Screenshot</vt:lpstr>
      <vt:lpstr>Try the Demo</vt:lpstr>
      <vt:lpstr>Problems of migrating to Mobile </vt:lpstr>
      <vt:lpstr>Next Steps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Query Form for BCIN Mobile</dc:title>
  <dc:creator/>
  <cp:lastModifiedBy>FIU-SCS</cp:lastModifiedBy>
  <cp:revision>49</cp:revision>
  <dcterms:created xsi:type="dcterms:W3CDTF">2006-08-16T00:00:00Z</dcterms:created>
  <dcterms:modified xsi:type="dcterms:W3CDTF">2010-08-18T18:24:18Z</dcterms:modified>
</cp:coreProperties>
</file>