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89" r:id="rId2"/>
    <p:sldMasterId id="2147483701" r:id="rId3"/>
    <p:sldMasterId id="2147483714" r:id="rId4"/>
    <p:sldMasterId id="2147483727" r:id="rId5"/>
    <p:sldMasterId id="2147483740" r:id="rId6"/>
    <p:sldMasterId id="2147483752" r:id="rId7"/>
    <p:sldMasterId id="2147483764" r:id="rId8"/>
    <p:sldMasterId id="2147483776" r:id="rId9"/>
  </p:sldMasterIdLst>
  <p:notesMasterIdLst>
    <p:notesMasterId r:id="rId36"/>
  </p:notesMasterIdLst>
  <p:sldIdLst>
    <p:sldId id="256" r:id="rId10"/>
    <p:sldId id="257" r:id="rId11"/>
    <p:sldId id="258" r:id="rId12"/>
    <p:sldId id="259" r:id="rId13"/>
    <p:sldId id="260" r:id="rId14"/>
    <p:sldId id="275" r:id="rId15"/>
    <p:sldId id="296" r:id="rId16"/>
    <p:sldId id="261" r:id="rId17"/>
    <p:sldId id="276" r:id="rId18"/>
    <p:sldId id="277" r:id="rId19"/>
    <p:sldId id="278" r:id="rId20"/>
    <p:sldId id="279" r:id="rId21"/>
    <p:sldId id="280" r:id="rId22"/>
    <p:sldId id="281" r:id="rId23"/>
    <p:sldId id="282" r:id="rId24"/>
    <p:sldId id="283" r:id="rId25"/>
    <p:sldId id="288" r:id="rId26"/>
    <p:sldId id="297" r:id="rId27"/>
    <p:sldId id="270" r:id="rId28"/>
    <p:sldId id="273" r:id="rId29"/>
    <p:sldId id="298" r:id="rId30"/>
    <p:sldId id="271" r:id="rId31"/>
    <p:sldId id="272" r:id="rId32"/>
    <p:sldId id="286" r:id="rId33"/>
    <p:sldId id="287" r:id="rId34"/>
    <p:sldId id="28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18" autoAdjust="0"/>
  </p:normalViewPr>
  <p:slideViewPr>
    <p:cSldViewPr snapToGrid="0" snapToObjects="1">
      <p:cViewPr varScale="1">
        <p:scale>
          <a:sx n="64" d="100"/>
          <a:sy n="64" d="100"/>
        </p:scale>
        <p:origin x="-191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9" Type="http://schemas.openxmlformats.org/officeDocument/2006/relationships/slideMaster" Target="slideMasters/slideMaster9.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9223B-A0EF-CB44-9BD3-D2C3FA5CB20B}" type="datetimeFigureOut">
              <a:rPr lang="en-US" smtClean="0"/>
              <a:t>10/3/13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C632FB-8569-4845-8118-1F0A4C481D18}" type="slidenum">
              <a:rPr lang="en-US" smtClean="0"/>
              <a:t>‹#›</a:t>
            </a:fld>
            <a:endParaRPr lang="en-US"/>
          </a:p>
        </p:txBody>
      </p:sp>
    </p:spTree>
    <p:extLst>
      <p:ext uri="{BB962C8B-B14F-4D97-AF65-F5344CB8AC3E}">
        <p14:creationId xmlns:p14="http://schemas.microsoft.com/office/powerpoint/2010/main" val="41771060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en.wikipedia.org/wiki/Dimension_reduct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In this paper we apply recommendation approach to the resolution of incident tickets for maintaining service infrastructures. In addition, we extend the recommendation methodology to take into account possible falsity of the tickets. We focus on the event tickets, which are incident tickets generated by monitoring systems. We believe our work can help service providers to efficiently find appropriate problem resolutions and correlate related tickets resolved in the past. Most service providers keep track of a large amount of historical tickets with resolutions. The resolution is usually stored as a plain text which describes how this ticketed incident has been resolved. We analyzed historical event tickets collected from three different accounts managed by IBM Global Services. We consider an account as an aggregate of services using a common infrastructure. One observation is that many event tickets share the same resolutions. If two events are similar, then their triggered tickets probably have the same resolution. Therefore, we can recommend a resolution for an incoming ticket based on the event information and historical tickets.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2</a:t>
            </a:fld>
            <a:endParaRPr lang="en-US"/>
          </a:p>
        </p:txBody>
      </p:sp>
    </p:spTree>
    <p:extLst>
      <p:ext uri="{BB962C8B-B14F-4D97-AF65-F5344CB8AC3E}">
        <p14:creationId xmlns:p14="http://schemas.microsoft.com/office/powerpoint/2010/main" val="2933199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Figures 8, 9 and 10 show the weighted accuracies, average penalties and overall scores by varying k from 1 to 8, with K = 10. </a:t>
            </a:r>
          </a:p>
          <a:p>
            <a:r>
              <a:rPr lang="en-US" sz="1200" b="0" dirty="0" smtClean="0"/>
              <a:t>For other values of K, the comparison results are similar to the three figures. </a:t>
            </a:r>
          </a:p>
          <a:p>
            <a:r>
              <a:rPr lang="en-US" sz="1200" b="0" dirty="0" smtClean="0"/>
              <a:t>As shown by Figure 8, when we increase the value of k, the size of the recommendation results becomes larger. Then the probability of one recommended resolution being </a:t>
            </a:r>
            <a:r>
              <a:rPr lang="en-US" sz="1200" b="0" i="1" dirty="0" smtClean="0"/>
              <a:t>hit </a:t>
            </a:r>
            <a:r>
              <a:rPr lang="en-US" sz="1200" b="0" dirty="0" smtClean="0"/>
              <a:t>by the true resolution also increases. Therefore, the weighted accuracy becomes higher. Except for the division method, all algorithms have similar weighted accuracies for each k. However, as k is increased and there are more recommended resolutions, there are more potential penalties in the recommended resolutions. Hence, the average penalty also becomes higher (Figure 9). </a:t>
            </a:r>
          </a:p>
          <a:p>
            <a:endParaRPr lang="en-US" sz="1200" b="0" dirty="0" smtClean="0"/>
          </a:p>
          <a:p>
            <a:r>
              <a:rPr lang="en-US" sz="1200" b="0" dirty="0" smtClean="0"/>
              <a:t>Finally, Figure 10 compares the overall performance by varying k. Clearly, the probabilistic fusion method outperforms other algorithms for every k.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21</a:t>
            </a:fld>
            <a:endParaRPr lang="en-US"/>
          </a:p>
        </p:txBody>
      </p:sp>
    </p:spTree>
    <p:extLst>
      <p:ext uri="{BB962C8B-B14F-4D97-AF65-F5344CB8AC3E}">
        <p14:creationId xmlns:p14="http://schemas.microsoft.com/office/powerpoint/2010/main" val="3235174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22</a:t>
            </a:fld>
            <a:endParaRPr lang="en-US"/>
          </a:p>
        </p:txBody>
      </p:sp>
    </p:spTree>
    <p:extLst>
      <p:ext uri="{BB962C8B-B14F-4D97-AF65-F5344CB8AC3E}">
        <p14:creationId xmlns:p14="http://schemas.microsoft.com/office/powerpoint/2010/main" val="1995782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As shown by Table IV, the first resolution recommended by KNN and </a:t>
            </a:r>
            <a:r>
              <a:rPr lang="en-US" sz="1200" b="0" dirty="0" err="1" smtClean="0"/>
              <a:t>WeightedKNN</a:t>
            </a:r>
            <a:r>
              <a:rPr lang="en-US" sz="1200" b="0" dirty="0" smtClean="0"/>
              <a:t> is a false ticket’s resolution: “No actions were taken by GLDO for this Clearing Event...” It might be caused by a temporal file generated by some application, which would clean up the temporal file automatically after its job was done. When the system administrator opened that ticket, the problem was gone, and that ticket is seen as false. However, the testing ticket is real and would not disappear unless the problem was actually fixed. This resolution from the false ticket would have misled the system administrator to overlook this problem. Consequently, a penalty of </a:t>
            </a:r>
            <a:r>
              <a:rPr lang="en-US" sz="1200" b="0" dirty="0" err="1" smtClean="0"/>
              <a:t>λ</a:t>
            </a:r>
            <a:r>
              <a:rPr lang="en-US" sz="1200" b="0" dirty="0" smtClean="0"/>
              <a:t> = 0.9 is given to KNN and </a:t>
            </a:r>
            <a:r>
              <a:rPr lang="en-US" sz="1200" b="0" dirty="0" err="1" smtClean="0"/>
              <a:t>WeightedKNN</a:t>
            </a:r>
            <a:r>
              <a:rPr lang="en-US" sz="1200" b="0" dirty="0" smtClean="0"/>
              <a:t>.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23</a:t>
            </a:fld>
            <a:endParaRPr lang="en-US"/>
          </a:p>
        </p:txBody>
      </p:sp>
    </p:spTree>
    <p:extLst>
      <p:ext uri="{BB962C8B-B14F-4D97-AF65-F5344CB8AC3E}">
        <p14:creationId xmlns:p14="http://schemas.microsoft.com/office/powerpoint/2010/main" val="127398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For example, a CPU related event usually contains the CPU utilization and paging utilization information. A capacity-related event usually contains the disk name, and the size of disk used/free space. </a:t>
            </a:r>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3</a:t>
            </a:fld>
            <a:endParaRPr lang="en-US"/>
          </a:p>
        </p:txBody>
      </p:sp>
    </p:spTree>
    <p:extLst>
      <p:ext uri="{BB962C8B-B14F-4D97-AF65-F5344CB8AC3E}">
        <p14:creationId xmlns:p14="http://schemas.microsoft.com/office/powerpoint/2010/main" val="328019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Table above summarizes the three data sets. Figure on the left shows the numbers of tickets and distinct resolutions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4</a:t>
            </a:fld>
            <a:endParaRPr lang="en-US"/>
          </a:p>
        </p:txBody>
      </p:sp>
    </p:spTree>
    <p:extLst>
      <p:ext uri="{BB962C8B-B14F-4D97-AF65-F5344CB8AC3E}">
        <p14:creationId xmlns:p14="http://schemas.microsoft.com/office/powerpoint/2010/main" val="33552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However, in automated service management, false alarms are unavoidable in both the historical and incoming tickets </a:t>
            </a:r>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8</a:t>
            </a:fld>
            <a:endParaRPr lang="en-US"/>
          </a:p>
        </p:txBody>
      </p:sp>
    </p:spTree>
    <p:extLst>
      <p:ext uri="{BB962C8B-B14F-4D97-AF65-F5344CB8AC3E}">
        <p14:creationId xmlns:p14="http://schemas.microsoft.com/office/powerpoint/2010/main" val="156637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9</a:t>
            </a:fld>
            <a:endParaRPr lang="en-US"/>
          </a:p>
        </p:txBody>
      </p:sp>
    </p:spTree>
    <p:extLst>
      <p:ext uri="{BB962C8B-B14F-4D97-AF65-F5344CB8AC3E}">
        <p14:creationId xmlns:p14="http://schemas.microsoft.com/office/powerpoint/2010/main" val="2446686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Locality-sensitive hashing</a:t>
            </a:r>
            <a:r>
              <a:rPr lang="en-US" dirty="0" smtClean="0"/>
              <a:t> (</a:t>
            </a:r>
            <a:r>
              <a:rPr lang="en-US" b="1" dirty="0" smtClean="0"/>
              <a:t>LSH</a:t>
            </a:r>
            <a:r>
              <a:rPr lang="en-US" dirty="0" smtClean="0"/>
              <a:t>) is a method of performing probabilistic </a:t>
            </a:r>
            <a:r>
              <a:rPr lang="en-US" dirty="0" smtClean="0">
                <a:hlinkClick r:id="rId3" tooltip="Dimension reduction"/>
              </a:rPr>
              <a:t>dimension reduction</a:t>
            </a:r>
            <a:r>
              <a:rPr lang="en-US" dirty="0" smtClean="0"/>
              <a:t> of high-dimensional data</a:t>
            </a:r>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13</a:t>
            </a:fld>
            <a:endParaRPr lang="en-US"/>
          </a:p>
        </p:txBody>
      </p:sp>
    </p:spTree>
    <p:extLst>
      <p:ext uri="{BB962C8B-B14F-4D97-AF65-F5344CB8AC3E}">
        <p14:creationId xmlns:p14="http://schemas.microsoft.com/office/powerpoint/2010/main" val="371761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smtClean="0"/>
              <a:t>Figures 4 and 5 are the testing results for K = 10,k = 3 and K = 20,k = 5. The comparison results for other parameter settings are similar to the two figures. It is seen that, the weighted KNN algorithm always achieves the highest accuracy in the three data sets. But for real tickets, our proposed probabilistic fusion method outperforms other algorithms (Figures 4b and 5b). As for the weighted accuracy in Figures 4c and 5c, the weighted KNN and the probabilistic fusion are still the two best algorithms, and neither of them outperforms the other in all data sets. Overall, the performances of all four algorithms are very close. For each comparison, the accuracy gap between the highest one and the lowest one is about 10%.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17</a:t>
            </a:fld>
            <a:endParaRPr lang="en-US"/>
          </a:p>
        </p:txBody>
      </p:sp>
    </p:spTree>
    <p:extLst>
      <p:ext uri="{BB962C8B-B14F-4D97-AF65-F5344CB8AC3E}">
        <p14:creationId xmlns:p14="http://schemas.microsoft.com/office/powerpoint/2010/main" val="3472265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 is scores calculated as == weighted accuracy/average penalty . Score is good when weighted accuracy</a:t>
            </a:r>
            <a:r>
              <a:rPr lang="en-US" baseline="0" dirty="0" smtClean="0"/>
              <a:t> is higher or a average penalty is lower.</a:t>
            </a:r>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19</a:t>
            </a:fld>
            <a:endParaRPr lang="en-US"/>
          </a:p>
        </p:txBody>
      </p:sp>
    </p:spTree>
    <p:extLst>
      <p:ext uri="{BB962C8B-B14F-4D97-AF65-F5344CB8AC3E}">
        <p14:creationId xmlns:p14="http://schemas.microsoft.com/office/powerpoint/2010/main" val="290070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Figures 8, 9 and 10 show the weighted accuracies, average penalties and overall scores by varying k from 1 to 8, with K = 10. </a:t>
            </a:r>
          </a:p>
          <a:p>
            <a:r>
              <a:rPr lang="en-US" sz="1200" b="0" dirty="0" smtClean="0"/>
              <a:t>For other values of K, the comparison results are similar to the three figures. </a:t>
            </a:r>
          </a:p>
          <a:p>
            <a:r>
              <a:rPr lang="en-US" sz="1200" b="0" dirty="0" smtClean="0"/>
              <a:t>As shown by Figure 8, when we increase the value of k, the size of the recommendation results becomes larger. Then the probability of one recommended resolution being </a:t>
            </a:r>
            <a:r>
              <a:rPr lang="en-US" sz="1200" b="0" i="1" dirty="0" smtClean="0"/>
              <a:t>hit </a:t>
            </a:r>
            <a:r>
              <a:rPr lang="en-US" sz="1200" b="0" dirty="0" smtClean="0"/>
              <a:t>by the true resolution also increases. Therefore, the weighted accuracy becomes higher. Except for the division method, all algorithms have similar weighted accuracies for each k. However, as k is increased and there are more recommended resolutions, there are more potential penalties in the recommended resolutions. Hence, the average penalty also becomes higher (Figure 9). </a:t>
            </a:r>
          </a:p>
          <a:p>
            <a:endParaRPr lang="en-US" sz="1200" b="0" dirty="0" smtClean="0"/>
          </a:p>
          <a:p>
            <a:r>
              <a:rPr lang="en-US" sz="1200" b="0" dirty="0" smtClean="0"/>
              <a:t>Finally, Figure 10 compares the overall performance by varying k. Clearly, the probabilistic fusion method outperforms other algorithms for every k. </a:t>
            </a:r>
          </a:p>
          <a:p>
            <a:endParaRPr lang="en-US" dirty="0"/>
          </a:p>
        </p:txBody>
      </p:sp>
      <p:sp>
        <p:nvSpPr>
          <p:cNvPr id="4" name="Slide Number Placeholder 3"/>
          <p:cNvSpPr>
            <a:spLocks noGrp="1"/>
          </p:cNvSpPr>
          <p:nvPr>
            <p:ph type="sldNum" sz="quarter" idx="10"/>
          </p:nvPr>
        </p:nvSpPr>
        <p:spPr/>
        <p:txBody>
          <a:bodyPr/>
          <a:lstStyle/>
          <a:p>
            <a:fld id="{D3C632FB-8569-4845-8118-1F0A4C481D18}" type="slidenum">
              <a:rPr lang="en-US" smtClean="0"/>
              <a:t>20</a:t>
            </a:fld>
            <a:endParaRPr lang="en-US"/>
          </a:p>
        </p:txBody>
      </p:sp>
    </p:spTree>
    <p:extLst>
      <p:ext uri="{BB962C8B-B14F-4D97-AF65-F5344CB8AC3E}">
        <p14:creationId xmlns:p14="http://schemas.microsoft.com/office/powerpoint/2010/main" val="32351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jpeg"/><Relationship Id="rId4" Type="http://schemas.openxmlformats.org/officeDocument/2006/relationships/image" Target="../media/image10.png"/><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jpeg"/><Relationship Id="rId3"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5" name="Rectangle 8"/>
          <p:cNvSpPr>
            <a:spLocks noGrp="1" noChangeArrowheads="1"/>
          </p:cNvSpPr>
          <p:nvPr>
            <p:ph type="ftr" idx="11"/>
          </p:nvPr>
        </p:nvSpPr>
        <p:spPr>
          <a:ln/>
        </p:spPr>
        <p:txBody>
          <a:bodyPr/>
          <a:lstStyle>
            <a:lvl1pPr>
              <a:defRPr/>
            </a:lvl1pPr>
          </a:lstStyle>
          <a:p>
            <a:endParaRPr lang="en-US"/>
          </a:p>
        </p:txBody>
      </p:sp>
      <p:sp>
        <p:nvSpPr>
          <p:cNvPr id="6"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38628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5" name="Rectangle 8"/>
          <p:cNvSpPr>
            <a:spLocks noGrp="1" noChangeArrowheads="1"/>
          </p:cNvSpPr>
          <p:nvPr>
            <p:ph type="ftr" idx="11"/>
          </p:nvPr>
        </p:nvSpPr>
        <p:spPr>
          <a:ln/>
        </p:spPr>
        <p:txBody>
          <a:bodyPr/>
          <a:lstStyle>
            <a:lvl1pPr>
              <a:defRPr/>
            </a:lvl1pPr>
          </a:lstStyle>
          <a:p>
            <a:endParaRPr lang="en-US"/>
          </a:p>
        </p:txBody>
      </p:sp>
      <p:sp>
        <p:nvSpPr>
          <p:cNvPr id="6"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32777689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fld id="{F7FCEBBF-169F-DA46-8007-957BE296C799}"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441601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18729C5A-B47D-EE49-BC3B-DA69780C40F6}"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8937796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3338" y="871538"/>
            <a:ext cx="2076450" cy="4805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6950" cy="4805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679B1C7A-5609-BF4E-A734-A5900D11C245}"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65002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3338" y="871538"/>
            <a:ext cx="2076450" cy="4805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6950" cy="4805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5" name="Rectangle 8"/>
          <p:cNvSpPr>
            <a:spLocks noGrp="1" noChangeArrowheads="1"/>
          </p:cNvSpPr>
          <p:nvPr>
            <p:ph type="ftr" idx="11"/>
          </p:nvPr>
        </p:nvSpPr>
        <p:spPr>
          <a:ln/>
        </p:spPr>
        <p:txBody>
          <a:bodyPr/>
          <a:lstStyle>
            <a:lvl1pPr>
              <a:defRPr/>
            </a:lvl1pPr>
          </a:lstStyle>
          <a:p>
            <a:endParaRPr lang="en-US"/>
          </a:p>
        </p:txBody>
      </p:sp>
      <p:sp>
        <p:nvSpPr>
          <p:cNvPr id="6"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65785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ftr" idx="10"/>
          </p:nvPr>
        </p:nvSpPr>
        <p:spPr>
          <a:ln/>
        </p:spPr>
        <p:txBody>
          <a:bodyPr/>
          <a:lstStyle>
            <a:lvl1pPr>
              <a:defRPr/>
            </a:lvl1pPr>
          </a:lstStyle>
          <a:p>
            <a:endParaRPr lang="en-US"/>
          </a:p>
        </p:txBody>
      </p:sp>
      <p:sp>
        <p:nvSpPr>
          <p:cNvPr id="5"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645778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idx="10"/>
          </p:nvPr>
        </p:nvSpPr>
        <p:spPr>
          <a:ln/>
        </p:spPr>
        <p:txBody>
          <a:bodyPr/>
          <a:lstStyle>
            <a:lvl1pPr>
              <a:defRPr/>
            </a:lvl1pPr>
          </a:lstStyle>
          <a:p>
            <a:endParaRPr lang="en-US"/>
          </a:p>
        </p:txBody>
      </p:sp>
      <p:sp>
        <p:nvSpPr>
          <p:cNvPr id="5"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3276609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idx="10"/>
          </p:nvPr>
        </p:nvSpPr>
        <p:spPr>
          <a:ln/>
        </p:spPr>
        <p:txBody>
          <a:bodyPr/>
          <a:lstStyle>
            <a:lvl1pPr>
              <a:defRPr/>
            </a:lvl1pPr>
          </a:lstStyle>
          <a:p>
            <a:endParaRPr lang="en-US"/>
          </a:p>
        </p:txBody>
      </p:sp>
      <p:sp>
        <p:nvSpPr>
          <p:cNvPr id="5"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18584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0000"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6413"/>
            <a:ext cx="3811588"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ftr" idx="10"/>
          </p:nvPr>
        </p:nvSpPr>
        <p:spPr>
          <a:ln/>
        </p:spPr>
        <p:txBody>
          <a:bodyPr/>
          <a:lstStyle>
            <a:lvl1pPr>
              <a:defRPr/>
            </a:lvl1pPr>
          </a:lstStyle>
          <a:p>
            <a:endParaRPr lang="en-US"/>
          </a:p>
        </p:txBody>
      </p:sp>
      <p:sp>
        <p:nvSpPr>
          <p:cNvPr id="6"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353347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ftr" idx="10"/>
          </p:nvPr>
        </p:nvSpPr>
        <p:spPr>
          <a:ln/>
        </p:spPr>
        <p:txBody>
          <a:bodyPr/>
          <a:lstStyle>
            <a:lvl1pPr>
              <a:defRPr/>
            </a:lvl1pPr>
          </a:lstStyle>
          <a:p>
            <a:endParaRPr lang="en-US"/>
          </a:p>
        </p:txBody>
      </p:sp>
      <p:sp>
        <p:nvSpPr>
          <p:cNvPr id="8"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194471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ftr" idx="10"/>
          </p:nvPr>
        </p:nvSpPr>
        <p:spPr>
          <a:ln/>
        </p:spPr>
        <p:txBody>
          <a:bodyPr/>
          <a:lstStyle>
            <a:lvl1pPr>
              <a:defRPr/>
            </a:lvl1pPr>
          </a:lstStyle>
          <a:p>
            <a:endParaRPr lang="en-US"/>
          </a:p>
        </p:txBody>
      </p:sp>
      <p:sp>
        <p:nvSpPr>
          <p:cNvPr id="4"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510880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idx="10"/>
          </p:nvPr>
        </p:nvSpPr>
        <p:spPr>
          <a:ln/>
        </p:spPr>
        <p:txBody>
          <a:bodyPr/>
          <a:lstStyle>
            <a:lvl1pPr>
              <a:defRPr/>
            </a:lvl1pPr>
          </a:lstStyle>
          <a:p>
            <a:endParaRPr lang="en-US"/>
          </a:p>
        </p:txBody>
      </p:sp>
      <p:sp>
        <p:nvSpPr>
          <p:cNvPr id="3"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4970168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idx="10"/>
          </p:nvPr>
        </p:nvSpPr>
        <p:spPr>
          <a:ln/>
        </p:spPr>
        <p:txBody>
          <a:bodyPr/>
          <a:lstStyle>
            <a:lvl1pPr>
              <a:defRPr/>
            </a:lvl1pPr>
          </a:lstStyle>
          <a:p>
            <a:endParaRPr lang="en-US"/>
          </a:p>
        </p:txBody>
      </p:sp>
      <p:sp>
        <p:nvSpPr>
          <p:cNvPr id="6"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32070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5" name="Rectangle 8"/>
          <p:cNvSpPr>
            <a:spLocks noGrp="1" noChangeArrowheads="1"/>
          </p:cNvSpPr>
          <p:nvPr>
            <p:ph type="ftr" idx="11"/>
          </p:nvPr>
        </p:nvSpPr>
        <p:spPr>
          <a:ln/>
        </p:spPr>
        <p:txBody>
          <a:bodyPr/>
          <a:lstStyle>
            <a:lvl1pPr>
              <a:defRPr/>
            </a:lvl1pPr>
          </a:lstStyle>
          <a:p>
            <a:endParaRPr lang="en-US"/>
          </a:p>
        </p:txBody>
      </p:sp>
      <p:sp>
        <p:nvSpPr>
          <p:cNvPr id="6"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38554870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idx="10"/>
          </p:nvPr>
        </p:nvSpPr>
        <p:spPr>
          <a:ln/>
        </p:spPr>
        <p:txBody>
          <a:bodyPr/>
          <a:lstStyle>
            <a:lvl1pPr>
              <a:defRPr/>
            </a:lvl1pPr>
          </a:lstStyle>
          <a:p>
            <a:endParaRPr lang="en-US"/>
          </a:p>
        </p:txBody>
      </p:sp>
      <p:sp>
        <p:nvSpPr>
          <p:cNvPr id="6"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207380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idx="10"/>
          </p:nvPr>
        </p:nvSpPr>
        <p:spPr>
          <a:ln/>
        </p:spPr>
        <p:txBody>
          <a:bodyPr/>
          <a:lstStyle>
            <a:lvl1pPr>
              <a:defRPr/>
            </a:lvl1pPr>
          </a:lstStyle>
          <a:p>
            <a:endParaRPr lang="en-US"/>
          </a:p>
        </p:txBody>
      </p:sp>
      <p:sp>
        <p:nvSpPr>
          <p:cNvPr id="5"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22631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3338" y="871538"/>
            <a:ext cx="2076450" cy="4805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6950" cy="4805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ftr" idx="10"/>
          </p:nvPr>
        </p:nvSpPr>
        <p:spPr>
          <a:ln/>
        </p:spPr>
        <p:txBody>
          <a:bodyPr/>
          <a:lstStyle>
            <a:lvl1pPr>
              <a:defRPr/>
            </a:lvl1pPr>
          </a:lstStyle>
          <a:p>
            <a:endParaRPr lang="en-US"/>
          </a:p>
        </p:txBody>
      </p:sp>
      <p:sp>
        <p:nvSpPr>
          <p:cNvPr id="5" name="Rectangle 12"/>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40956621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V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5200"/>
            <a:ext cx="9140825"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endParaRPr lang="en-US"/>
          </a:p>
        </p:txBody>
      </p:sp>
      <p:grpSp>
        <p:nvGrpSpPr>
          <p:cNvPr id="6" name="Group 4"/>
          <p:cNvGrpSpPr>
            <a:grpSpLocks/>
          </p:cNvGrpSpPr>
          <p:nvPr/>
        </p:nvGrpSpPr>
        <p:grpSpPr bwMode="auto">
          <a:xfrm>
            <a:off x="7673975" y="687388"/>
            <a:ext cx="1162050" cy="558800"/>
            <a:chOff x="4738" y="433"/>
            <a:chExt cx="732" cy="352"/>
          </a:xfrm>
        </p:grpSpPr>
        <p:pic>
          <p:nvPicPr>
            <p:cNvPr id="7" name="Picture 5" descr="ibm_white_logo_300dpi"/>
            <p:cNvPicPr>
              <a:picLocks noChangeAspect="1" noChangeArrowheads="1"/>
            </p:cNvPicPr>
            <p:nvPr/>
          </p:nvPicPr>
          <p:blipFill>
            <a:blip r:embed="rId3">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buClrTx/>
                <a:buSzTx/>
                <a:buFontTx/>
                <a:buNone/>
              </a:pPr>
              <a:r>
                <a:rPr lang="en-US" sz="600">
                  <a:solidFill>
                    <a:schemeClr val="bg1"/>
                  </a:solidFill>
                </a:rPr>
                <a:t>®</a:t>
              </a:r>
            </a:p>
            <a:p>
              <a:pPr algn="r" eaLnBrk="0" hangingPunct="0">
                <a:buClrTx/>
                <a:buSzTx/>
                <a:buFontTx/>
                <a:buNone/>
              </a:pPr>
              <a:endParaRPr lang="en-US" sz="600">
                <a:solidFill>
                  <a:schemeClr val="bg1"/>
                </a:solidFill>
              </a:endParaRPr>
            </a:p>
          </p:txBody>
        </p:sp>
      </p:grpSp>
      <p:sp>
        <p:nvSpPr>
          <p:cNvPr id="9" name="Rectangle 7"/>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endParaRPr lang="en-US"/>
          </a:p>
        </p:txBody>
      </p:sp>
      <p:sp>
        <p:nvSpPr>
          <p:cNvPr id="10" name="Rectangle 10"/>
          <p:cNvSpPr>
            <a:spLocks noChangeArrowheads="1"/>
          </p:cNvSpPr>
          <p:nvPr/>
        </p:nvSpPr>
        <p:spPr bwMode="black">
          <a:xfrm>
            <a:off x="2032000" y="1301750"/>
            <a:ext cx="4103688" cy="306388"/>
          </a:xfrm>
          <a:prstGeom prst="rect">
            <a:avLst/>
          </a:prstGeom>
          <a:noFill/>
          <a:ln w="9525">
            <a:noFill/>
            <a:miter lim="800000"/>
            <a:headEnd/>
            <a:tailEnd/>
          </a:ln>
          <a:effectLst/>
        </p:spPr>
        <p:txBody>
          <a:bodyPr lIns="18288" tIns="18288" rIns="18288" bIns="18288" anchor="ctr"/>
          <a:lstStyle/>
          <a:p>
            <a:pPr marL="342900" indent="-342900" defTabSz="914400">
              <a:lnSpc>
                <a:spcPct val="98000"/>
              </a:lnSpc>
              <a:spcBef>
                <a:spcPct val="20000"/>
              </a:spcBef>
              <a:buClrTx/>
              <a:buSzTx/>
              <a:buFontTx/>
              <a:buNone/>
            </a:pPr>
            <a:r>
              <a:rPr lang="en-US">
                <a:solidFill>
                  <a:srgbClr val="FFFFFF"/>
                </a:solidFill>
              </a:rPr>
              <a:t>IBM Software Group</a:t>
            </a:r>
          </a:p>
        </p:txBody>
      </p:sp>
      <p:sp>
        <p:nvSpPr>
          <p:cNvPr id="11" name="Line 11"/>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defRPr/>
            </a:pPr>
            <a:endParaRPr lang="en-US">
              <a:ea typeface="Arial" charset="0"/>
            </a:endParaRPr>
          </a:p>
        </p:txBody>
      </p:sp>
      <p:sp>
        <p:nvSpPr>
          <p:cNvPr id="12" name="Rectangle 12"/>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buClrTx/>
              <a:buSzTx/>
              <a:buFontTx/>
              <a:buNone/>
            </a:pPr>
            <a:r>
              <a:rPr lang="en-US" sz="1000">
                <a:solidFill>
                  <a:srgbClr val="FFFFFF"/>
                </a:solidFill>
              </a:rPr>
              <a:t>© 2007 IBM Corporation</a:t>
            </a:r>
          </a:p>
        </p:txBody>
      </p:sp>
      <p:pic>
        <p:nvPicPr>
          <p:cNvPr id="13" name="Picture 13" descr="Tivoli_pear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4178300"/>
            <a:ext cx="13985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4"/>
          <p:cNvSpPr>
            <a:spLocks noChangeArrowheads="1"/>
          </p:cNvSpPr>
          <p:nvPr/>
        </p:nvSpPr>
        <p:spPr bwMode="black">
          <a:xfrm>
            <a:off x="3544888" y="6248400"/>
            <a:ext cx="1639887" cy="244475"/>
          </a:xfrm>
          <a:prstGeom prst="rect">
            <a:avLst/>
          </a:prstGeom>
          <a:noFill/>
          <a:ln w="9525">
            <a:noFill/>
            <a:miter lim="800000"/>
            <a:headEnd/>
            <a:tailEnd/>
          </a:ln>
          <a:effectLst/>
        </p:spPr>
        <p:txBody>
          <a:bodyPr>
            <a:spAutoFit/>
          </a:bodyPr>
          <a:lstStyle/>
          <a:p>
            <a:pPr algn="ctr" eaLnBrk="0" hangingPunct="0">
              <a:buClrTx/>
              <a:buSzTx/>
              <a:buFontTx/>
              <a:buNone/>
            </a:pPr>
            <a:r>
              <a:rPr lang="en-US" sz="1000">
                <a:solidFill>
                  <a:srgbClr val="FFFFFF"/>
                </a:solidFill>
              </a:rPr>
              <a:t>IBM Confidential</a:t>
            </a:r>
          </a:p>
        </p:txBody>
      </p:sp>
      <p:sp>
        <p:nvSpPr>
          <p:cNvPr id="40968" name="Rectangle 8"/>
          <p:cNvSpPr>
            <a:spLocks noGrp="1" noChangeArrowheads="1"/>
          </p:cNvSpPr>
          <p:nvPr>
            <p:ph type="ctrTitle"/>
          </p:nvPr>
        </p:nvSpPr>
        <p:spPr bwMode="black">
          <a:xfrm>
            <a:off x="390525" y="2493963"/>
            <a:ext cx="7954963" cy="476250"/>
          </a:xfrm>
        </p:spPr>
        <p:txBody>
          <a:bodyPr/>
          <a:lstStyle>
            <a:lvl1pPr>
              <a:defRPr>
                <a:solidFill>
                  <a:schemeClr val="tx1"/>
                </a:solidFill>
              </a:defRPr>
            </a:lvl1pPr>
          </a:lstStyle>
          <a:p>
            <a:r>
              <a:rPr lang="en-US" smtClean="0"/>
              <a:t>Click to edit Master title style</a:t>
            </a:r>
            <a:endParaRPr lang="en-US"/>
          </a:p>
        </p:txBody>
      </p:sp>
      <p:sp>
        <p:nvSpPr>
          <p:cNvPr id="40969" name="Rectangle 9"/>
          <p:cNvSpPr>
            <a:spLocks noGrp="1" noChangeArrowheads="1"/>
          </p:cNvSpPr>
          <p:nvPr>
            <p:ph type="subTitle" idx="1"/>
          </p:nvPr>
        </p:nvSpPr>
        <p:spPr bwMode="black">
          <a:xfrm>
            <a:off x="390525" y="3349625"/>
            <a:ext cx="7953375" cy="366713"/>
          </a:xfrm>
        </p:spPr>
        <p:txBody>
          <a:bodyPr>
            <a:spAutoFit/>
          </a:bodyPr>
          <a:lstStyle>
            <a:lvl1pPr marL="0" indent="0">
              <a:lnSpc>
                <a:spcPct val="90000"/>
              </a:lnSpc>
              <a:buFont typeface="Wingdings" charset="2"/>
              <a:buNone/>
              <a:defRPr b="1" i="1"/>
            </a:lvl1pPr>
          </a:lstStyle>
          <a:p>
            <a:r>
              <a:rPr lang="en-US" smtClean="0"/>
              <a:t>Click to edit Master subtitle style</a:t>
            </a:r>
            <a:endParaRPr lang="en-US"/>
          </a:p>
        </p:txBody>
      </p:sp>
    </p:spTree>
    <p:extLst>
      <p:ext uri="{BB962C8B-B14F-4D97-AF65-F5344CB8AC3E}">
        <p14:creationId xmlns:p14="http://schemas.microsoft.com/office/powerpoint/2010/main" val="27261297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BA0A0235-7DE4-704E-B8C9-55A7F259976D}" type="slidenum">
              <a:rPr lang="en-US"/>
              <a:pPr/>
              <a:t>‹#›</a:t>
            </a:fld>
            <a:endParaRPr lang="en-US"/>
          </a:p>
        </p:txBody>
      </p:sp>
    </p:spTree>
    <p:extLst>
      <p:ext uri="{BB962C8B-B14F-4D97-AF65-F5344CB8AC3E}">
        <p14:creationId xmlns:p14="http://schemas.microsoft.com/office/powerpoint/2010/main" val="28569906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6B66946F-4635-5341-9CBB-546B62027964}" type="slidenum">
              <a:rPr lang="en-US"/>
              <a:pPr/>
              <a:t>‹#›</a:t>
            </a:fld>
            <a:endParaRPr lang="en-US"/>
          </a:p>
        </p:txBody>
      </p:sp>
    </p:spTree>
    <p:extLst>
      <p:ext uri="{BB962C8B-B14F-4D97-AF65-F5344CB8AC3E}">
        <p14:creationId xmlns:p14="http://schemas.microsoft.com/office/powerpoint/2010/main" val="140466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290638"/>
            <a:ext cx="3697288"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11638" y="1290638"/>
            <a:ext cx="3698875" cy="4670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fld id="{6FDFD2C6-3F79-2B40-9D96-BE0FB1409132}" type="slidenum">
              <a:rPr lang="en-US"/>
              <a:pPr/>
              <a:t>‹#›</a:t>
            </a:fld>
            <a:endParaRPr lang="en-US"/>
          </a:p>
        </p:txBody>
      </p:sp>
    </p:spTree>
    <p:extLst>
      <p:ext uri="{BB962C8B-B14F-4D97-AF65-F5344CB8AC3E}">
        <p14:creationId xmlns:p14="http://schemas.microsoft.com/office/powerpoint/2010/main" val="699476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fld id="{690F1F60-3525-DA4E-A58C-57D11D7D0E72}" type="slidenum">
              <a:rPr lang="en-US"/>
              <a:pPr/>
              <a:t>‹#›</a:t>
            </a:fld>
            <a:endParaRPr lang="en-US"/>
          </a:p>
        </p:txBody>
      </p:sp>
    </p:spTree>
    <p:extLst>
      <p:ext uri="{BB962C8B-B14F-4D97-AF65-F5344CB8AC3E}">
        <p14:creationId xmlns:p14="http://schemas.microsoft.com/office/powerpoint/2010/main" val="132921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fld id="{5DC848C3-9029-EB45-85A3-1602CFA68360}" type="slidenum">
              <a:rPr lang="en-US"/>
              <a:pPr/>
              <a:t>‹#›</a:t>
            </a:fld>
            <a:endParaRPr lang="en-US"/>
          </a:p>
        </p:txBody>
      </p:sp>
    </p:spTree>
    <p:extLst>
      <p:ext uri="{BB962C8B-B14F-4D97-AF65-F5344CB8AC3E}">
        <p14:creationId xmlns:p14="http://schemas.microsoft.com/office/powerpoint/2010/main" val="20866271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CAF1CF21-A639-3145-A9E1-94375FAA6D90}" type="slidenum">
              <a:rPr lang="en-US"/>
              <a:pPr/>
              <a:t>‹#›</a:t>
            </a:fld>
            <a:endParaRPr lang="en-US"/>
          </a:p>
        </p:txBody>
      </p:sp>
    </p:spTree>
    <p:extLst>
      <p:ext uri="{BB962C8B-B14F-4D97-AF65-F5344CB8AC3E}">
        <p14:creationId xmlns:p14="http://schemas.microsoft.com/office/powerpoint/2010/main" val="281142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5" name="Rectangle 8"/>
          <p:cNvSpPr>
            <a:spLocks noGrp="1" noChangeArrowheads="1"/>
          </p:cNvSpPr>
          <p:nvPr>
            <p:ph type="ftr" idx="11"/>
          </p:nvPr>
        </p:nvSpPr>
        <p:spPr>
          <a:ln/>
        </p:spPr>
        <p:txBody>
          <a:bodyPr/>
          <a:lstStyle>
            <a:lvl1pPr>
              <a:defRPr/>
            </a:lvl1pPr>
          </a:lstStyle>
          <a:p>
            <a:endParaRPr lang="en-US"/>
          </a:p>
        </p:txBody>
      </p:sp>
      <p:sp>
        <p:nvSpPr>
          <p:cNvPr id="6"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17023781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6419D197-ADF6-8540-A1D3-399C88D57834}" type="slidenum">
              <a:rPr lang="en-US"/>
              <a:pPr/>
              <a:t>‹#›</a:t>
            </a:fld>
            <a:endParaRPr lang="en-US"/>
          </a:p>
        </p:txBody>
      </p:sp>
    </p:spTree>
    <p:extLst>
      <p:ext uri="{BB962C8B-B14F-4D97-AF65-F5344CB8AC3E}">
        <p14:creationId xmlns:p14="http://schemas.microsoft.com/office/powerpoint/2010/main" val="5520407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F75ECD50-8F2E-4246-B9A1-F78AF174E306}" type="slidenum">
              <a:rPr lang="en-US"/>
              <a:pPr/>
              <a:t>‹#›</a:t>
            </a:fld>
            <a:endParaRPr lang="en-US"/>
          </a:p>
        </p:txBody>
      </p:sp>
    </p:spTree>
    <p:extLst>
      <p:ext uri="{BB962C8B-B14F-4D97-AF65-F5344CB8AC3E}">
        <p14:creationId xmlns:p14="http://schemas.microsoft.com/office/powerpoint/2010/main" val="4059234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564873E0-D917-2E41-852C-85459BFCE34B}" type="slidenum">
              <a:rPr lang="en-US"/>
              <a:pPr/>
              <a:t>‹#›</a:t>
            </a:fld>
            <a:endParaRPr lang="en-US"/>
          </a:p>
        </p:txBody>
      </p:sp>
    </p:spTree>
    <p:extLst>
      <p:ext uri="{BB962C8B-B14F-4D97-AF65-F5344CB8AC3E}">
        <p14:creationId xmlns:p14="http://schemas.microsoft.com/office/powerpoint/2010/main" val="1025896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5575" y="550863"/>
            <a:ext cx="2116138"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550863"/>
            <a:ext cx="6199187"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fld id="{EF45686B-5057-2549-B884-2ECBA7BD5596}" type="slidenum">
              <a:rPr lang="en-US"/>
              <a:pPr/>
              <a:t>‹#›</a:t>
            </a:fld>
            <a:endParaRPr lang="en-US"/>
          </a:p>
        </p:txBody>
      </p:sp>
    </p:spTree>
    <p:extLst>
      <p:ext uri="{BB962C8B-B14F-4D97-AF65-F5344CB8AC3E}">
        <p14:creationId xmlns:p14="http://schemas.microsoft.com/office/powerpoint/2010/main" val="242227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550863"/>
            <a:ext cx="8467725" cy="4762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61950" y="1290638"/>
            <a:ext cx="3697288" cy="467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211638" y="1290638"/>
            <a:ext cx="3698875" cy="22590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211638" y="3702050"/>
            <a:ext cx="3698875" cy="22590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9"/>
          <p:cNvSpPr>
            <a:spLocks noGrp="1" noChangeArrowheads="1"/>
          </p:cNvSpPr>
          <p:nvPr>
            <p:ph type="sldNum" sz="quarter" idx="10"/>
          </p:nvPr>
        </p:nvSpPr>
        <p:spPr>
          <a:ln/>
        </p:spPr>
        <p:txBody>
          <a:bodyPr/>
          <a:lstStyle>
            <a:lvl1pPr>
              <a:defRPr/>
            </a:lvl1pPr>
          </a:lstStyle>
          <a:p>
            <a:fld id="{18A0D661-1953-F544-811C-F217F4D2A7FA}" type="slidenum">
              <a:rPr lang="en-US"/>
              <a:pPr/>
              <a:t>‹#›</a:t>
            </a:fld>
            <a:endParaRPr lang="en-US"/>
          </a:p>
        </p:txBody>
      </p:sp>
    </p:spTree>
    <p:extLst>
      <p:ext uri="{BB962C8B-B14F-4D97-AF65-F5344CB8AC3E}">
        <p14:creationId xmlns:p14="http://schemas.microsoft.com/office/powerpoint/2010/main" val="951166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fld id="{68CE9181-9AF9-3A4A-AB5C-B792D6983514}"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848273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D8DDACDB-165F-284C-BDAF-EEB9EDA30B27}"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4264420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fld id="{4D80E444-5E0D-F142-B078-234840D38A9E}"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7096556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0000"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6413"/>
            <a:ext cx="3811588"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fld id="{538D95EC-54A7-6C40-A975-A73E0AD04C3A}"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6544896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fld id="{6E983624-E36C-6249-8055-C60DC759ADC0}" type="slidenum">
              <a:rPr lang="en-GB"/>
              <a:pPr/>
              <a:t>‹#›</a:t>
            </a:fld>
            <a:endParaRPr lang="en-GB"/>
          </a:p>
        </p:txBody>
      </p:sp>
      <p:sp>
        <p:nvSpPr>
          <p:cNvPr id="8" name="Rectangle 9"/>
          <p:cNvSpPr>
            <a:spLocks noGrp="1" noChangeArrowheads="1"/>
          </p:cNvSpPr>
          <p:nvPr>
            <p:ph type="ftr" idx="11"/>
          </p:nvPr>
        </p:nvSpPr>
        <p:spPr>
          <a:ln/>
        </p:spPr>
        <p:txBody>
          <a:bodyPr/>
          <a:lstStyle>
            <a:lvl1pPr>
              <a:defRPr/>
            </a:lvl1pPr>
          </a:lstStyle>
          <a:p>
            <a:endParaRPr lang="en-US"/>
          </a:p>
        </p:txBody>
      </p:sp>
      <p:sp>
        <p:nvSpPr>
          <p:cNvPr id="9"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02496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0000"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6413"/>
            <a:ext cx="3811588"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6" name="Rectangle 8"/>
          <p:cNvSpPr>
            <a:spLocks noGrp="1" noChangeArrowheads="1"/>
          </p:cNvSpPr>
          <p:nvPr>
            <p:ph type="ftr" idx="11"/>
          </p:nvPr>
        </p:nvSpPr>
        <p:spPr>
          <a:ln/>
        </p:spPr>
        <p:txBody>
          <a:bodyPr/>
          <a:lstStyle>
            <a:lvl1pPr>
              <a:defRPr/>
            </a:lvl1pPr>
          </a:lstStyle>
          <a:p>
            <a:endParaRPr lang="en-US"/>
          </a:p>
        </p:txBody>
      </p:sp>
      <p:sp>
        <p:nvSpPr>
          <p:cNvPr id="7"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14512958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fld id="{96EE5A57-ABD8-E141-91D8-DC8D95B43837}" type="slidenum">
              <a:rPr lang="en-GB"/>
              <a:pPr/>
              <a:t>‹#›</a:t>
            </a:fld>
            <a:endParaRPr lang="en-GB"/>
          </a:p>
        </p:txBody>
      </p:sp>
      <p:sp>
        <p:nvSpPr>
          <p:cNvPr id="4" name="Rectangle 9"/>
          <p:cNvSpPr>
            <a:spLocks noGrp="1" noChangeArrowheads="1"/>
          </p:cNvSpPr>
          <p:nvPr>
            <p:ph type="ftr" idx="11"/>
          </p:nvPr>
        </p:nvSpPr>
        <p:spPr>
          <a:ln/>
        </p:spPr>
        <p:txBody>
          <a:bodyPr/>
          <a:lstStyle>
            <a:lvl1pPr>
              <a:defRPr/>
            </a:lvl1pPr>
          </a:lstStyle>
          <a:p>
            <a:endParaRPr lang="en-US"/>
          </a:p>
        </p:txBody>
      </p:sp>
      <p:sp>
        <p:nvSpPr>
          <p:cNvPr id="5"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905944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C8CCF1F3-2525-9344-BDDA-3D06EFC11EBB}" type="slidenum">
              <a:rPr lang="en-GB"/>
              <a:pPr/>
              <a:t>‹#›</a:t>
            </a:fld>
            <a:endParaRPr lang="en-GB"/>
          </a:p>
        </p:txBody>
      </p:sp>
      <p:sp>
        <p:nvSpPr>
          <p:cNvPr id="3" name="Rectangle 9"/>
          <p:cNvSpPr>
            <a:spLocks noGrp="1" noChangeArrowheads="1"/>
          </p:cNvSpPr>
          <p:nvPr>
            <p:ph type="ftr" idx="11"/>
          </p:nvPr>
        </p:nvSpPr>
        <p:spPr>
          <a:ln/>
        </p:spPr>
        <p:txBody>
          <a:bodyPr/>
          <a:lstStyle>
            <a:lvl1pPr>
              <a:defRPr/>
            </a:lvl1pPr>
          </a:lstStyle>
          <a:p>
            <a:endParaRPr lang="en-US"/>
          </a:p>
        </p:txBody>
      </p:sp>
      <p:sp>
        <p:nvSpPr>
          <p:cNvPr id="4"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1892804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fld id="{15385183-E91A-F743-8228-E89071AFED9F}"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4728049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fld id="{06F57DD4-2BF3-F849-9BB4-4504E7E4E17F}"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5227298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2A1C582E-F404-8841-A833-3E10D1EEE2C3}"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7340354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3338" y="871538"/>
            <a:ext cx="2076450" cy="4805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871538"/>
            <a:ext cx="6076950" cy="4805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A1BFD373-529C-114A-B531-EA36ADD2914B}"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1414099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243887" cy="4968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776413"/>
            <a:ext cx="7773988" cy="3900487"/>
          </a:xfrm>
        </p:spPr>
        <p:txBody>
          <a:bodyPr/>
          <a:lstStyle/>
          <a:p>
            <a:pPr lvl="0"/>
            <a:r>
              <a:rPr lang="en-US" noProof="0" smtClean="0"/>
              <a:t>Click icon to add table</a:t>
            </a:r>
          </a:p>
        </p:txBody>
      </p:sp>
      <p:sp>
        <p:nvSpPr>
          <p:cNvPr id="4" name="Rectangle 8"/>
          <p:cNvSpPr>
            <a:spLocks noGrp="1" noChangeArrowheads="1"/>
          </p:cNvSpPr>
          <p:nvPr>
            <p:ph type="sldNum" idx="10"/>
          </p:nvPr>
        </p:nvSpPr>
        <p:spPr>
          <a:ln/>
        </p:spPr>
        <p:txBody>
          <a:bodyPr/>
          <a:lstStyle>
            <a:lvl1pPr>
              <a:defRPr/>
            </a:lvl1pPr>
          </a:lstStyle>
          <a:p>
            <a:fld id="{AD4CD86B-F916-8544-BA54-AC97A4A127F0}"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0085262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4320462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6671013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91313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8" name="Rectangle 8"/>
          <p:cNvSpPr>
            <a:spLocks noGrp="1" noChangeArrowheads="1"/>
          </p:cNvSpPr>
          <p:nvPr>
            <p:ph type="ftr" idx="11"/>
          </p:nvPr>
        </p:nvSpPr>
        <p:spPr>
          <a:ln/>
        </p:spPr>
        <p:txBody>
          <a:bodyPr/>
          <a:lstStyle>
            <a:lvl1pPr>
              <a:defRPr/>
            </a:lvl1pPr>
          </a:lstStyle>
          <a:p>
            <a:endParaRPr lang="en-US"/>
          </a:p>
        </p:txBody>
      </p:sp>
      <p:sp>
        <p:nvSpPr>
          <p:cNvPr id="9"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111700262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143000"/>
            <a:ext cx="4265612" cy="4478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143000"/>
            <a:ext cx="4267200" cy="4478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idx="10"/>
          </p:nvPr>
        </p:nvSpPr>
        <p:spPr>
          <a:ln/>
        </p:spPr>
        <p:txBody>
          <a:bodyPr/>
          <a:lstStyle>
            <a:lvl1pPr>
              <a:defRPr/>
            </a:lvl1pPr>
          </a:lstStyle>
          <a:p>
            <a:endParaRPr lang="en-US"/>
          </a:p>
        </p:txBody>
      </p:sp>
      <p:sp>
        <p:nvSpPr>
          <p:cNvPr id="6"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38587647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idx="10"/>
          </p:nvPr>
        </p:nvSpPr>
        <p:spPr>
          <a:ln/>
        </p:spPr>
        <p:txBody>
          <a:bodyPr/>
          <a:lstStyle>
            <a:lvl1pPr>
              <a:defRPr/>
            </a:lvl1pPr>
          </a:lstStyle>
          <a:p>
            <a:endParaRPr lang="en-US"/>
          </a:p>
        </p:txBody>
      </p:sp>
      <p:sp>
        <p:nvSpPr>
          <p:cNvPr id="8"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6847311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idx="10"/>
          </p:nvPr>
        </p:nvSpPr>
        <p:spPr>
          <a:ln/>
        </p:spPr>
        <p:txBody>
          <a:bodyPr/>
          <a:lstStyle>
            <a:lvl1pPr>
              <a:defRPr/>
            </a:lvl1pPr>
          </a:lstStyle>
          <a:p>
            <a:endParaRPr lang="en-US"/>
          </a:p>
        </p:txBody>
      </p:sp>
      <p:sp>
        <p:nvSpPr>
          <p:cNvPr id="4"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969059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idx="10"/>
          </p:nvPr>
        </p:nvSpPr>
        <p:spPr>
          <a:ln/>
        </p:spPr>
        <p:txBody>
          <a:bodyPr/>
          <a:lstStyle>
            <a:lvl1pPr>
              <a:defRPr/>
            </a:lvl1pPr>
          </a:lstStyle>
          <a:p>
            <a:endParaRPr lang="en-US"/>
          </a:p>
        </p:txBody>
      </p:sp>
      <p:sp>
        <p:nvSpPr>
          <p:cNvPr id="3"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21458251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endParaRPr lang="en-US"/>
          </a:p>
        </p:txBody>
      </p:sp>
      <p:sp>
        <p:nvSpPr>
          <p:cNvPr id="6"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8126645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idx="10"/>
          </p:nvPr>
        </p:nvSpPr>
        <p:spPr>
          <a:ln/>
        </p:spPr>
        <p:txBody>
          <a:bodyPr/>
          <a:lstStyle>
            <a:lvl1pPr>
              <a:defRPr/>
            </a:lvl1pPr>
          </a:lstStyle>
          <a:p>
            <a:endParaRPr lang="en-US"/>
          </a:p>
        </p:txBody>
      </p:sp>
      <p:sp>
        <p:nvSpPr>
          <p:cNvPr id="6"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39737329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16440900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0112" cy="5027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027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3715807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563" y="593725"/>
            <a:ext cx="8685212" cy="3952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82563" y="1143000"/>
            <a:ext cx="8685212" cy="4478338"/>
          </a:xfrm>
        </p:spPr>
        <p:txBody>
          <a:bodyPr/>
          <a:lstStyle/>
          <a:p>
            <a:pPr lvl="0"/>
            <a:r>
              <a:rPr lang="en-US" noProof="0" smtClean="0"/>
              <a:t>Click icon to add table</a:t>
            </a:r>
          </a:p>
        </p:txBody>
      </p:sp>
      <p:sp>
        <p:nvSpPr>
          <p:cNvPr id="4" name="Rectangle 5"/>
          <p:cNvSpPr>
            <a:spLocks noGrp="1" noChangeArrowheads="1"/>
          </p:cNvSpPr>
          <p:nvPr>
            <p:ph type="ftr" idx="10"/>
          </p:nvPr>
        </p:nvSpPr>
        <p:spPr>
          <a:ln/>
        </p:spPr>
        <p:txBody>
          <a:bodyPr/>
          <a:lstStyle>
            <a:lvl1pPr>
              <a:defRPr/>
            </a:lvl1pPr>
          </a:lstStyle>
          <a:p>
            <a:endParaRPr lang="en-US"/>
          </a:p>
        </p:txBody>
      </p:sp>
      <p:sp>
        <p:nvSpPr>
          <p:cNvPr id="5" name="Rectangle 6"/>
          <p:cNvSpPr>
            <a:spLocks noGrp="1" noChangeArrowheads="1"/>
          </p:cNvSpPr>
          <p:nvPr>
            <p:ph type="dt" idx="11"/>
          </p:nvPr>
        </p:nvSpPr>
        <p:spPr>
          <a:ln/>
        </p:spPr>
        <p:txBody>
          <a:bodyPr/>
          <a:lstStyle>
            <a:lvl1pPr>
              <a:defRPr/>
            </a:lvl1pPr>
          </a:lstStyle>
          <a:p>
            <a:endParaRPr lang="en-US"/>
          </a:p>
        </p:txBody>
      </p:sp>
    </p:spTree>
    <p:extLst>
      <p:ext uri="{BB962C8B-B14F-4D97-AF65-F5344CB8AC3E}">
        <p14:creationId xmlns:p14="http://schemas.microsoft.com/office/powerpoint/2010/main" val="6513851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sldNum" idx="10"/>
          </p:nvPr>
        </p:nvSpPr>
        <p:spPr>
          <a:ln/>
        </p:spPr>
        <p:txBody>
          <a:bodyPr/>
          <a:lstStyle>
            <a:lvl1pPr>
              <a:defRPr/>
            </a:lvl1pPr>
          </a:lstStyle>
          <a:p>
            <a:fld id="{61D1E0F2-6C95-0847-A8CE-855149FC5A58}" type="slidenum">
              <a:rPr lang="en-GB"/>
              <a:pPr/>
              <a:t>‹#›</a:t>
            </a:fld>
            <a:endParaRPr lang="en-GB"/>
          </a:p>
        </p:txBody>
      </p:sp>
      <p:sp>
        <p:nvSpPr>
          <p:cNvPr id="5" name="Rectangle 5"/>
          <p:cNvSpPr>
            <a:spLocks noGrp="1" noChangeArrowheads="1"/>
          </p:cNvSpPr>
          <p:nvPr>
            <p:ph type="ftr" idx="11"/>
          </p:nvPr>
        </p:nvSpPr>
        <p:spPr>
          <a:ln/>
        </p:spPr>
        <p:txBody>
          <a:bodyPr/>
          <a:lstStyle>
            <a:lvl1pPr>
              <a:defRPr/>
            </a:lvl1pPr>
          </a:lstStyle>
          <a:p>
            <a:endParaRPr lang="en-US"/>
          </a:p>
        </p:txBody>
      </p:sp>
      <p:sp>
        <p:nvSpPr>
          <p:cNvPr id="6"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40713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4" name="Rectangle 8"/>
          <p:cNvSpPr>
            <a:spLocks noGrp="1" noChangeArrowheads="1"/>
          </p:cNvSpPr>
          <p:nvPr>
            <p:ph type="ftr" idx="11"/>
          </p:nvPr>
        </p:nvSpPr>
        <p:spPr>
          <a:ln/>
        </p:spPr>
        <p:txBody>
          <a:bodyPr/>
          <a:lstStyle>
            <a:lvl1pPr>
              <a:defRPr/>
            </a:lvl1pPr>
          </a:lstStyle>
          <a:p>
            <a:endParaRPr lang="en-US"/>
          </a:p>
        </p:txBody>
      </p:sp>
      <p:sp>
        <p:nvSpPr>
          <p:cNvPr id="5"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1136155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fld id="{7D54D71B-0229-DA46-A225-8DA12ACC0526}" type="slidenum">
              <a:rPr lang="en-GB"/>
              <a:pPr/>
              <a:t>‹#›</a:t>
            </a:fld>
            <a:endParaRPr lang="en-GB"/>
          </a:p>
        </p:txBody>
      </p:sp>
      <p:sp>
        <p:nvSpPr>
          <p:cNvPr id="5" name="Rectangle 5"/>
          <p:cNvSpPr>
            <a:spLocks noGrp="1" noChangeArrowheads="1"/>
          </p:cNvSpPr>
          <p:nvPr>
            <p:ph type="ftr" idx="11"/>
          </p:nvPr>
        </p:nvSpPr>
        <p:spPr>
          <a:ln/>
        </p:spPr>
        <p:txBody>
          <a:bodyPr/>
          <a:lstStyle>
            <a:lvl1pPr>
              <a:defRPr/>
            </a:lvl1pPr>
          </a:lstStyle>
          <a:p>
            <a:endParaRPr lang="en-US"/>
          </a:p>
        </p:txBody>
      </p:sp>
      <p:sp>
        <p:nvSpPr>
          <p:cNvPr id="6"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5321013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idx="10"/>
          </p:nvPr>
        </p:nvSpPr>
        <p:spPr>
          <a:ln/>
        </p:spPr>
        <p:txBody>
          <a:bodyPr/>
          <a:lstStyle>
            <a:lvl1pPr>
              <a:defRPr/>
            </a:lvl1pPr>
          </a:lstStyle>
          <a:p>
            <a:fld id="{7A3C847E-C64B-9240-B0BA-D4052AE70CD0}" type="slidenum">
              <a:rPr lang="en-GB"/>
              <a:pPr/>
              <a:t>‹#›</a:t>
            </a:fld>
            <a:endParaRPr lang="en-GB"/>
          </a:p>
        </p:txBody>
      </p:sp>
      <p:sp>
        <p:nvSpPr>
          <p:cNvPr id="5" name="Rectangle 5"/>
          <p:cNvSpPr>
            <a:spLocks noGrp="1" noChangeArrowheads="1"/>
          </p:cNvSpPr>
          <p:nvPr>
            <p:ph type="ftr" idx="11"/>
          </p:nvPr>
        </p:nvSpPr>
        <p:spPr>
          <a:ln/>
        </p:spPr>
        <p:txBody>
          <a:bodyPr/>
          <a:lstStyle>
            <a:lvl1pPr>
              <a:defRPr/>
            </a:lvl1pPr>
          </a:lstStyle>
          <a:p>
            <a:endParaRPr lang="en-US"/>
          </a:p>
        </p:txBody>
      </p:sp>
      <p:sp>
        <p:nvSpPr>
          <p:cNvPr id="6"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6751973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5612" cy="4478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0575" y="1874838"/>
            <a:ext cx="4267200" cy="4478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idx="10"/>
          </p:nvPr>
        </p:nvSpPr>
        <p:spPr>
          <a:ln/>
        </p:spPr>
        <p:txBody>
          <a:bodyPr/>
          <a:lstStyle>
            <a:lvl1pPr>
              <a:defRPr/>
            </a:lvl1pPr>
          </a:lstStyle>
          <a:p>
            <a:fld id="{A2B99F3B-DF59-A243-982C-FB90EA458B59}" type="slidenum">
              <a:rPr lang="en-GB"/>
              <a:pPr/>
              <a:t>‹#›</a:t>
            </a:fld>
            <a:endParaRPr lang="en-GB"/>
          </a:p>
        </p:txBody>
      </p:sp>
      <p:sp>
        <p:nvSpPr>
          <p:cNvPr id="6" name="Rectangle 5"/>
          <p:cNvSpPr>
            <a:spLocks noGrp="1" noChangeArrowheads="1"/>
          </p:cNvSpPr>
          <p:nvPr>
            <p:ph type="ftr" idx="11"/>
          </p:nvPr>
        </p:nvSpPr>
        <p:spPr>
          <a:ln/>
        </p:spPr>
        <p:txBody>
          <a:bodyPr/>
          <a:lstStyle>
            <a:lvl1pPr>
              <a:defRPr/>
            </a:lvl1pPr>
          </a:lstStyle>
          <a:p>
            <a:endParaRPr lang="en-US"/>
          </a:p>
        </p:txBody>
      </p:sp>
      <p:sp>
        <p:nvSpPr>
          <p:cNvPr id="7"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68209516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idx="10"/>
          </p:nvPr>
        </p:nvSpPr>
        <p:spPr>
          <a:ln/>
        </p:spPr>
        <p:txBody>
          <a:bodyPr/>
          <a:lstStyle>
            <a:lvl1pPr>
              <a:defRPr/>
            </a:lvl1pPr>
          </a:lstStyle>
          <a:p>
            <a:fld id="{3E4AA095-B17F-304B-A7DD-ED67D31CB504}" type="slidenum">
              <a:rPr lang="en-GB"/>
              <a:pPr/>
              <a:t>‹#›</a:t>
            </a:fld>
            <a:endParaRPr lang="en-GB"/>
          </a:p>
        </p:txBody>
      </p:sp>
      <p:sp>
        <p:nvSpPr>
          <p:cNvPr id="8" name="Rectangle 5"/>
          <p:cNvSpPr>
            <a:spLocks noGrp="1" noChangeArrowheads="1"/>
          </p:cNvSpPr>
          <p:nvPr>
            <p:ph type="ftr" idx="11"/>
          </p:nvPr>
        </p:nvSpPr>
        <p:spPr>
          <a:ln/>
        </p:spPr>
        <p:txBody>
          <a:bodyPr/>
          <a:lstStyle>
            <a:lvl1pPr>
              <a:defRPr/>
            </a:lvl1pPr>
          </a:lstStyle>
          <a:p>
            <a:endParaRPr lang="en-US"/>
          </a:p>
        </p:txBody>
      </p:sp>
      <p:sp>
        <p:nvSpPr>
          <p:cNvPr id="9"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25809881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idx="10"/>
          </p:nvPr>
        </p:nvSpPr>
        <p:spPr>
          <a:ln/>
        </p:spPr>
        <p:txBody>
          <a:bodyPr/>
          <a:lstStyle>
            <a:lvl1pPr>
              <a:defRPr/>
            </a:lvl1pPr>
          </a:lstStyle>
          <a:p>
            <a:fld id="{9408B0D5-2088-874B-8CA4-E0AF568CC1A9}" type="slidenum">
              <a:rPr lang="en-GB"/>
              <a:pPr/>
              <a:t>‹#›</a:t>
            </a:fld>
            <a:endParaRPr lang="en-GB"/>
          </a:p>
        </p:txBody>
      </p:sp>
      <p:sp>
        <p:nvSpPr>
          <p:cNvPr id="4" name="Rectangle 5"/>
          <p:cNvSpPr>
            <a:spLocks noGrp="1" noChangeArrowheads="1"/>
          </p:cNvSpPr>
          <p:nvPr>
            <p:ph type="ftr" idx="11"/>
          </p:nvPr>
        </p:nvSpPr>
        <p:spPr>
          <a:ln/>
        </p:spPr>
        <p:txBody>
          <a:bodyPr/>
          <a:lstStyle>
            <a:lvl1pPr>
              <a:defRPr/>
            </a:lvl1pPr>
          </a:lstStyle>
          <a:p>
            <a:endParaRPr lang="en-US"/>
          </a:p>
        </p:txBody>
      </p:sp>
      <p:sp>
        <p:nvSpPr>
          <p:cNvPr id="5"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7631548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idx="10"/>
          </p:nvPr>
        </p:nvSpPr>
        <p:spPr>
          <a:ln/>
        </p:spPr>
        <p:txBody>
          <a:bodyPr/>
          <a:lstStyle>
            <a:lvl1pPr>
              <a:defRPr/>
            </a:lvl1pPr>
          </a:lstStyle>
          <a:p>
            <a:fld id="{D1321D20-40CF-284E-87F2-6916F653634F}" type="slidenum">
              <a:rPr lang="en-GB"/>
              <a:pPr/>
              <a:t>‹#›</a:t>
            </a:fld>
            <a:endParaRPr lang="en-GB"/>
          </a:p>
        </p:txBody>
      </p:sp>
      <p:sp>
        <p:nvSpPr>
          <p:cNvPr id="3" name="Rectangle 5"/>
          <p:cNvSpPr>
            <a:spLocks noGrp="1" noChangeArrowheads="1"/>
          </p:cNvSpPr>
          <p:nvPr>
            <p:ph type="ftr" idx="11"/>
          </p:nvPr>
        </p:nvSpPr>
        <p:spPr>
          <a:ln/>
        </p:spPr>
        <p:txBody>
          <a:bodyPr/>
          <a:lstStyle>
            <a:lvl1pPr>
              <a:defRPr/>
            </a:lvl1pPr>
          </a:lstStyle>
          <a:p>
            <a:endParaRPr lang="en-US"/>
          </a:p>
        </p:txBody>
      </p:sp>
      <p:sp>
        <p:nvSpPr>
          <p:cNvPr id="4"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1307076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fld id="{2F2DD3A5-292E-1748-BC5E-5DE529C73B49}" type="slidenum">
              <a:rPr lang="en-GB"/>
              <a:pPr/>
              <a:t>‹#›</a:t>
            </a:fld>
            <a:endParaRPr lang="en-GB"/>
          </a:p>
        </p:txBody>
      </p:sp>
      <p:sp>
        <p:nvSpPr>
          <p:cNvPr id="6" name="Rectangle 5"/>
          <p:cNvSpPr>
            <a:spLocks noGrp="1" noChangeArrowheads="1"/>
          </p:cNvSpPr>
          <p:nvPr>
            <p:ph type="ftr" idx="11"/>
          </p:nvPr>
        </p:nvSpPr>
        <p:spPr>
          <a:ln/>
        </p:spPr>
        <p:txBody>
          <a:bodyPr/>
          <a:lstStyle>
            <a:lvl1pPr>
              <a:defRPr/>
            </a:lvl1pPr>
          </a:lstStyle>
          <a:p>
            <a:endParaRPr lang="en-US"/>
          </a:p>
        </p:txBody>
      </p:sp>
      <p:sp>
        <p:nvSpPr>
          <p:cNvPr id="7"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06757397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idx="10"/>
          </p:nvPr>
        </p:nvSpPr>
        <p:spPr>
          <a:ln/>
        </p:spPr>
        <p:txBody>
          <a:bodyPr/>
          <a:lstStyle>
            <a:lvl1pPr>
              <a:defRPr/>
            </a:lvl1pPr>
          </a:lstStyle>
          <a:p>
            <a:fld id="{30B73E6C-7FCA-4845-AA75-0E009AA3DE83}" type="slidenum">
              <a:rPr lang="en-GB"/>
              <a:pPr/>
              <a:t>‹#›</a:t>
            </a:fld>
            <a:endParaRPr lang="en-GB"/>
          </a:p>
        </p:txBody>
      </p:sp>
      <p:sp>
        <p:nvSpPr>
          <p:cNvPr id="6" name="Rectangle 5"/>
          <p:cNvSpPr>
            <a:spLocks noGrp="1" noChangeArrowheads="1"/>
          </p:cNvSpPr>
          <p:nvPr>
            <p:ph type="ftr" idx="11"/>
          </p:nvPr>
        </p:nvSpPr>
        <p:spPr>
          <a:ln/>
        </p:spPr>
        <p:txBody>
          <a:bodyPr/>
          <a:lstStyle>
            <a:lvl1pPr>
              <a:defRPr/>
            </a:lvl1pPr>
          </a:lstStyle>
          <a:p>
            <a:endParaRPr lang="en-US"/>
          </a:p>
        </p:txBody>
      </p:sp>
      <p:sp>
        <p:nvSpPr>
          <p:cNvPr id="7"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5323243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fld id="{0F7D7B8C-32AF-9241-B8FE-F23F5D17B674}" type="slidenum">
              <a:rPr lang="en-GB"/>
              <a:pPr/>
              <a:t>‹#›</a:t>
            </a:fld>
            <a:endParaRPr lang="en-GB"/>
          </a:p>
        </p:txBody>
      </p:sp>
      <p:sp>
        <p:nvSpPr>
          <p:cNvPr id="5" name="Rectangle 5"/>
          <p:cNvSpPr>
            <a:spLocks noGrp="1" noChangeArrowheads="1"/>
          </p:cNvSpPr>
          <p:nvPr>
            <p:ph type="ftr" idx="11"/>
          </p:nvPr>
        </p:nvSpPr>
        <p:spPr>
          <a:ln/>
        </p:spPr>
        <p:txBody>
          <a:bodyPr/>
          <a:lstStyle>
            <a:lvl1pPr>
              <a:defRPr/>
            </a:lvl1pPr>
          </a:lstStyle>
          <a:p>
            <a:endParaRPr lang="en-US"/>
          </a:p>
        </p:txBody>
      </p:sp>
      <p:sp>
        <p:nvSpPr>
          <p:cNvPr id="6"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42390258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0112" cy="5759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59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idx="10"/>
          </p:nvPr>
        </p:nvSpPr>
        <p:spPr>
          <a:ln/>
        </p:spPr>
        <p:txBody>
          <a:bodyPr/>
          <a:lstStyle>
            <a:lvl1pPr>
              <a:defRPr/>
            </a:lvl1pPr>
          </a:lstStyle>
          <a:p>
            <a:fld id="{7160A5BB-313B-BE48-B3FE-01D98A921F54}" type="slidenum">
              <a:rPr lang="en-GB"/>
              <a:pPr/>
              <a:t>‹#›</a:t>
            </a:fld>
            <a:endParaRPr lang="en-GB"/>
          </a:p>
        </p:txBody>
      </p:sp>
      <p:sp>
        <p:nvSpPr>
          <p:cNvPr id="5" name="Rectangle 5"/>
          <p:cNvSpPr>
            <a:spLocks noGrp="1" noChangeArrowheads="1"/>
          </p:cNvSpPr>
          <p:nvPr>
            <p:ph type="ftr" idx="11"/>
          </p:nvPr>
        </p:nvSpPr>
        <p:spPr>
          <a:ln/>
        </p:spPr>
        <p:txBody>
          <a:bodyPr/>
          <a:lstStyle>
            <a:lvl1pPr>
              <a:defRPr/>
            </a:lvl1pPr>
          </a:lstStyle>
          <a:p>
            <a:endParaRPr lang="en-US"/>
          </a:p>
        </p:txBody>
      </p:sp>
      <p:sp>
        <p:nvSpPr>
          <p:cNvPr id="6" name="Rectangle 6"/>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317030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3" name="Rectangle 8"/>
          <p:cNvSpPr>
            <a:spLocks noGrp="1" noChangeArrowheads="1"/>
          </p:cNvSpPr>
          <p:nvPr>
            <p:ph type="ftr" idx="11"/>
          </p:nvPr>
        </p:nvSpPr>
        <p:spPr>
          <a:ln/>
        </p:spPr>
        <p:txBody>
          <a:bodyPr/>
          <a:lstStyle>
            <a:lvl1pPr>
              <a:defRPr/>
            </a:lvl1pPr>
          </a:lstStyle>
          <a:p>
            <a:endParaRPr lang="en-US"/>
          </a:p>
        </p:txBody>
      </p:sp>
      <p:sp>
        <p:nvSpPr>
          <p:cNvPr id="4"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215374547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6" descr="planet image.jpg"/>
          <p:cNvPicPr>
            <a:picLocks/>
          </p:cNvPicPr>
          <p:nvPr/>
        </p:nvPicPr>
        <p:blipFill>
          <a:blip r:embed="rId2">
            <a:extLst>
              <a:ext uri="{28A0092B-C50C-407E-A947-70E740481C1C}">
                <a14:useLocalDpi xmlns:a14="http://schemas.microsoft.com/office/drawing/2010/main" val="0"/>
              </a:ext>
            </a:extLst>
          </a:blip>
          <a:srcRect b="410"/>
          <a:stretch>
            <a:fillRect/>
          </a:stretch>
        </p:blipFill>
        <p:spPr bwMode="auto">
          <a:xfrm>
            <a:off x="274638" y="3665538"/>
            <a:ext cx="859313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5"/>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defRPr/>
            </a:pPr>
            <a:endParaRPr lang="en-US">
              <a:ea typeface="Arial" charset="0"/>
            </a:endParaRPr>
          </a:p>
        </p:txBody>
      </p:sp>
      <p:sp>
        <p:nvSpPr>
          <p:cNvPr id="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buClrTx/>
              <a:buSzTx/>
              <a:buFontTx/>
              <a:buNone/>
            </a:pPr>
            <a:r>
              <a:rPr lang="en-US" sz="800">
                <a:solidFill>
                  <a:schemeClr val="tx1"/>
                </a:solidFill>
              </a:rPr>
              <a:t>© 2009 IBM Corporation</a:t>
            </a:r>
            <a:endParaRPr lang="en-US">
              <a:solidFill>
                <a:schemeClr val="tx1"/>
              </a:solidFill>
            </a:endParaRPr>
          </a:p>
        </p:txBody>
      </p:sp>
      <p:pic>
        <p:nvPicPr>
          <p:cNvPr id="7" name="Picture 7"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6842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8"/>
          <p:cNvGrpSpPr>
            <a:grpSpLocks/>
          </p:cNvGrpSpPr>
          <p:nvPr/>
        </p:nvGrpSpPr>
        <p:grpSpPr bwMode="auto">
          <a:xfrm>
            <a:off x="274638" y="3665538"/>
            <a:ext cx="8594725" cy="2233612"/>
            <a:chOff x="160" y="2308"/>
            <a:chExt cx="5437" cy="1399"/>
          </a:xfrm>
        </p:grpSpPr>
        <p:sp>
          <p:nvSpPr>
            <p:cNvPr id="9" name="Rectangle 9"/>
            <p:cNvSpPr>
              <a:spLocks noChangeArrowheads="1"/>
            </p:cNvSpPr>
            <p:nvPr/>
          </p:nvSpPr>
          <p:spPr bwMode="auto">
            <a:xfrm>
              <a:off x="160" y="2308"/>
              <a:ext cx="858" cy="288"/>
            </a:xfrm>
            <a:prstGeom prst="rect">
              <a:avLst/>
            </a:prstGeom>
            <a:solidFill>
              <a:srgbClr val="FEFFFE">
                <a:alpha val="49001"/>
              </a:srgbClr>
            </a:solidFill>
            <a:ln w="9525">
              <a:noFill/>
              <a:miter lim="800000"/>
              <a:headEnd/>
              <a:tailEnd/>
            </a:ln>
          </p:spPr>
          <p:txBody>
            <a:bodyPr wrap="none" anchor="ctr"/>
            <a:lstStyle/>
            <a:p>
              <a:endParaRPr lang="en-US"/>
            </a:p>
          </p:txBody>
        </p:sp>
        <p:sp>
          <p:nvSpPr>
            <p:cNvPr id="10" name="Rectangle 10"/>
            <p:cNvSpPr>
              <a:spLocks noChangeArrowheads="1"/>
            </p:cNvSpPr>
            <p:nvPr/>
          </p:nvSpPr>
          <p:spPr bwMode="auto">
            <a:xfrm>
              <a:off x="160" y="2862"/>
              <a:ext cx="858" cy="289"/>
            </a:xfrm>
            <a:prstGeom prst="rect">
              <a:avLst/>
            </a:prstGeom>
            <a:solidFill>
              <a:srgbClr val="FEFFFE">
                <a:alpha val="49001"/>
              </a:srgbClr>
            </a:solidFill>
            <a:ln w="9525">
              <a:noFill/>
              <a:miter lim="800000"/>
              <a:headEnd/>
              <a:tailEnd/>
            </a:ln>
          </p:spPr>
          <p:txBody>
            <a:bodyPr wrap="none" anchor="ctr"/>
            <a:lstStyle/>
            <a:p>
              <a:endParaRPr lang="en-US"/>
            </a:p>
          </p:txBody>
        </p:sp>
        <p:sp>
          <p:nvSpPr>
            <p:cNvPr id="11" name="Rectangle 11"/>
            <p:cNvSpPr>
              <a:spLocks noChangeArrowheads="1"/>
            </p:cNvSpPr>
            <p:nvPr/>
          </p:nvSpPr>
          <p:spPr bwMode="auto">
            <a:xfrm>
              <a:off x="160" y="3419"/>
              <a:ext cx="269" cy="288"/>
            </a:xfrm>
            <a:prstGeom prst="rect">
              <a:avLst/>
            </a:prstGeom>
            <a:solidFill>
              <a:srgbClr val="FEFFFE">
                <a:alpha val="49001"/>
              </a:srgbClr>
            </a:solidFill>
            <a:ln w="9525">
              <a:noFill/>
              <a:miter lim="800000"/>
              <a:headEnd/>
              <a:tailEnd/>
            </a:ln>
          </p:spPr>
          <p:txBody>
            <a:bodyPr wrap="none" anchor="ctr"/>
            <a:lstStyle/>
            <a:p>
              <a:endParaRPr lang="en-US"/>
            </a:p>
          </p:txBody>
        </p:sp>
        <p:sp>
          <p:nvSpPr>
            <p:cNvPr id="12" name="Rectangle 12"/>
            <p:cNvSpPr>
              <a:spLocks noChangeArrowheads="1"/>
            </p:cNvSpPr>
            <p:nvPr/>
          </p:nvSpPr>
          <p:spPr bwMode="auto">
            <a:xfrm>
              <a:off x="4739" y="2308"/>
              <a:ext cx="858" cy="288"/>
            </a:xfrm>
            <a:prstGeom prst="rect">
              <a:avLst/>
            </a:prstGeom>
            <a:solidFill>
              <a:srgbClr val="FEFFFE">
                <a:alpha val="49001"/>
              </a:srgbClr>
            </a:solidFill>
            <a:ln w="9525">
              <a:noFill/>
              <a:miter lim="800000"/>
              <a:headEnd/>
              <a:tailEnd/>
            </a:ln>
          </p:spPr>
          <p:txBody>
            <a:bodyPr wrap="none" anchor="ctr"/>
            <a:lstStyle/>
            <a:p>
              <a:endParaRPr lang="en-US"/>
            </a:p>
          </p:txBody>
        </p:sp>
        <p:sp>
          <p:nvSpPr>
            <p:cNvPr id="13" name="Rectangle 13"/>
            <p:cNvSpPr>
              <a:spLocks noChangeArrowheads="1"/>
            </p:cNvSpPr>
            <p:nvPr/>
          </p:nvSpPr>
          <p:spPr bwMode="auto">
            <a:xfrm>
              <a:off x="4739" y="2862"/>
              <a:ext cx="858" cy="289"/>
            </a:xfrm>
            <a:prstGeom prst="rect">
              <a:avLst/>
            </a:prstGeom>
            <a:solidFill>
              <a:srgbClr val="FEFFFE">
                <a:alpha val="49001"/>
              </a:srgbClr>
            </a:solidFill>
            <a:ln w="9525">
              <a:noFill/>
              <a:miter lim="800000"/>
              <a:headEnd/>
              <a:tailEnd/>
            </a:ln>
          </p:spPr>
          <p:txBody>
            <a:bodyPr wrap="none" anchor="ctr"/>
            <a:lstStyle/>
            <a:p>
              <a:endParaRPr lang="en-US"/>
            </a:p>
          </p:txBody>
        </p:sp>
        <p:sp>
          <p:nvSpPr>
            <p:cNvPr id="14" name="Rectangle 14"/>
            <p:cNvSpPr>
              <a:spLocks noChangeArrowheads="1"/>
            </p:cNvSpPr>
            <p:nvPr/>
          </p:nvSpPr>
          <p:spPr bwMode="auto">
            <a:xfrm>
              <a:off x="5328" y="3419"/>
              <a:ext cx="269" cy="288"/>
            </a:xfrm>
            <a:prstGeom prst="rect">
              <a:avLst/>
            </a:prstGeom>
            <a:solidFill>
              <a:srgbClr val="FEFFFE">
                <a:alpha val="49001"/>
              </a:srgbClr>
            </a:solidFill>
            <a:ln w="9525">
              <a:noFill/>
              <a:miter lim="800000"/>
              <a:headEnd/>
              <a:tailEnd/>
            </a:ln>
          </p:spPr>
          <p:txBody>
            <a:bodyPr wrap="none" anchor="ctr"/>
            <a:lstStyle/>
            <a:p>
              <a:endParaRPr lang="en-US"/>
            </a:p>
          </p:txBody>
        </p:sp>
        <p:sp>
          <p:nvSpPr>
            <p:cNvPr id="15" name="Freeform 15"/>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rgbClr val="FEFFFE">
                <a:alpha val="49001"/>
              </a:srgbClr>
            </a:solidFill>
            <a:ln w="9525">
              <a:noFill/>
              <a:round/>
              <a:headEnd/>
              <a:tailEnd/>
            </a:ln>
          </p:spPr>
          <p:txBody>
            <a:bodyPr wrap="none" anchor="ctr"/>
            <a:lstStyle/>
            <a:p>
              <a:endParaRPr lang="en-US"/>
            </a:p>
          </p:txBody>
        </p:sp>
        <p:sp>
          <p:nvSpPr>
            <p:cNvPr id="16" name="Freeform 16"/>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rgbClr val="FEFFFE">
                <a:alpha val="49001"/>
              </a:srgbClr>
            </a:solidFill>
            <a:ln w="9525">
              <a:noFill/>
              <a:round/>
              <a:headEnd/>
              <a:tailEnd/>
            </a:ln>
          </p:spPr>
          <p:txBody>
            <a:bodyPr wrap="none" anchor="ctr"/>
            <a:lstStyle/>
            <a:p>
              <a:endParaRPr lang="en-US"/>
            </a:p>
          </p:txBody>
        </p:sp>
        <p:sp>
          <p:nvSpPr>
            <p:cNvPr id="17" name="Freeform 17"/>
            <p:cNvSpPr>
              <a:spLocks/>
            </p:cNvSpPr>
            <p:nvPr/>
          </p:nvSpPr>
          <p:spPr bwMode="auto">
            <a:xfrm>
              <a:off x="3595" y="3417"/>
              <a:ext cx="917"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rgbClr val="FEFFFE">
                <a:alpha val="49001"/>
              </a:srgbClr>
            </a:solidFill>
            <a:ln w="9525">
              <a:noFill/>
              <a:round/>
              <a:headEnd/>
              <a:tailEnd/>
            </a:ln>
          </p:spPr>
          <p:txBody>
            <a:bodyPr wrap="none" anchor="ctr"/>
            <a:lstStyle/>
            <a:p>
              <a:endParaRPr lang="en-US"/>
            </a:p>
          </p:txBody>
        </p:sp>
        <p:sp>
          <p:nvSpPr>
            <p:cNvPr id="18" name="Rectangle 18"/>
            <p:cNvSpPr>
              <a:spLocks noChangeArrowheads="1"/>
            </p:cNvSpPr>
            <p:nvPr/>
          </p:nvSpPr>
          <p:spPr bwMode="auto">
            <a:xfrm>
              <a:off x="1877" y="3419"/>
              <a:ext cx="858" cy="288"/>
            </a:xfrm>
            <a:prstGeom prst="rect">
              <a:avLst/>
            </a:prstGeom>
            <a:solidFill>
              <a:srgbClr val="FEFFFE">
                <a:alpha val="49001"/>
              </a:srgbClr>
            </a:solidFill>
            <a:ln w="9525">
              <a:noFill/>
              <a:miter lim="800000"/>
              <a:headEnd/>
              <a:tailEnd/>
            </a:ln>
          </p:spPr>
          <p:txBody>
            <a:bodyPr wrap="none" anchor="ctr"/>
            <a:lstStyle/>
            <a:p>
              <a:endParaRPr lang="en-US"/>
            </a:p>
          </p:txBody>
        </p:sp>
      </p:grpSp>
      <p:sp>
        <p:nvSpPr>
          <p:cNvPr id="100355" name="Rectangle 3"/>
          <p:cNvSpPr>
            <a:spLocks noGrp="1" noChangeArrowheads="1"/>
          </p:cNvSpPr>
          <p:nvPr>
            <p:ph type="ctrTitle"/>
          </p:nvPr>
        </p:nvSpPr>
        <p:spPr>
          <a:xfrm>
            <a:off x="139700" y="1417638"/>
            <a:ext cx="8729663" cy="2011362"/>
          </a:xfrm>
        </p:spPr>
        <p:txBody>
          <a:bodyPr anchor="b"/>
          <a:lstStyle>
            <a:lvl1pPr>
              <a:defRPr sz="3500">
                <a:solidFill>
                  <a:schemeClr val="tx1"/>
                </a:solidFill>
              </a:defRPr>
            </a:lvl1pPr>
          </a:lstStyle>
          <a:p>
            <a:r>
              <a:rPr lang="en-US" smtClean="0"/>
              <a:t>Click to edit Master title style</a:t>
            </a:r>
            <a:endParaRPr lang="en-US"/>
          </a:p>
        </p:txBody>
      </p:sp>
      <p:sp>
        <p:nvSpPr>
          <p:cNvPr id="100356" name="Rectangle 4"/>
          <p:cNvSpPr>
            <a:spLocks noGrp="1" noChangeArrowheads="1"/>
          </p:cNvSpPr>
          <p:nvPr>
            <p:ph type="subTitle" idx="1"/>
          </p:nvPr>
        </p:nvSpPr>
        <p:spPr>
          <a:xfrm>
            <a:off x="182563" y="528638"/>
            <a:ext cx="7769225" cy="530225"/>
          </a:xfrm>
        </p:spPr>
        <p:txBody>
          <a:bodyPr anchor="b"/>
          <a:lstStyle>
            <a:lvl1pPr marL="0" indent="0">
              <a:buFont typeface="Wingdings" charset="2"/>
              <a:buNone/>
              <a:defRPr sz="1100"/>
            </a:lvl1pPr>
          </a:lstStyle>
          <a:p>
            <a:r>
              <a:rPr lang="en-US" smtClean="0"/>
              <a:t>Click to edit Master subtitle style</a:t>
            </a:r>
            <a:endParaRPr lang="en-US"/>
          </a:p>
        </p:txBody>
      </p:sp>
    </p:spTree>
    <p:extLst>
      <p:ext uri="{BB962C8B-B14F-4D97-AF65-F5344CB8AC3E}">
        <p14:creationId xmlns:p14="http://schemas.microsoft.com/office/powerpoint/2010/main" val="34828731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EA15C0DA-CF83-E04A-81C7-B0383698E8A0}" type="slidenum">
              <a:rPr lang="en-US"/>
              <a:pPr/>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23008062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fld id="{119A51E3-9D86-C141-B743-082704393B0A}" type="slidenum">
              <a:rPr lang="en-US"/>
              <a:pPr/>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72618909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25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74838"/>
            <a:ext cx="4267200" cy="4479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fld id="{FA931BE9-014C-F34E-824C-B44C760A612A}" type="slidenum">
              <a:rPr lang="en-US"/>
              <a:pPr/>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02157755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fld id="{428CD3A0-04EE-A140-A8B1-98DCA9E746C4}" type="slidenum">
              <a:rPr lang="en-US"/>
              <a:pPr/>
              <a:t>‹#›</a:t>
            </a:fld>
            <a:endParaRPr lang="en-US"/>
          </a:p>
        </p:txBody>
      </p:sp>
      <p:sp>
        <p:nvSpPr>
          <p:cNvPr id="8" name="Rectangle 6"/>
          <p:cNvSpPr>
            <a:spLocks noGrp="1" noChangeArrowheads="1"/>
          </p:cNvSpPr>
          <p:nvPr>
            <p:ph type="ftr" sz="quarter" idx="11"/>
          </p:nvPr>
        </p:nvSpPr>
        <p:spPr>
          <a:ln/>
        </p:spPr>
        <p:txBody>
          <a:bodyPr/>
          <a:lstStyle>
            <a:lvl1pPr>
              <a:defRPr/>
            </a:lvl1pPr>
          </a:lstStyle>
          <a:p>
            <a:endParaRPr lang="en-US"/>
          </a:p>
        </p:txBody>
      </p:sp>
      <p:sp>
        <p:nvSpPr>
          <p:cNvPr id="9"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8697093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fld id="{51ED51CB-5A93-AA41-AAE3-59734A4A9074}" type="slidenum">
              <a:rPr lang="en-US"/>
              <a:pPr/>
              <a:t>‹#›</a:t>
            </a:fld>
            <a:endParaRPr lang="en-US"/>
          </a:p>
        </p:txBody>
      </p:sp>
      <p:sp>
        <p:nvSpPr>
          <p:cNvPr id="4" name="Rectangle 6"/>
          <p:cNvSpPr>
            <a:spLocks noGrp="1" noChangeArrowheads="1"/>
          </p:cNvSpPr>
          <p:nvPr>
            <p:ph type="ftr" sz="quarter" idx="11"/>
          </p:nvPr>
        </p:nvSpPr>
        <p:spPr>
          <a:ln/>
        </p:spPr>
        <p:txBody>
          <a:bodyPr/>
          <a:lstStyle>
            <a:lvl1pPr>
              <a:defRPr/>
            </a:lvl1pPr>
          </a:lstStyle>
          <a:p>
            <a:endParaRPr lang="en-US"/>
          </a:p>
        </p:txBody>
      </p:sp>
      <p:sp>
        <p:nvSpPr>
          <p:cNvPr id="5"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50500797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fld id="{3B81D1B0-A07D-2E43-9DA9-23753D1220B2}" type="slidenum">
              <a:rPr lang="en-US"/>
              <a:pPr/>
              <a:t>‹#›</a:t>
            </a:fld>
            <a:endParaRPr lang="en-US"/>
          </a:p>
        </p:txBody>
      </p:sp>
      <p:sp>
        <p:nvSpPr>
          <p:cNvPr id="3" name="Rectangle 6"/>
          <p:cNvSpPr>
            <a:spLocks noGrp="1" noChangeArrowheads="1"/>
          </p:cNvSpPr>
          <p:nvPr>
            <p:ph type="ftr" sz="quarter" idx="11"/>
          </p:nvPr>
        </p:nvSpPr>
        <p:spPr>
          <a:ln/>
        </p:spPr>
        <p:txBody>
          <a:bodyPr/>
          <a:lstStyle>
            <a:lvl1pPr>
              <a:defRPr/>
            </a:lvl1pPr>
          </a:lstStyle>
          <a:p>
            <a:endParaRPr lang="en-US"/>
          </a:p>
        </p:txBody>
      </p:sp>
      <p:sp>
        <p:nvSpPr>
          <p:cNvPr id="4"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7282650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C16512C5-D688-4D48-8103-54CF6EAA2331}" type="slidenum">
              <a:rPr lang="en-US"/>
              <a:pPr/>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399210752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fld id="{126184C6-98F6-E048-A297-4BFD47A3CC8B}" type="slidenum">
              <a:rPr lang="en-US"/>
              <a:pPr/>
              <a:t>‹#›</a:t>
            </a:fld>
            <a:endParaRPr lang="en-US"/>
          </a:p>
        </p:txBody>
      </p:sp>
      <p:sp>
        <p:nvSpPr>
          <p:cNvPr id="6" name="Rectangle 6"/>
          <p:cNvSpPr>
            <a:spLocks noGrp="1" noChangeArrowheads="1"/>
          </p:cNvSpPr>
          <p:nvPr>
            <p:ph type="ftr" sz="quarter" idx="11"/>
          </p:nvPr>
        </p:nvSpPr>
        <p:spPr>
          <a:ln/>
        </p:spPr>
        <p:txBody>
          <a:bodyPr/>
          <a:lstStyle>
            <a:lvl1pPr>
              <a:defRPr/>
            </a:lvl1pPr>
          </a:lstStyle>
          <a:p>
            <a:endParaRPr lang="en-US"/>
          </a:p>
        </p:txBody>
      </p:sp>
      <p:sp>
        <p:nvSpPr>
          <p:cNvPr id="7"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5410346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E0244D43-AB89-E247-8E0F-7F5491FCD488}" type="slidenum">
              <a:rPr lang="en-US"/>
              <a:pPr/>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10301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6" name="Rectangle 8"/>
          <p:cNvSpPr>
            <a:spLocks noGrp="1" noChangeArrowheads="1"/>
          </p:cNvSpPr>
          <p:nvPr>
            <p:ph type="ftr" idx="11"/>
          </p:nvPr>
        </p:nvSpPr>
        <p:spPr>
          <a:ln/>
        </p:spPr>
        <p:txBody>
          <a:bodyPr/>
          <a:lstStyle>
            <a:lvl1pPr>
              <a:defRPr/>
            </a:lvl1pPr>
          </a:lstStyle>
          <a:p>
            <a:endParaRPr lang="en-US"/>
          </a:p>
        </p:txBody>
      </p:sp>
      <p:sp>
        <p:nvSpPr>
          <p:cNvPr id="7"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13407365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593725"/>
            <a:ext cx="2171700" cy="57610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593725"/>
            <a:ext cx="6362700" cy="57610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fld id="{4194B555-E1E1-4145-B733-26DBC7AD7EC1}" type="slidenum">
              <a:rPr lang="en-US"/>
              <a:pPr/>
              <a:t>‹#›</a:t>
            </a:fld>
            <a:endParaRPr lang="en-US"/>
          </a:p>
        </p:txBody>
      </p:sp>
      <p:sp>
        <p:nvSpPr>
          <p:cNvPr id="5" name="Rectangle 6"/>
          <p:cNvSpPr>
            <a:spLocks noGrp="1" noChangeArrowheads="1"/>
          </p:cNvSpPr>
          <p:nvPr>
            <p:ph type="ftr" sz="quarter" idx="11"/>
          </p:nvPr>
        </p:nvSpPr>
        <p:spPr>
          <a:ln/>
        </p:spPr>
        <p:txBody>
          <a:bodyPr/>
          <a:lstStyle>
            <a:lvl1pPr>
              <a:defRPr/>
            </a:lvl1pPr>
          </a:lstStyle>
          <a:p>
            <a:endParaRPr lang="en-US"/>
          </a:p>
        </p:txBody>
      </p:sp>
      <p:sp>
        <p:nvSpPr>
          <p:cNvPr id="6" name="Rectangle 7"/>
          <p:cNvSpPr>
            <a:spLocks noGrp="1" noChangeArrowheads="1"/>
          </p:cNvSpPr>
          <p:nvPr>
            <p:ph type="dt" sz="half" idx="12"/>
          </p:nvPr>
        </p:nvSpPr>
        <p:spPr>
          <a:ln/>
        </p:spPr>
        <p:txBody>
          <a:bodyPr/>
          <a:lstStyle>
            <a:lvl1pPr>
              <a:defRPr/>
            </a:lvl1pPr>
          </a:lstStyle>
          <a:p>
            <a:endParaRPr lang="en-US"/>
          </a:p>
        </p:txBody>
      </p:sp>
    </p:spTree>
    <p:extLst>
      <p:ext uri="{BB962C8B-B14F-4D97-AF65-F5344CB8AC3E}">
        <p14:creationId xmlns:p14="http://schemas.microsoft.com/office/powerpoint/2010/main" val="28432980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24235009"/>
      </p:ext>
    </p:extLst>
  </p:cSld>
  <p:clrMapOvr>
    <a:masterClrMapping/>
  </p:clrMapOvr>
  <p:transition xmlns:p14="http://schemas.microsoft.com/office/powerpoint/2010/main"/>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3097313"/>
      </p:ext>
    </p:extLst>
  </p:cSld>
  <p:clrMapOvr>
    <a:masterClrMapping/>
  </p:clrMapOvr>
  <p:transition xmlns:p14="http://schemas.microsoft.com/office/powerpoint/2010/main"/>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49634857"/>
      </p:ext>
    </p:extLst>
  </p:cSld>
  <p:clrMapOvr>
    <a:masterClrMapping/>
  </p:clrMapOvr>
  <p:transition xmlns:p14="http://schemas.microsoft.com/office/powerpoint/2010/main"/>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46088" y="154146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7088" y="1541463"/>
            <a:ext cx="40386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10573613"/>
      </p:ext>
    </p:extLst>
  </p:cSld>
  <p:clrMapOvr>
    <a:masterClrMapping/>
  </p:clrMapOvr>
  <p:transition xmlns:p14="http://schemas.microsoft.com/office/powerpoint/2010/main"/>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82892580"/>
      </p:ext>
    </p:extLst>
  </p:cSld>
  <p:clrMapOvr>
    <a:masterClrMapping/>
  </p:clrMapOvr>
  <p:transition xmlns:p14="http://schemas.microsoft.com/office/powerpoint/2010/main"/>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0806063"/>
      </p:ext>
    </p:extLst>
  </p:cSld>
  <p:clrMapOvr>
    <a:masterClrMapping/>
  </p:clrMapOvr>
  <p:transition xmlns:p14="http://schemas.microsoft.com/office/powerpoint/2010/main"/>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789450"/>
      </p:ext>
    </p:extLst>
  </p:cSld>
  <p:clrMapOvr>
    <a:masterClrMapping/>
  </p:clrMapOvr>
  <p:transition xmlns:p14="http://schemas.microsoft.com/office/powerpoint/2010/main"/>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62305482"/>
      </p:ext>
    </p:extLst>
  </p:cSld>
  <p:clrMapOvr>
    <a:masterClrMapping/>
  </p:clrMapOvr>
  <p:transition xmlns:p14="http://schemas.microsoft.com/office/powerpoint/2010/main"/>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94289104"/>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idx="10"/>
          </p:nvPr>
        </p:nvSpPr>
        <p:spPr>
          <a:ln/>
        </p:spPr>
        <p:txBody>
          <a:bodyPr/>
          <a:lstStyle>
            <a:lvl1pPr>
              <a:defRPr/>
            </a:lvl1pPr>
          </a:lstStyle>
          <a:p>
            <a:fld id="{9F2F5E10-5301-4EE6-90D2-A6C4A3F62BED}" type="slidenum">
              <a:rPr lang="en-US" smtClean="0"/>
              <a:t>‹#›</a:t>
            </a:fld>
            <a:endParaRPr lang="en-US"/>
          </a:p>
        </p:txBody>
      </p:sp>
      <p:sp>
        <p:nvSpPr>
          <p:cNvPr id="6" name="Rectangle 8"/>
          <p:cNvSpPr>
            <a:spLocks noGrp="1" noChangeArrowheads="1"/>
          </p:cNvSpPr>
          <p:nvPr>
            <p:ph type="ftr" idx="11"/>
          </p:nvPr>
        </p:nvSpPr>
        <p:spPr>
          <a:ln/>
        </p:spPr>
        <p:txBody>
          <a:bodyPr/>
          <a:lstStyle>
            <a:lvl1pPr>
              <a:defRPr/>
            </a:lvl1pPr>
          </a:lstStyle>
          <a:p>
            <a:endParaRPr lang="en-US"/>
          </a:p>
        </p:txBody>
      </p:sp>
      <p:sp>
        <p:nvSpPr>
          <p:cNvPr id="7" name="Rectangle 9"/>
          <p:cNvSpPr>
            <a:spLocks noGrp="1" noChangeArrowheads="1"/>
          </p:cNvSpPr>
          <p:nvPr>
            <p:ph type="dt" idx="12"/>
          </p:nvPr>
        </p:nvSpPr>
        <p:spPr>
          <a:ln/>
        </p:spPr>
        <p:txBody>
          <a:bodyPr/>
          <a:lstStyle>
            <a:lvl1pPr>
              <a:defRPr/>
            </a:lvl1pPr>
          </a:lstStyle>
          <a:p>
            <a:fld id="{679BC7E7-EA8E-4DA7-915E-CC098D9BADCB}" type="datetimeFigureOut">
              <a:rPr lang="en-US" smtClean="0"/>
              <a:t>10/3/13</a:t>
            </a:fld>
            <a:endParaRPr lang="en-US"/>
          </a:p>
        </p:txBody>
      </p:sp>
    </p:spTree>
    <p:extLst>
      <p:ext uri="{BB962C8B-B14F-4D97-AF65-F5344CB8AC3E}">
        <p14:creationId xmlns:p14="http://schemas.microsoft.com/office/powerpoint/2010/main" val="57787387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26771194"/>
      </p:ext>
    </p:extLst>
  </p:cSld>
  <p:clrMapOvr>
    <a:masterClrMapping/>
  </p:clrMapOvr>
  <p:transition xmlns:p14="http://schemas.microsoft.com/office/powerpoint/2010/main"/>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288" y="838200"/>
            <a:ext cx="2057400" cy="5527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6088" y="838200"/>
            <a:ext cx="6019800" cy="5527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32172138"/>
      </p:ext>
    </p:extLst>
  </p:cSld>
  <p:clrMapOvr>
    <a:masterClrMapping/>
  </p:clrMapOvr>
  <p:transition xmlns:p14="http://schemas.microsoft.com/office/powerpoint/2010/mai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8"/>
          <p:cNvSpPr>
            <a:spLocks noGrp="1" noChangeArrowheads="1"/>
          </p:cNvSpPr>
          <p:nvPr>
            <p:ph type="sldNum" idx="10"/>
          </p:nvPr>
        </p:nvSpPr>
        <p:spPr>
          <a:ln/>
        </p:spPr>
        <p:txBody>
          <a:bodyPr/>
          <a:lstStyle>
            <a:lvl1pPr>
              <a:defRPr/>
            </a:lvl1pPr>
          </a:lstStyle>
          <a:p>
            <a:fld id="{C936CC82-0AC6-AC4B-A26C-0AB1CF94E6B2}"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95810607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sldNum" idx="10"/>
          </p:nvPr>
        </p:nvSpPr>
        <p:spPr>
          <a:ln/>
        </p:spPr>
        <p:txBody>
          <a:bodyPr/>
          <a:lstStyle>
            <a:lvl1pPr>
              <a:defRPr/>
            </a:lvl1pPr>
          </a:lstStyle>
          <a:p>
            <a:fld id="{F20DBF5B-D238-F741-BC83-076C975B363B}"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222283480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sldNum" idx="10"/>
          </p:nvPr>
        </p:nvSpPr>
        <p:spPr>
          <a:ln/>
        </p:spPr>
        <p:txBody>
          <a:bodyPr/>
          <a:lstStyle>
            <a:lvl1pPr>
              <a:defRPr/>
            </a:lvl1pPr>
          </a:lstStyle>
          <a:p>
            <a:fld id="{F9705597-E6BA-8844-8188-E29D9D6594AA}" type="slidenum">
              <a:rPr lang="en-GB"/>
              <a:pPr/>
              <a:t>‹#›</a:t>
            </a:fld>
            <a:endParaRPr lang="en-GB"/>
          </a:p>
        </p:txBody>
      </p:sp>
      <p:sp>
        <p:nvSpPr>
          <p:cNvPr id="5" name="Rectangle 9"/>
          <p:cNvSpPr>
            <a:spLocks noGrp="1" noChangeArrowheads="1"/>
          </p:cNvSpPr>
          <p:nvPr>
            <p:ph type="ftr" idx="11"/>
          </p:nvPr>
        </p:nvSpPr>
        <p:spPr>
          <a:ln/>
        </p:spPr>
        <p:txBody>
          <a:bodyPr/>
          <a:lstStyle>
            <a:lvl1pPr>
              <a:defRPr/>
            </a:lvl1pPr>
          </a:lstStyle>
          <a:p>
            <a:endParaRPr lang="en-US"/>
          </a:p>
        </p:txBody>
      </p:sp>
      <p:sp>
        <p:nvSpPr>
          <p:cNvPr id="6"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7494824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76413"/>
            <a:ext cx="3810000"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76413"/>
            <a:ext cx="3811588" cy="390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idx="10"/>
          </p:nvPr>
        </p:nvSpPr>
        <p:spPr>
          <a:ln/>
        </p:spPr>
        <p:txBody>
          <a:bodyPr/>
          <a:lstStyle>
            <a:lvl1pPr>
              <a:defRPr/>
            </a:lvl1pPr>
          </a:lstStyle>
          <a:p>
            <a:fld id="{54DEDB06-0C25-3347-8DFA-BCF86998E7B3}"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75465701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sldNum" idx="10"/>
          </p:nvPr>
        </p:nvSpPr>
        <p:spPr>
          <a:ln/>
        </p:spPr>
        <p:txBody>
          <a:bodyPr/>
          <a:lstStyle>
            <a:lvl1pPr>
              <a:defRPr/>
            </a:lvl1pPr>
          </a:lstStyle>
          <a:p>
            <a:fld id="{D6FC0F16-EE9B-514B-961D-79E4225D07D3}" type="slidenum">
              <a:rPr lang="en-GB"/>
              <a:pPr/>
              <a:t>‹#›</a:t>
            </a:fld>
            <a:endParaRPr lang="en-GB"/>
          </a:p>
        </p:txBody>
      </p:sp>
      <p:sp>
        <p:nvSpPr>
          <p:cNvPr id="8" name="Rectangle 9"/>
          <p:cNvSpPr>
            <a:spLocks noGrp="1" noChangeArrowheads="1"/>
          </p:cNvSpPr>
          <p:nvPr>
            <p:ph type="ftr" idx="11"/>
          </p:nvPr>
        </p:nvSpPr>
        <p:spPr>
          <a:ln/>
        </p:spPr>
        <p:txBody>
          <a:bodyPr/>
          <a:lstStyle>
            <a:lvl1pPr>
              <a:defRPr/>
            </a:lvl1pPr>
          </a:lstStyle>
          <a:p>
            <a:endParaRPr lang="en-US"/>
          </a:p>
        </p:txBody>
      </p:sp>
      <p:sp>
        <p:nvSpPr>
          <p:cNvPr id="9"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4720683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sldNum" idx="10"/>
          </p:nvPr>
        </p:nvSpPr>
        <p:spPr>
          <a:ln/>
        </p:spPr>
        <p:txBody>
          <a:bodyPr/>
          <a:lstStyle>
            <a:lvl1pPr>
              <a:defRPr/>
            </a:lvl1pPr>
          </a:lstStyle>
          <a:p>
            <a:fld id="{71318F4B-ED83-CF4F-9CE0-18875BAE4C40}" type="slidenum">
              <a:rPr lang="en-GB"/>
              <a:pPr/>
              <a:t>‹#›</a:t>
            </a:fld>
            <a:endParaRPr lang="en-GB"/>
          </a:p>
        </p:txBody>
      </p:sp>
      <p:sp>
        <p:nvSpPr>
          <p:cNvPr id="4" name="Rectangle 9"/>
          <p:cNvSpPr>
            <a:spLocks noGrp="1" noChangeArrowheads="1"/>
          </p:cNvSpPr>
          <p:nvPr>
            <p:ph type="ftr" idx="11"/>
          </p:nvPr>
        </p:nvSpPr>
        <p:spPr>
          <a:ln/>
        </p:spPr>
        <p:txBody>
          <a:bodyPr/>
          <a:lstStyle>
            <a:lvl1pPr>
              <a:defRPr/>
            </a:lvl1pPr>
          </a:lstStyle>
          <a:p>
            <a:endParaRPr lang="en-US"/>
          </a:p>
        </p:txBody>
      </p:sp>
      <p:sp>
        <p:nvSpPr>
          <p:cNvPr id="5"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428788290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sldNum" idx="10"/>
          </p:nvPr>
        </p:nvSpPr>
        <p:spPr>
          <a:ln/>
        </p:spPr>
        <p:txBody>
          <a:bodyPr/>
          <a:lstStyle>
            <a:lvl1pPr>
              <a:defRPr/>
            </a:lvl1pPr>
          </a:lstStyle>
          <a:p>
            <a:fld id="{40327AE1-66AC-0149-A52D-1AA0A043BD52}" type="slidenum">
              <a:rPr lang="en-GB"/>
              <a:pPr/>
              <a:t>‹#›</a:t>
            </a:fld>
            <a:endParaRPr lang="en-GB"/>
          </a:p>
        </p:txBody>
      </p:sp>
      <p:sp>
        <p:nvSpPr>
          <p:cNvPr id="3" name="Rectangle 9"/>
          <p:cNvSpPr>
            <a:spLocks noGrp="1" noChangeArrowheads="1"/>
          </p:cNvSpPr>
          <p:nvPr>
            <p:ph type="ftr" idx="11"/>
          </p:nvPr>
        </p:nvSpPr>
        <p:spPr>
          <a:ln/>
        </p:spPr>
        <p:txBody>
          <a:bodyPr/>
          <a:lstStyle>
            <a:lvl1pPr>
              <a:defRPr/>
            </a:lvl1pPr>
          </a:lstStyle>
          <a:p>
            <a:endParaRPr lang="en-US"/>
          </a:p>
        </p:txBody>
      </p:sp>
      <p:sp>
        <p:nvSpPr>
          <p:cNvPr id="4"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339136823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sldNum" idx="10"/>
          </p:nvPr>
        </p:nvSpPr>
        <p:spPr>
          <a:ln/>
        </p:spPr>
        <p:txBody>
          <a:bodyPr/>
          <a:lstStyle>
            <a:lvl1pPr>
              <a:defRPr/>
            </a:lvl1pPr>
          </a:lstStyle>
          <a:p>
            <a:fld id="{51AD1360-8FBF-AD4E-A718-BD46D9677260}" type="slidenum">
              <a:rPr lang="en-GB"/>
              <a:pPr/>
              <a:t>‹#›</a:t>
            </a:fld>
            <a:endParaRPr lang="en-GB"/>
          </a:p>
        </p:txBody>
      </p:sp>
      <p:sp>
        <p:nvSpPr>
          <p:cNvPr id="6" name="Rectangle 9"/>
          <p:cNvSpPr>
            <a:spLocks noGrp="1" noChangeArrowheads="1"/>
          </p:cNvSpPr>
          <p:nvPr>
            <p:ph type="ftr" idx="11"/>
          </p:nvPr>
        </p:nvSpPr>
        <p:spPr>
          <a:ln/>
        </p:spPr>
        <p:txBody>
          <a:bodyPr/>
          <a:lstStyle>
            <a:lvl1pPr>
              <a:defRPr/>
            </a:lvl1pPr>
          </a:lstStyle>
          <a:p>
            <a:endParaRPr lang="en-US"/>
          </a:p>
        </p:txBody>
      </p:sp>
      <p:sp>
        <p:nvSpPr>
          <p:cNvPr id="7" name="Rectangle 10"/>
          <p:cNvSpPr>
            <a:spLocks noGrp="1" noChangeArrowheads="1"/>
          </p:cNvSpPr>
          <p:nvPr>
            <p:ph type="dt" idx="12"/>
          </p:nvPr>
        </p:nvSpPr>
        <p:spPr>
          <a:ln/>
        </p:spPr>
        <p:txBody>
          <a:bodyPr/>
          <a:lstStyle>
            <a:lvl1pPr>
              <a:defRPr/>
            </a:lvl1pPr>
          </a:lstStyle>
          <a:p>
            <a:endParaRPr lang="en-US"/>
          </a:p>
        </p:txBody>
      </p:sp>
    </p:spTree>
    <p:extLst>
      <p:ext uri="{BB962C8B-B14F-4D97-AF65-F5344CB8AC3E}">
        <p14:creationId xmlns:p14="http://schemas.microsoft.com/office/powerpoint/2010/main" val="93678498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 Id="rId14" Type="http://schemas.openxmlformats.org/officeDocument/2006/relationships/image" Target="../media/image4.png"/><Relationship Id="rId15"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theme" Target="../theme/theme3.xml"/><Relationship Id="rId14" Type="http://schemas.openxmlformats.org/officeDocument/2006/relationships/image" Target="../media/image6.png"/><Relationship Id="rId15" Type="http://schemas.openxmlformats.org/officeDocument/2006/relationships/image" Target="../media/image7.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theme" Target="../theme/theme4.xml"/><Relationship Id="rId14" Type="http://schemas.openxmlformats.org/officeDocument/2006/relationships/image" Target="../media/image1.jpeg"/><Relationship Id="rId15" Type="http://schemas.openxmlformats.org/officeDocument/2006/relationships/image" Target="../media/image2.png"/><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theme" Target="../theme/theme5.xml"/><Relationship Id="rId14" Type="http://schemas.openxmlformats.org/officeDocument/2006/relationships/image" Target="../media/image11.jpeg"/><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6.xml"/><Relationship Id="rId13" Type="http://schemas.openxmlformats.org/officeDocument/2006/relationships/image" Target="../media/image12.png"/><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theme" Target="../theme/theme7.xml"/><Relationship Id="rId13" Type="http://schemas.openxmlformats.org/officeDocument/2006/relationships/image" Target="../media/image12.png"/><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1.xml"/><Relationship Id="rId12" Type="http://schemas.openxmlformats.org/officeDocument/2006/relationships/theme" Target="../theme/theme8.xml"/><Relationship Id="rId13" Type="http://schemas.openxmlformats.org/officeDocument/2006/relationships/vmlDrawing" Target="../drawings/vmlDrawing1.vml"/><Relationship Id="rId14" Type="http://schemas.openxmlformats.org/officeDocument/2006/relationships/oleObject" Target="../embeddings/oleObject1.bin"/><Relationship Id="rId15" Type="http://schemas.openxmlformats.org/officeDocument/2006/relationships/image" Target="../media/image14.png"/><Relationship Id="rId16" Type="http://schemas.openxmlformats.org/officeDocument/2006/relationships/oleObject" Target="../embeddings/oleObject2.bin"/><Relationship Id="rId17" Type="http://schemas.openxmlformats.org/officeDocument/2006/relationships/image" Target="../media/image15.png"/><Relationship Id="rId18" Type="http://schemas.openxmlformats.org/officeDocument/2006/relationships/image" Target="../media/image16.jpeg"/><Relationship Id="rId1" Type="http://schemas.openxmlformats.org/officeDocument/2006/relationships/slideLayout" Target="../slideLayouts/slideLayout81.xml"/><Relationship Id="rId2" Type="http://schemas.openxmlformats.org/officeDocument/2006/relationships/slideLayout" Target="../slideLayouts/slideLayout82.xml"/><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slideLayout" Target="../slideLayouts/slideLayout86.xml"/><Relationship Id="rId7" Type="http://schemas.openxmlformats.org/officeDocument/2006/relationships/slideLayout" Target="../slideLayouts/slideLayout87.xml"/><Relationship Id="rId8" Type="http://schemas.openxmlformats.org/officeDocument/2006/relationships/slideLayout" Target="../slideLayouts/slideLayout88.xml"/><Relationship Id="rId9" Type="http://schemas.openxmlformats.org/officeDocument/2006/relationships/slideLayout" Target="../slideLayouts/slideLayout89.xml"/><Relationship Id="rId10" Type="http://schemas.openxmlformats.org/officeDocument/2006/relationships/slideLayout" Target="../slideLayouts/slideLayout90.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2.xml"/><Relationship Id="rId12" Type="http://schemas.openxmlformats.org/officeDocument/2006/relationships/theme" Target="../theme/theme9.xml"/><Relationship Id="rId13" Type="http://schemas.openxmlformats.org/officeDocument/2006/relationships/image" Target="../media/image1.jpeg"/><Relationship Id="rId14" Type="http://schemas.openxmlformats.org/officeDocument/2006/relationships/image" Target="../media/image2.png"/><Relationship Id="rId1" Type="http://schemas.openxmlformats.org/officeDocument/2006/relationships/slideLayout" Target="../slideLayouts/slideLayout92.xml"/><Relationship Id="rId2" Type="http://schemas.openxmlformats.org/officeDocument/2006/relationships/slideLayout" Target="../slideLayouts/slideLayout93.xml"/><Relationship Id="rId3" Type="http://schemas.openxmlformats.org/officeDocument/2006/relationships/slideLayout" Target="../slideLayouts/slideLayout94.xml"/><Relationship Id="rId4" Type="http://schemas.openxmlformats.org/officeDocument/2006/relationships/slideLayout" Target="../slideLayouts/slideLayout95.xml"/><Relationship Id="rId5" Type="http://schemas.openxmlformats.org/officeDocument/2006/relationships/slideLayout" Target="../slideLayouts/slideLayout96.xml"/><Relationship Id="rId6" Type="http://schemas.openxmlformats.org/officeDocument/2006/relationships/slideLayout" Target="../slideLayouts/slideLayout97.xml"/><Relationship Id="rId7" Type="http://schemas.openxmlformats.org/officeDocument/2006/relationships/slideLayout" Target="../slideLayouts/slideLayout98.xml"/><Relationship Id="rId8" Type="http://schemas.openxmlformats.org/officeDocument/2006/relationships/slideLayout" Target="../slideLayouts/slideLayout99.xml"/><Relationship Id="rId9" Type="http://schemas.openxmlformats.org/officeDocument/2006/relationships/slideLayout" Target="../slideLayouts/slideLayout100.xml"/><Relationship Id="rId10"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b="94450"/>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noChangeArrowheads="1"/>
          </p:cNvPicPr>
          <p:nvPr/>
        </p:nvPicPr>
        <p:blipFill>
          <a:blip r:embed="rId13">
            <a:extLst>
              <a:ext uri="{28A0092B-C50C-407E-A947-70E740481C1C}">
                <a14:useLocalDpi xmlns:a14="http://schemas.microsoft.com/office/drawing/2010/main" val="0"/>
              </a:ext>
            </a:extLst>
          </a:blip>
          <a:srcRect t="93338"/>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3"/>
          <p:cNvSpPr>
            <a:spLocks noChangeArrowheads="1"/>
          </p:cNvSpPr>
          <p:nvPr/>
        </p:nvSpPr>
        <p:spPr bwMode="auto">
          <a:xfrm>
            <a:off x="0" y="382588"/>
            <a:ext cx="9145588" cy="6092825"/>
          </a:xfrm>
          <a:prstGeom prst="rect">
            <a:avLst/>
          </a:prstGeom>
          <a:solidFill>
            <a:srgbClr val="FFFFFF"/>
          </a:solidFill>
          <a:ln w="9525">
            <a:noFill/>
            <a:miter lim="800000"/>
            <a:headEnd/>
            <a:tailEnd/>
          </a:ln>
        </p:spPr>
        <p:txBody>
          <a:bodyPr wrap="none" anchor="ctr"/>
          <a:lstStyle/>
          <a:p>
            <a:endParaRPr lang="en-US"/>
          </a:p>
        </p:txBody>
      </p:sp>
      <p:sp>
        <p:nvSpPr>
          <p:cNvPr id="1028" name="AutoShape 4"/>
          <p:cNvSpPr>
            <a:spLocks noChangeArrowheads="1"/>
          </p:cNvSpPr>
          <p:nvPr/>
        </p:nvSpPr>
        <p:spPr bwMode="auto">
          <a:xfrm>
            <a:off x="990600" y="52388"/>
            <a:ext cx="2882006" cy="309572"/>
          </a:xfrm>
          <a:prstGeom prst="roundRect">
            <a:avLst>
              <a:gd name="adj" fmla="val 519"/>
            </a:avLst>
          </a:prstGeom>
          <a:noFill/>
          <a:ln w="9525">
            <a:noFill/>
            <a:round/>
            <a:headEnd/>
            <a:tailEnd/>
          </a:ln>
        </p:spPr>
        <p:txBody>
          <a:bodyPr wrap="none">
            <a:spAutoFit/>
          </a:bodyPr>
          <a:lstStyle/>
          <a:p>
            <a:pPr>
              <a:lnSpc>
                <a:spcPct val="101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dirty="0" smtClean="0">
                <a:solidFill>
                  <a:srgbClr val="FFFFFF"/>
                </a:solidFill>
              </a:rPr>
              <a:t>T.J Watson Research </a:t>
            </a:r>
            <a:r>
              <a:rPr lang="en-GB" sz="1400" dirty="0" err="1" smtClean="0">
                <a:solidFill>
                  <a:srgbClr val="FFFFFF"/>
                </a:solidFill>
              </a:rPr>
              <a:t>Center</a:t>
            </a:r>
            <a:r>
              <a:rPr lang="en-GB" sz="1400" dirty="0" smtClean="0">
                <a:solidFill>
                  <a:srgbClr val="FFFFFF"/>
                </a:solidFill>
              </a:rPr>
              <a:t>, IBM </a:t>
            </a:r>
            <a:endParaRPr lang="en-GB" sz="1400" dirty="0">
              <a:solidFill>
                <a:srgbClr val="FFFFFF"/>
              </a:solidFill>
            </a:endParaRPr>
          </a:p>
        </p:txBody>
      </p:sp>
      <p:sp>
        <p:nvSpPr>
          <p:cNvPr id="1029" name="Rectangle 5"/>
          <p:cNvSpPr>
            <a:spLocks noChangeArrowheads="1"/>
          </p:cNvSpPr>
          <p:nvPr/>
        </p:nvSpPr>
        <p:spPr bwMode="auto">
          <a:xfrm>
            <a:off x="5724525" y="6499225"/>
            <a:ext cx="3306763" cy="244475"/>
          </a:xfrm>
          <a:prstGeom prst="rect">
            <a:avLst/>
          </a:prstGeom>
          <a:noFill/>
          <a:ln w="9525">
            <a:noFill/>
            <a:miter lim="800000"/>
            <a:headEnd/>
            <a:tailEnd/>
          </a:ln>
        </p:spPr>
        <p:txBody>
          <a:bodyPr>
            <a:spAutoFit/>
          </a:bodyPr>
          <a:lstStyle/>
          <a:p>
            <a:pPr algn="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dirty="0">
                <a:solidFill>
                  <a:srgbClr val="FFFFFF"/>
                </a:solidFill>
              </a:rPr>
              <a:t>© </a:t>
            </a:r>
            <a:r>
              <a:rPr lang="en-GB" sz="1000" dirty="0" smtClean="0">
                <a:solidFill>
                  <a:srgbClr val="FFFFFF"/>
                </a:solidFill>
              </a:rPr>
              <a:t>2012 </a:t>
            </a:r>
            <a:r>
              <a:rPr lang="en-GB" sz="1000" dirty="0">
                <a:solidFill>
                  <a:srgbClr val="FFFFFF"/>
                </a:solidFill>
              </a:rPr>
              <a:t>IBM Corporation</a:t>
            </a:r>
          </a:p>
        </p:txBody>
      </p:sp>
      <p:pic>
        <p:nvPicPr>
          <p:cNvPr id="1031" name="Picture 6" descr="ibm_light_gray_logo_300dpi"/>
          <p:cNvPicPr>
            <a:picLocks noChangeAspect="1" noChangeArrowheads="1"/>
          </p:cNvPicPr>
          <p:nvPr/>
        </p:nvPicPr>
        <p:blipFill>
          <a:blip r:embed="rId14">
            <a:extLst>
              <a:ext uri="{28A0092B-C50C-407E-A947-70E740481C1C}">
                <a14:useLocalDpi xmlns:a14="http://schemas.microsoft.com/office/drawing/2010/main" val="0"/>
              </a:ext>
            </a:extLst>
          </a:blip>
          <a:srcRect r="6659"/>
          <a:stretch>
            <a:fillRect/>
          </a:stretch>
        </p:blipFill>
        <p:spPr bwMode="auto">
          <a:xfrm>
            <a:off x="8461375" y="61913"/>
            <a:ext cx="622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7"/>
          <p:cNvSpPr>
            <a:spLocks noGrp="1" noChangeArrowheads="1"/>
          </p:cNvSpPr>
          <p:nvPr>
            <p:ph type="sldNum"/>
          </p:nvPr>
        </p:nvSpPr>
        <p:spPr bwMode="auto">
          <a:xfrm>
            <a:off x="0" y="0"/>
            <a:ext cx="1588" cy="15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buClr>
                <a:srgbClr val="FFFFFF"/>
              </a:buClr>
              <a:defRPr sz="1000" b="1">
                <a:solidFill>
                  <a:srgbClr val="FFFFFF"/>
                </a:solidFill>
              </a:defRPr>
            </a:lvl1pPr>
          </a:lstStyle>
          <a:p>
            <a:fld id="{9F2F5E10-5301-4EE6-90D2-A6C4A3F62BED}" type="slidenum">
              <a:rPr lang="en-US" smtClean="0"/>
              <a:t>‹#›</a:t>
            </a:fld>
            <a:endParaRPr lang="en-US"/>
          </a:p>
        </p:txBody>
      </p:sp>
      <p:sp>
        <p:nvSpPr>
          <p:cNvPr id="1032" name="Rectangle 8"/>
          <p:cNvSpPr>
            <a:spLocks noGrp="1" noChangeArrowheads="1"/>
          </p:cNvSpPr>
          <p:nvPr>
            <p:ph type="ftr" idx="1"/>
          </p:nvPr>
        </p:nvSpPr>
        <p:spPr bwMode="auto">
          <a:xfrm>
            <a:off x="0" y="0"/>
            <a:ext cx="1588" cy="1588"/>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endParaRPr lang="en-US"/>
          </a:p>
        </p:txBody>
      </p:sp>
      <p:sp>
        <p:nvSpPr>
          <p:cNvPr id="1033" name="Rectangle 9"/>
          <p:cNvSpPr>
            <a:spLocks noGrp="1" noChangeArrowheads="1"/>
          </p:cNvSpPr>
          <p:nvPr>
            <p:ph type="dt" idx="2"/>
          </p:nvPr>
        </p:nvSpPr>
        <p:spPr bwMode="auto">
          <a:xfrm>
            <a:off x="0" y="0"/>
            <a:ext cx="1588" cy="1588"/>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fld id="{679BC7E7-EA8E-4DA7-915E-CC098D9BADCB}" type="datetimeFigureOut">
              <a:rPr lang="en-US" smtClean="0"/>
              <a:t>10/3/13</a:t>
            </a:fld>
            <a:endParaRPr lang="en-US"/>
          </a:p>
        </p:txBody>
      </p:sp>
      <p:sp>
        <p:nvSpPr>
          <p:cNvPr id="1034" name="Line 10"/>
          <p:cNvSpPr>
            <a:spLocks noChangeShapeType="1"/>
          </p:cNvSpPr>
          <p:nvPr/>
        </p:nvSpPr>
        <p:spPr bwMode="auto">
          <a:xfrm>
            <a:off x="990600" y="147638"/>
            <a:ext cx="1588" cy="234950"/>
          </a:xfrm>
          <a:prstGeom prst="line">
            <a:avLst/>
          </a:prstGeom>
          <a:noFill/>
          <a:ln w="9360">
            <a:solidFill>
              <a:srgbClr val="FFFFFF"/>
            </a:solidFill>
            <a:round/>
            <a:headEnd/>
            <a:tailEnd/>
          </a:ln>
        </p:spPr>
        <p:txBody>
          <a:bodyPr/>
          <a:lstStyle/>
          <a:p>
            <a:pPr>
              <a:defRPr/>
            </a:pPr>
            <a:endParaRPr lang="en-US">
              <a:ea typeface="Arial" charset="0"/>
            </a:endParaRPr>
          </a:p>
        </p:txBody>
      </p:sp>
      <p:sp>
        <p:nvSpPr>
          <p:cNvPr id="1035" name="Line 11"/>
          <p:cNvSpPr>
            <a:spLocks noChangeShapeType="1"/>
          </p:cNvSpPr>
          <p:nvPr/>
        </p:nvSpPr>
        <p:spPr bwMode="auto">
          <a:xfrm>
            <a:off x="990600" y="6470650"/>
            <a:ext cx="1588" cy="192088"/>
          </a:xfrm>
          <a:prstGeom prst="line">
            <a:avLst/>
          </a:prstGeom>
          <a:noFill/>
          <a:ln w="9360">
            <a:solidFill>
              <a:srgbClr val="FFFFFF"/>
            </a:solidFill>
            <a:round/>
            <a:headEnd/>
            <a:tailEnd/>
          </a:ln>
        </p:spPr>
        <p:txBody>
          <a:bodyPr/>
          <a:lstStyle/>
          <a:p>
            <a:pPr>
              <a:defRPr/>
            </a:pPr>
            <a:endParaRPr lang="en-US">
              <a:ea typeface="Arial" charset="0"/>
            </a:endParaRPr>
          </a:p>
        </p:txBody>
      </p:sp>
      <p:sp>
        <p:nvSpPr>
          <p:cNvPr id="1037" name="Rectangle 12"/>
          <p:cNvSpPr>
            <a:spLocks noGrp="1" noChangeArrowheads="1"/>
          </p:cNvSpPr>
          <p:nvPr>
            <p:ph type="title"/>
          </p:nvPr>
        </p:nvSpPr>
        <p:spPr bwMode="auto">
          <a:xfrm>
            <a:off x="153988" y="871538"/>
            <a:ext cx="82438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GB"/>
              <a:t>Click to edit the title text format</a:t>
            </a:r>
          </a:p>
        </p:txBody>
      </p:sp>
      <p:sp>
        <p:nvSpPr>
          <p:cNvPr id="1038" name="Rectangle 13"/>
          <p:cNvSpPr>
            <a:spLocks noGrp="1" noChangeArrowheads="1"/>
          </p:cNvSpPr>
          <p:nvPr>
            <p:ph type="body" idx="1"/>
          </p:nvPr>
        </p:nvSpPr>
        <p:spPr bwMode="auto">
          <a:xfrm>
            <a:off x="685800" y="1776413"/>
            <a:ext cx="77739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mj-lt"/>
          <a:ea typeface="ＭＳ Ｐゴシック" charset="0"/>
          <a:cs typeface="+mj-cs"/>
        </a:defRPr>
      </a:lvl1pPr>
      <a:lvl2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2pPr>
      <a:lvl3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3pPr>
      <a:lvl4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4pPr>
      <a:lvl5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5pPr>
      <a:lvl6pPr marL="4572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p:titleStyle>
    <p:body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3314" name="Picture 1" descr="Innovation_graphi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7200" y="1677988"/>
            <a:ext cx="48768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 name="Rectangle 2"/>
          <p:cNvSpPr>
            <a:spLocks noChangeArrowheads="1"/>
          </p:cNvSpPr>
          <p:nvPr/>
        </p:nvSpPr>
        <p:spPr bwMode="auto">
          <a:xfrm>
            <a:off x="0" y="0"/>
            <a:ext cx="9140825" cy="1692275"/>
          </a:xfrm>
          <a:prstGeom prst="rect">
            <a:avLst/>
          </a:prstGeom>
          <a:solidFill>
            <a:srgbClr val="7889FB"/>
          </a:solidFill>
          <a:ln w="3240">
            <a:solidFill>
              <a:srgbClr val="7889FB"/>
            </a:solidFill>
            <a:miter lim="800000"/>
            <a:headEnd/>
            <a:tailEnd/>
          </a:ln>
        </p:spPr>
        <p:txBody>
          <a:bodyPr wrap="none" anchor="ctr"/>
          <a:lstStyle/>
          <a:p>
            <a:endParaRPr lang="en-US"/>
          </a:p>
        </p:txBody>
      </p:sp>
      <p:sp>
        <p:nvSpPr>
          <p:cNvPr id="2051" name="Rectangle 3"/>
          <p:cNvSpPr>
            <a:spLocks noChangeArrowheads="1"/>
          </p:cNvSpPr>
          <p:nvPr/>
        </p:nvSpPr>
        <p:spPr bwMode="auto">
          <a:xfrm>
            <a:off x="0" y="5164138"/>
            <a:ext cx="9140825" cy="1692275"/>
          </a:xfrm>
          <a:prstGeom prst="rect">
            <a:avLst/>
          </a:prstGeom>
          <a:solidFill>
            <a:srgbClr val="7889FB"/>
          </a:solidFill>
          <a:ln w="3240">
            <a:solidFill>
              <a:srgbClr val="7889FB"/>
            </a:solidFill>
            <a:miter lim="800000"/>
            <a:headEnd/>
            <a:tailEnd/>
          </a:ln>
        </p:spPr>
        <p:txBody>
          <a:bodyPr wrap="none" anchor="ctr"/>
          <a:lstStyle/>
          <a:p>
            <a:endParaRPr lang="en-US"/>
          </a:p>
        </p:txBody>
      </p:sp>
      <p:sp>
        <p:nvSpPr>
          <p:cNvPr id="2052" name="Rectangle 4"/>
          <p:cNvSpPr>
            <a:spLocks noChangeArrowheads="1"/>
          </p:cNvSpPr>
          <p:nvPr/>
        </p:nvSpPr>
        <p:spPr bwMode="auto">
          <a:xfrm>
            <a:off x="2006600" y="1287463"/>
            <a:ext cx="4103688" cy="306387"/>
          </a:xfrm>
          <a:prstGeom prst="rect">
            <a:avLst/>
          </a:prstGeom>
          <a:noFill/>
          <a:ln w="9525">
            <a:noFill/>
            <a:miter lim="800000"/>
            <a:headEnd/>
            <a:tailEnd/>
          </a:ln>
        </p:spPr>
        <p:txBody>
          <a:bodyPr lIns="18360" tIns="18360" rIns="18360" bIns="18360" anchor="ctr"/>
          <a:lstStyle/>
          <a:p>
            <a:pPr marL="341313" indent="-341313">
              <a:lnSpc>
                <a:spcPct val="97000"/>
              </a:lnSpc>
              <a:spcBef>
                <a:spcPts val="450"/>
              </a:spcBef>
              <a:buClr>
                <a:srgbClr val="FFFFFF"/>
              </a:buCl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en-GB">
                <a:solidFill>
                  <a:srgbClr val="FFFFFF"/>
                </a:solidFill>
              </a:rPr>
              <a:t>GTS/Tivoli Software Group</a:t>
            </a:r>
          </a:p>
        </p:txBody>
      </p:sp>
      <p:sp>
        <p:nvSpPr>
          <p:cNvPr id="2053" name="Line 5"/>
          <p:cNvSpPr>
            <a:spLocks noChangeShapeType="1"/>
          </p:cNvSpPr>
          <p:nvPr/>
        </p:nvSpPr>
        <p:spPr bwMode="auto">
          <a:xfrm flipV="1">
            <a:off x="1863725" y="4216400"/>
            <a:ext cx="1588" cy="936625"/>
          </a:xfrm>
          <a:prstGeom prst="line">
            <a:avLst/>
          </a:prstGeom>
          <a:noFill/>
          <a:ln w="12600">
            <a:solidFill>
              <a:srgbClr val="808080"/>
            </a:solidFill>
            <a:round/>
            <a:headEnd/>
            <a:tailEnd/>
          </a:ln>
        </p:spPr>
        <p:txBody>
          <a:bodyPr/>
          <a:lstStyle/>
          <a:p>
            <a:pPr>
              <a:defRPr/>
            </a:pPr>
            <a:endParaRPr lang="en-US">
              <a:ea typeface="Arial" charset="0"/>
            </a:endParaRPr>
          </a:p>
        </p:txBody>
      </p:sp>
      <p:sp>
        <p:nvSpPr>
          <p:cNvPr id="2054" name="Line 6"/>
          <p:cNvSpPr>
            <a:spLocks noChangeShapeType="1"/>
          </p:cNvSpPr>
          <p:nvPr/>
        </p:nvSpPr>
        <p:spPr bwMode="auto">
          <a:xfrm flipV="1">
            <a:off x="1862138" y="1360488"/>
            <a:ext cx="1587" cy="331787"/>
          </a:xfrm>
          <a:prstGeom prst="line">
            <a:avLst/>
          </a:prstGeom>
          <a:noFill/>
          <a:ln w="12600">
            <a:solidFill>
              <a:srgbClr val="FFFFFF"/>
            </a:solidFill>
            <a:round/>
            <a:headEnd/>
            <a:tailEnd/>
          </a:ln>
        </p:spPr>
        <p:txBody>
          <a:bodyPr/>
          <a:lstStyle/>
          <a:p>
            <a:pPr>
              <a:defRPr/>
            </a:pPr>
            <a:endParaRPr lang="en-US">
              <a:ea typeface="Arial" charset="0"/>
            </a:endParaRPr>
          </a:p>
        </p:txBody>
      </p:sp>
      <p:sp>
        <p:nvSpPr>
          <p:cNvPr id="2055" name="Rectangle 7"/>
          <p:cNvSpPr>
            <a:spLocks noChangeArrowheads="1"/>
          </p:cNvSpPr>
          <p:nvPr/>
        </p:nvSpPr>
        <p:spPr bwMode="auto">
          <a:xfrm>
            <a:off x="7239000" y="6248400"/>
            <a:ext cx="1639888" cy="244475"/>
          </a:xfrm>
          <a:prstGeom prst="rect">
            <a:avLst/>
          </a:prstGeom>
          <a:noFill/>
          <a:ln w="9525">
            <a:noFill/>
            <a:miter lim="800000"/>
            <a:headEnd/>
            <a:tailEnd/>
          </a:ln>
        </p:spPr>
        <p:txBody>
          <a:bodyPr>
            <a:spAutoFit/>
          </a:bodyPr>
          <a:lstStyle/>
          <a:p>
            <a:pPr algn="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FFFFFF"/>
                </a:solidFill>
              </a:rPr>
              <a:t>© 2010 IBM Corporation</a:t>
            </a:r>
          </a:p>
        </p:txBody>
      </p:sp>
      <p:grpSp>
        <p:nvGrpSpPr>
          <p:cNvPr id="13321" name="Group 8"/>
          <p:cNvGrpSpPr>
            <a:grpSpLocks/>
          </p:cNvGrpSpPr>
          <p:nvPr/>
        </p:nvGrpSpPr>
        <p:grpSpPr bwMode="auto">
          <a:xfrm>
            <a:off x="7524750" y="687388"/>
            <a:ext cx="1131888" cy="407987"/>
            <a:chOff x="4740" y="433"/>
            <a:chExt cx="713" cy="257"/>
          </a:xfrm>
        </p:grpSpPr>
        <p:pic>
          <p:nvPicPr>
            <p:cNvPr id="13326" name="Picture 9" descr="ibm_white_logo_300dpi"/>
            <p:cNvPicPr>
              <a:picLocks noChangeAspect="1" noChangeArrowheads="1"/>
            </p:cNvPicPr>
            <p:nvPr/>
          </p:nvPicPr>
          <p:blipFill>
            <a:blip r:embed="rId14">
              <a:extLst>
                <a:ext uri="{28A0092B-C50C-407E-A947-70E740481C1C}">
                  <a14:useLocalDpi xmlns:a14="http://schemas.microsoft.com/office/drawing/2010/main" val="0"/>
                </a:ext>
              </a:extLst>
            </a:blip>
            <a:srcRect r="6645"/>
            <a:stretch>
              <a:fillRect/>
            </a:stretch>
          </p:blipFill>
          <p:spPr bwMode="auto">
            <a:xfrm>
              <a:off x="4740" y="433"/>
              <a:ext cx="63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0" descr="circle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79" y="621"/>
              <a:ext cx="75" cy="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059" name="Rectangle 11"/>
          <p:cNvSpPr>
            <a:spLocks noGrp="1" noChangeArrowheads="1"/>
          </p:cNvSpPr>
          <p:nvPr>
            <p:ph type="ftr"/>
          </p:nvPr>
        </p:nvSpPr>
        <p:spPr bwMode="auto">
          <a:xfrm>
            <a:off x="0" y="0"/>
            <a:ext cx="1588" cy="1588"/>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endParaRPr lang="en-US"/>
          </a:p>
        </p:txBody>
      </p:sp>
      <p:sp>
        <p:nvSpPr>
          <p:cNvPr id="2060" name="Rectangle 12"/>
          <p:cNvSpPr>
            <a:spLocks noGrp="1" noChangeArrowheads="1"/>
          </p:cNvSpPr>
          <p:nvPr>
            <p:ph type="dt" idx="1"/>
          </p:nvPr>
        </p:nvSpPr>
        <p:spPr bwMode="auto">
          <a:xfrm>
            <a:off x="0" y="0"/>
            <a:ext cx="1588" cy="1588"/>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endParaRPr lang="en-US"/>
          </a:p>
        </p:txBody>
      </p:sp>
      <p:sp>
        <p:nvSpPr>
          <p:cNvPr id="13324" name="Rectangle 13"/>
          <p:cNvSpPr>
            <a:spLocks noGrp="1" noChangeArrowheads="1"/>
          </p:cNvSpPr>
          <p:nvPr>
            <p:ph type="title"/>
          </p:nvPr>
        </p:nvSpPr>
        <p:spPr bwMode="auto">
          <a:xfrm>
            <a:off x="153988" y="871538"/>
            <a:ext cx="82438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GB"/>
              <a:t>Click to edit the title text format</a:t>
            </a:r>
          </a:p>
        </p:txBody>
      </p:sp>
      <p:sp>
        <p:nvSpPr>
          <p:cNvPr id="13325" name="Rectangle 14"/>
          <p:cNvSpPr>
            <a:spLocks noGrp="1" noChangeArrowheads="1"/>
          </p:cNvSpPr>
          <p:nvPr>
            <p:ph type="body" idx="1"/>
          </p:nvPr>
        </p:nvSpPr>
        <p:spPr bwMode="auto">
          <a:xfrm>
            <a:off x="685800" y="1776413"/>
            <a:ext cx="77739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mj-lt"/>
          <a:ea typeface="ＭＳ Ｐゴシック" charset="0"/>
          <a:cs typeface="+mj-cs"/>
        </a:defRPr>
      </a:lvl1pPr>
      <a:lvl2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2pPr>
      <a:lvl3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3pPr>
      <a:lvl4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4pPr>
      <a:lvl5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5pPr>
      <a:lvl6pPr marL="4572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p:titleStyle>
    <p:body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endParaRPr lang="en-US"/>
          </a:p>
        </p:txBody>
      </p:sp>
      <p:pic>
        <p:nvPicPr>
          <p:cNvPr id="25603" name="Picture 3" descr="TIV_tex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448425"/>
            <a:ext cx="9145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4"/>
          <p:cNvSpPr>
            <a:spLocks noChangeArrowheads="1"/>
          </p:cNvSpPr>
          <p:nvPr/>
        </p:nvSpPr>
        <p:spPr bwMode="blackWhite">
          <a:xfrm>
            <a:off x="0" y="0"/>
            <a:ext cx="9144000" cy="438150"/>
          </a:xfrm>
          <a:prstGeom prst="rect">
            <a:avLst/>
          </a:prstGeom>
          <a:solidFill>
            <a:schemeClr val="accent1"/>
          </a:solidFill>
          <a:ln w="3175">
            <a:noFill/>
            <a:miter lim="800000"/>
            <a:headEnd/>
            <a:tailEnd/>
          </a:ln>
          <a:effectLst/>
        </p:spPr>
        <p:txBody>
          <a:bodyPr wrap="none" anchor="ctr"/>
          <a:lstStyle/>
          <a:p>
            <a:endParaRPr lang="en-US"/>
          </a:p>
        </p:txBody>
      </p:sp>
      <p:pic>
        <p:nvPicPr>
          <p:cNvPr id="25605" name="Picture 5" descr="ibm_light_gray_logo_300dpi"/>
          <p:cNvPicPr>
            <a:picLocks noChangeAspect="1" noChangeArrowheads="1"/>
          </p:cNvPicPr>
          <p:nvPr/>
        </p:nvPicPr>
        <p:blipFill>
          <a:blip r:embed="rId15">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6"/>
          <p:cNvSpPr>
            <a:spLocks noGrp="1" noChangeArrowheads="1"/>
          </p:cNvSpPr>
          <p:nvPr>
            <p:ph type="title"/>
          </p:nvPr>
        </p:nvSpPr>
        <p:spPr bwMode="auto">
          <a:xfrm>
            <a:off x="153988" y="550863"/>
            <a:ext cx="84677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smtClean="0"/>
              <a:t>Click to edit Master title style</a:t>
            </a:r>
            <a:endParaRPr lang="en-US"/>
          </a:p>
        </p:txBody>
      </p:sp>
      <p:sp>
        <p:nvSpPr>
          <p:cNvPr id="25607" name="Rectangle 7"/>
          <p:cNvSpPr>
            <a:spLocks noGrp="1" noChangeArrowheads="1"/>
          </p:cNvSpPr>
          <p:nvPr>
            <p:ph type="body" idx="1"/>
          </p:nvPr>
        </p:nvSpPr>
        <p:spPr bwMode="auto">
          <a:xfrm>
            <a:off x="361950" y="1290638"/>
            <a:ext cx="7548563" cy="467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9944" name="Text Box 8"/>
          <p:cNvSpPr txBox="1">
            <a:spLocks noChangeArrowheads="1"/>
          </p:cNvSpPr>
          <p:nvPr/>
        </p:nvSpPr>
        <p:spPr bwMode="black">
          <a:xfrm>
            <a:off x="1435100" y="123825"/>
            <a:ext cx="3068638" cy="304800"/>
          </a:xfrm>
          <a:prstGeom prst="rect">
            <a:avLst/>
          </a:prstGeom>
          <a:noFill/>
          <a:ln w="9525">
            <a:noFill/>
            <a:miter lim="800000"/>
            <a:headEnd/>
            <a:tailEnd/>
          </a:ln>
          <a:effectLst/>
        </p:spPr>
        <p:txBody>
          <a:bodyPr wrap="none">
            <a:spAutoFit/>
          </a:bodyPr>
          <a:lstStyle>
            <a:lvl1pPr eaLnBrk="0" hangingPunct="0">
              <a:defRPr sz="2400">
                <a:solidFill>
                  <a:srgbClr val="000000"/>
                </a:solidFill>
                <a:latin typeface="Arial" charset="0"/>
                <a:ea typeface="ＭＳ Ｐゴシック" charset="0"/>
                <a:cs typeface="Arial" charset="0"/>
              </a:defRPr>
            </a:lvl1pPr>
            <a:lvl2pPr marL="37931725" indent="-37474525" eaLnBrk="0" hangingPunct="0">
              <a:defRPr sz="2400">
                <a:solidFill>
                  <a:srgbClr val="000000"/>
                </a:solidFill>
                <a:latin typeface="Arial" charset="0"/>
                <a:ea typeface="Arial" charset="0"/>
                <a:cs typeface="Arial" charset="0"/>
              </a:defRPr>
            </a:lvl2pPr>
            <a:lvl3pPr eaLnBrk="0" hangingPunct="0">
              <a:defRPr sz="2400">
                <a:solidFill>
                  <a:srgbClr val="000000"/>
                </a:solidFill>
                <a:latin typeface="Arial" charset="0"/>
                <a:ea typeface="Arial" charset="0"/>
                <a:cs typeface="Arial" charset="0"/>
              </a:defRPr>
            </a:lvl3pPr>
            <a:lvl4pPr eaLnBrk="0" hangingPunct="0">
              <a:defRPr sz="2400">
                <a:solidFill>
                  <a:srgbClr val="000000"/>
                </a:solidFill>
                <a:latin typeface="Arial" charset="0"/>
                <a:ea typeface="Arial" charset="0"/>
                <a:cs typeface="Arial" charset="0"/>
              </a:defRPr>
            </a:lvl4pPr>
            <a:lvl5pPr eaLnBrk="0" hangingPunct="0">
              <a:defRPr sz="2400">
                <a:solidFill>
                  <a:srgbClr val="000000"/>
                </a:solidFill>
                <a:latin typeface="Arial" charset="0"/>
                <a:ea typeface="Arial" charset="0"/>
                <a:cs typeface="Arial" charset="0"/>
              </a:defRPr>
            </a:lvl5pPr>
            <a:lvl6pPr marL="457200" eaLnBrk="0" fontAlgn="base" hangingPunct="0">
              <a:spcBef>
                <a:spcPct val="0"/>
              </a:spcBef>
              <a:spcAft>
                <a:spcPct val="0"/>
              </a:spcAft>
              <a:defRPr sz="2400">
                <a:solidFill>
                  <a:srgbClr val="000000"/>
                </a:solidFill>
                <a:latin typeface="Arial" charset="0"/>
                <a:ea typeface="Arial" charset="0"/>
                <a:cs typeface="Arial" charset="0"/>
              </a:defRPr>
            </a:lvl6pPr>
            <a:lvl7pPr marL="914400" eaLnBrk="0" fontAlgn="base" hangingPunct="0">
              <a:spcBef>
                <a:spcPct val="0"/>
              </a:spcBef>
              <a:spcAft>
                <a:spcPct val="0"/>
              </a:spcAft>
              <a:defRPr sz="2400">
                <a:solidFill>
                  <a:srgbClr val="000000"/>
                </a:solidFill>
                <a:latin typeface="Arial" charset="0"/>
                <a:ea typeface="Arial" charset="0"/>
                <a:cs typeface="Arial" charset="0"/>
              </a:defRPr>
            </a:lvl7pPr>
            <a:lvl8pPr marL="1371600" eaLnBrk="0" fontAlgn="base" hangingPunct="0">
              <a:spcBef>
                <a:spcPct val="0"/>
              </a:spcBef>
              <a:spcAft>
                <a:spcPct val="0"/>
              </a:spcAft>
              <a:defRPr sz="2400">
                <a:solidFill>
                  <a:srgbClr val="000000"/>
                </a:solidFill>
                <a:latin typeface="Arial" charset="0"/>
                <a:ea typeface="Arial" charset="0"/>
                <a:cs typeface="Arial" charset="0"/>
              </a:defRPr>
            </a:lvl8pPr>
            <a:lvl9pPr marL="1828800" eaLnBrk="0" fontAlgn="base" hangingPunct="0">
              <a:spcBef>
                <a:spcPct val="0"/>
              </a:spcBef>
              <a:spcAft>
                <a:spcPct val="0"/>
              </a:spcAft>
              <a:defRPr sz="2400">
                <a:solidFill>
                  <a:srgbClr val="000000"/>
                </a:solidFill>
                <a:latin typeface="Arial" charset="0"/>
                <a:ea typeface="Arial" charset="0"/>
                <a:cs typeface="Arial" charset="0"/>
              </a:defRPr>
            </a:lvl9pPr>
          </a:lstStyle>
          <a:p>
            <a:pPr>
              <a:buClrTx/>
              <a:buSzTx/>
              <a:buFontTx/>
              <a:buNone/>
            </a:pPr>
            <a:r>
              <a:rPr lang="en-US" sz="1400">
                <a:solidFill>
                  <a:srgbClr val="FFFFFF"/>
                </a:solidFill>
              </a:rPr>
              <a:t>IBM Software Group | Tivoli software</a:t>
            </a:r>
          </a:p>
        </p:txBody>
      </p:sp>
      <p:sp>
        <p:nvSpPr>
          <p:cNvPr id="39945" name="Rectangle 9"/>
          <p:cNvSpPr>
            <a:spLocks noGrp="1" noChangeArrowheads="1"/>
          </p:cNvSpPr>
          <p:nvPr>
            <p:ph type="sldNum" sz="quarter" idx="4"/>
          </p:nvPr>
        </p:nvSpPr>
        <p:spPr bwMode="black">
          <a:xfrm>
            <a:off x="8328025" y="6529388"/>
            <a:ext cx="673100" cy="152400"/>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spcBef>
                <a:spcPct val="50000"/>
              </a:spcBef>
              <a:buClrTx/>
              <a:buSzTx/>
              <a:buFontTx/>
              <a:buNone/>
              <a:defRPr sz="1000" b="1"/>
            </a:lvl1pPr>
          </a:lstStyle>
          <a:p>
            <a:fld id="{99922752-74AA-4241-B753-D1531FC3636F}" type="slidenum">
              <a:rPr lang="en-US"/>
              <a:pPr/>
              <a:t>‹#›</a:t>
            </a:fld>
            <a:endParaRPr lang="en-US"/>
          </a:p>
        </p:txBody>
      </p:sp>
      <p:sp>
        <p:nvSpPr>
          <p:cNvPr id="39946"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defRPr/>
            </a:pPr>
            <a:endParaRPr lang="en-US">
              <a:ea typeface="Arial" charset="0"/>
            </a:endParaRPr>
          </a:p>
        </p:txBody>
      </p:sp>
      <p:sp>
        <p:nvSpPr>
          <p:cNvPr id="39947" name="Rectangle 11"/>
          <p:cNvSpPr>
            <a:spLocks noChangeArrowheads="1"/>
          </p:cNvSpPr>
          <p:nvPr/>
        </p:nvSpPr>
        <p:spPr bwMode="black">
          <a:xfrm>
            <a:off x="3587750" y="6499225"/>
            <a:ext cx="1639888" cy="244475"/>
          </a:xfrm>
          <a:prstGeom prst="rect">
            <a:avLst/>
          </a:prstGeom>
          <a:noFill/>
          <a:ln w="9525">
            <a:noFill/>
            <a:miter lim="800000"/>
            <a:headEnd/>
            <a:tailEnd/>
          </a:ln>
          <a:effectLst/>
        </p:spPr>
        <p:txBody>
          <a:bodyPr>
            <a:spAutoFit/>
          </a:bodyPr>
          <a:lstStyle/>
          <a:p>
            <a:pPr algn="ctr" eaLnBrk="0" hangingPunct="0">
              <a:buClrTx/>
              <a:buSzTx/>
              <a:buFontTx/>
              <a:buNone/>
            </a:pPr>
            <a:r>
              <a:rPr lang="en-US" sz="1000">
                <a:solidFill>
                  <a:srgbClr val="FFFFFF"/>
                </a:solidFill>
              </a:rPr>
              <a:t>IBM Confidential</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hf hdr="0" ftr="0" dt="0"/>
  <p:txStyles>
    <p:titleStyle>
      <a:lvl1pPr algn="l" rtl="0" eaLnBrk="1" fontAlgn="base" hangingPunct="1">
        <a:lnSpc>
          <a:spcPct val="90000"/>
        </a:lnSpc>
        <a:spcBef>
          <a:spcPct val="0"/>
        </a:spcBef>
        <a:spcAft>
          <a:spcPct val="0"/>
        </a:spcAft>
        <a:defRPr sz="2800">
          <a:solidFill>
            <a:schemeClr val="tx2"/>
          </a:solidFill>
          <a:latin typeface="+mj-lt"/>
          <a:ea typeface="ＭＳ Ｐゴシック" charset="0"/>
          <a:cs typeface="+mj-cs"/>
        </a:defRPr>
      </a:lvl1pPr>
      <a:lvl2pPr algn="l" rtl="0" eaLnBrk="1" fontAlgn="base" hangingPunct="1">
        <a:lnSpc>
          <a:spcPct val="90000"/>
        </a:lnSpc>
        <a:spcBef>
          <a:spcPct val="0"/>
        </a:spcBef>
        <a:spcAft>
          <a:spcPct val="0"/>
        </a:spcAft>
        <a:defRPr sz="2800">
          <a:solidFill>
            <a:schemeClr val="tx2"/>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sz="2800">
          <a:solidFill>
            <a:schemeClr val="tx2"/>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sz="2800">
          <a:solidFill>
            <a:schemeClr val="tx2"/>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sz="2800">
          <a:solidFill>
            <a:schemeClr val="tx2"/>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ea typeface="Arial" charset="0"/>
          <a:cs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ea typeface="Arial" charset="0"/>
          <a:cs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ea typeface="Arial" charset="0"/>
          <a:cs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ea typeface="Arial" charset="0"/>
          <a:cs typeface="Arial" charset="0"/>
        </a:defRPr>
      </a:lvl9pPr>
    </p:titleStyle>
    <p:bodyStyle>
      <a:lvl1pPr marL="228600" indent="-228600" algn="l" rtl="0" eaLnBrk="1" fontAlgn="base" hangingPunct="1">
        <a:spcBef>
          <a:spcPct val="25000"/>
        </a:spcBef>
        <a:spcAft>
          <a:spcPct val="15000"/>
        </a:spcAft>
        <a:buClr>
          <a:schemeClr val="accent1"/>
        </a:buClr>
        <a:buFont typeface="Wingdings" charset="0"/>
        <a:buChar char="§"/>
        <a:defRPr sz="3200">
          <a:solidFill>
            <a:schemeClr val="tx1"/>
          </a:solidFill>
          <a:latin typeface="+mn-lt"/>
          <a:ea typeface="ＭＳ Ｐゴシック" charset="0"/>
          <a:cs typeface="+mn-cs"/>
        </a:defRPr>
      </a:lvl1pPr>
      <a:lvl2pPr marL="457200" indent="-227013" algn="l" rtl="0" eaLnBrk="1" fontAlgn="base" hangingPunct="1">
        <a:spcBef>
          <a:spcPct val="15000"/>
        </a:spcBef>
        <a:spcAft>
          <a:spcPct val="15000"/>
        </a:spcAft>
        <a:buClr>
          <a:schemeClr val="accent1"/>
        </a:buClr>
        <a:buFont typeface="Webdings" charset="0"/>
        <a:buChar char="4"/>
        <a:defRPr sz="1600">
          <a:solidFill>
            <a:schemeClr val="tx1"/>
          </a:solidFill>
          <a:latin typeface="+mn-lt"/>
          <a:ea typeface="+mn-ea"/>
          <a:cs typeface="+mn-cs"/>
        </a:defRPr>
      </a:lvl2pPr>
      <a:lvl3pPr marL="682625" indent="-223838" algn="l" rtl="0" eaLnBrk="1" fontAlgn="base" hangingPunct="1">
        <a:spcBef>
          <a:spcPct val="15000"/>
        </a:spcBef>
        <a:spcAft>
          <a:spcPct val="15000"/>
        </a:spcAft>
        <a:buClr>
          <a:schemeClr val="accent1"/>
        </a:buClr>
        <a:buFont typeface="Wingdings" charset="0"/>
        <a:buChar char="§"/>
        <a:defRPr sz="1600">
          <a:solidFill>
            <a:schemeClr val="tx1"/>
          </a:solidFill>
          <a:latin typeface="+mn-lt"/>
          <a:ea typeface="+mn-ea"/>
          <a:cs typeface="+mn-cs"/>
        </a:defRPr>
      </a:lvl3pPr>
      <a:lvl4pPr marL="912813"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4pPr>
      <a:lvl5pPr marL="1143000"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5pPr>
      <a:lvl6pPr marL="1600200"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6pPr>
      <a:lvl7pPr marL="2057400"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7pPr>
      <a:lvl8pPr marL="2514600"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8pPr>
      <a:lvl9pPr marL="2971800" indent="-228600" algn="l" rtl="0" eaLnBrk="1" fontAlgn="base" hangingPunct="1">
        <a:spcBef>
          <a:spcPct val="15000"/>
        </a:spcBef>
        <a:spcAft>
          <a:spcPct val="15000"/>
        </a:spcAft>
        <a:buClr>
          <a:schemeClr val="accent1"/>
        </a:buClr>
        <a:buFont typeface="Arial"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14">
            <a:extLst>
              <a:ext uri="{28A0092B-C50C-407E-A947-70E740481C1C}">
                <a14:useLocalDpi xmlns:a14="http://schemas.microsoft.com/office/drawing/2010/main" val="0"/>
              </a:ext>
            </a:extLst>
          </a:blip>
          <a:srcRect b="94450"/>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3"/>
          <p:cNvPicPr>
            <a:picLocks noChangeAspect="1" noChangeArrowheads="1"/>
          </p:cNvPicPr>
          <p:nvPr/>
        </p:nvPicPr>
        <p:blipFill>
          <a:blip r:embed="rId14">
            <a:extLst>
              <a:ext uri="{28A0092B-C50C-407E-A947-70E740481C1C}">
                <a14:useLocalDpi xmlns:a14="http://schemas.microsoft.com/office/drawing/2010/main" val="0"/>
              </a:ext>
            </a:extLst>
          </a:blip>
          <a:srcRect t="93338"/>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Rectangle 4"/>
          <p:cNvSpPr>
            <a:spLocks noChangeArrowheads="1"/>
          </p:cNvSpPr>
          <p:nvPr/>
        </p:nvSpPr>
        <p:spPr bwMode="auto">
          <a:xfrm>
            <a:off x="0" y="382588"/>
            <a:ext cx="9145588" cy="6092825"/>
          </a:xfrm>
          <a:prstGeom prst="rect">
            <a:avLst/>
          </a:prstGeom>
          <a:solidFill>
            <a:srgbClr val="FFFFFF"/>
          </a:solidFill>
          <a:ln w="9525">
            <a:noFill/>
            <a:miter lim="800000"/>
            <a:headEnd/>
            <a:tailEnd/>
          </a:ln>
        </p:spPr>
        <p:txBody>
          <a:bodyPr wrap="none" anchor="ctr"/>
          <a:lstStyle/>
          <a:p>
            <a:endParaRPr lang="en-US"/>
          </a:p>
        </p:txBody>
      </p:sp>
      <p:sp>
        <p:nvSpPr>
          <p:cNvPr id="67589" name="AutoShape 5"/>
          <p:cNvSpPr>
            <a:spLocks noChangeArrowheads="1"/>
          </p:cNvSpPr>
          <p:nvPr/>
        </p:nvSpPr>
        <p:spPr bwMode="auto">
          <a:xfrm>
            <a:off x="990600" y="52388"/>
            <a:ext cx="2303463" cy="306387"/>
          </a:xfrm>
          <a:prstGeom prst="roundRect">
            <a:avLst>
              <a:gd name="adj" fmla="val 519"/>
            </a:avLst>
          </a:prstGeom>
          <a:noFill/>
          <a:ln w="9525">
            <a:noFill/>
            <a:round/>
            <a:headEnd/>
            <a:tailEnd/>
          </a:ln>
        </p:spPr>
        <p:txBody>
          <a:bodyPr wrap="none">
            <a:spAutoFit/>
          </a:bodyPr>
          <a:lstStyle/>
          <a:p>
            <a:pPr>
              <a:lnSpc>
                <a:spcPct val="101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rPr>
              <a:t>GTS/Tivoli Software Group</a:t>
            </a:r>
          </a:p>
        </p:txBody>
      </p:sp>
      <p:sp>
        <p:nvSpPr>
          <p:cNvPr id="67590" name="Rectangle 6"/>
          <p:cNvSpPr>
            <a:spLocks noChangeArrowheads="1"/>
          </p:cNvSpPr>
          <p:nvPr/>
        </p:nvSpPr>
        <p:spPr bwMode="auto">
          <a:xfrm>
            <a:off x="5724525" y="6499225"/>
            <a:ext cx="3306763" cy="244475"/>
          </a:xfrm>
          <a:prstGeom prst="rect">
            <a:avLst/>
          </a:prstGeom>
          <a:noFill/>
          <a:ln w="9525">
            <a:noFill/>
            <a:miter lim="800000"/>
            <a:headEnd/>
            <a:tailEnd/>
          </a:ln>
        </p:spPr>
        <p:txBody>
          <a:bodyPr>
            <a:spAutoFit/>
          </a:bodyPr>
          <a:lstStyle/>
          <a:p>
            <a:pPr algn="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FFFFFF"/>
                </a:solidFill>
              </a:rPr>
              <a:t>© 2010 IBM Corporation</a:t>
            </a:r>
          </a:p>
        </p:txBody>
      </p:sp>
      <p:pic>
        <p:nvPicPr>
          <p:cNvPr id="38919" name="Picture 7" descr="ibm_light_gray_logo_300dpi"/>
          <p:cNvPicPr>
            <a:picLocks noChangeAspect="1" noChangeArrowheads="1"/>
          </p:cNvPicPr>
          <p:nvPr/>
        </p:nvPicPr>
        <p:blipFill>
          <a:blip r:embed="rId15">
            <a:extLst>
              <a:ext uri="{28A0092B-C50C-407E-A947-70E740481C1C}">
                <a14:useLocalDpi xmlns:a14="http://schemas.microsoft.com/office/drawing/2010/main" val="0"/>
              </a:ext>
            </a:extLst>
          </a:blip>
          <a:srcRect r="6659"/>
          <a:stretch>
            <a:fillRect/>
          </a:stretch>
        </p:blipFill>
        <p:spPr bwMode="auto">
          <a:xfrm>
            <a:off x="8461375" y="61913"/>
            <a:ext cx="622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Rectangle 8"/>
          <p:cNvSpPr>
            <a:spLocks noGrp="1" noChangeArrowheads="1"/>
          </p:cNvSpPr>
          <p:nvPr>
            <p:ph type="sldNum"/>
          </p:nvPr>
        </p:nvSpPr>
        <p:spPr bwMode="auto">
          <a:xfrm>
            <a:off x="153988" y="6500813"/>
            <a:ext cx="1006475"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buClr>
                <a:srgbClr val="FFFFFF"/>
              </a:buClr>
              <a:defRPr sz="1000" b="1">
                <a:solidFill>
                  <a:srgbClr val="FFFFFF"/>
                </a:solidFill>
              </a:defRPr>
            </a:lvl1pPr>
          </a:lstStyle>
          <a:p>
            <a:fld id="{8FD8C65E-D543-5E46-BFEF-FE9EF2621FCF}" type="slidenum">
              <a:rPr lang="en-GB"/>
              <a:pPr/>
              <a:t>‹#›</a:t>
            </a:fld>
            <a:endParaRPr lang="en-GB"/>
          </a:p>
        </p:txBody>
      </p:sp>
      <p:sp>
        <p:nvSpPr>
          <p:cNvPr id="67593" name="Rectangle 9"/>
          <p:cNvSpPr>
            <a:spLocks noGrp="1" noChangeArrowheads="1"/>
          </p:cNvSpPr>
          <p:nvPr>
            <p:ph type="ftr" idx="1"/>
          </p:nvPr>
        </p:nvSpPr>
        <p:spPr bwMode="auto">
          <a:xfrm>
            <a:off x="990600" y="6500813"/>
            <a:ext cx="3811588" cy="26352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endParaRPr lang="en-US"/>
          </a:p>
        </p:txBody>
      </p:sp>
      <p:sp>
        <p:nvSpPr>
          <p:cNvPr id="67594" name="Rectangle 10"/>
          <p:cNvSpPr>
            <a:spLocks noGrp="1" noChangeArrowheads="1"/>
          </p:cNvSpPr>
          <p:nvPr>
            <p:ph type="dt" idx="2"/>
          </p:nvPr>
        </p:nvSpPr>
        <p:spPr bwMode="auto">
          <a:xfrm>
            <a:off x="5456238" y="6500813"/>
            <a:ext cx="1946275" cy="26352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lvl1pPr>
          </a:lstStyle>
          <a:p>
            <a:endParaRPr lang="en-US"/>
          </a:p>
        </p:txBody>
      </p:sp>
      <p:sp>
        <p:nvSpPr>
          <p:cNvPr id="67595" name="Line 11"/>
          <p:cNvSpPr>
            <a:spLocks noChangeShapeType="1"/>
          </p:cNvSpPr>
          <p:nvPr/>
        </p:nvSpPr>
        <p:spPr bwMode="auto">
          <a:xfrm>
            <a:off x="990600" y="147638"/>
            <a:ext cx="1588" cy="234950"/>
          </a:xfrm>
          <a:prstGeom prst="line">
            <a:avLst/>
          </a:prstGeom>
          <a:noFill/>
          <a:ln w="9360">
            <a:solidFill>
              <a:srgbClr val="FFFFFF"/>
            </a:solidFill>
            <a:round/>
            <a:headEnd/>
            <a:tailEnd/>
          </a:ln>
        </p:spPr>
        <p:txBody>
          <a:bodyPr/>
          <a:lstStyle/>
          <a:p>
            <a:pPr>
              <a:defRPr/>
            </a:pPr>
            <a:endParaRPr lang="en-US">
              <a:ea typeface="Arial" charset="0"/>
            </a:endParaRPr>
          </a:p>
        </p:txBody>
      </p:sp>
      <p:sp>
        <p:nvSpPr>
          <p:cNvPr id="67596" name="Line 12"/>
          <p:cNvSpPr>
            <a:spLocks noChangeShapeType="1"/>
          </p:cNvSpPr>
          <p:nvPr/>
        </p:nvSpPr>
        <p:spPr bwMode="auto">
          <a:xfrm>
            <a:off x="990600" y="6470650"/>
            <a:ext cx="1588" cy="192088"/>
          </a:xfrm>
          <a:prstGeom prst="line">
            <a:avLst/>
          </a:prstGeom>
          <a:noFill/>
          <a:ln w="9360">
            <a:solidFill>
              <a:srgbClr val="FFFFFF"/>
            </a:solidFill>
            <a:round/>
            <a:headEnd/>
            <a:tailEnd/>
          </a:ln>
        </p:spPr>
        <p:txBody>
          <a:bodyPr/>
          <a:lstStyle/>
          <a:p>
            <a:pPr>
              <a:defRPr/>
            </a:pPr>
            <a:endParaRPr lang="en-US">
              <a:ea typeface="Arial" charset="0"/>
            </a:endParaRPr>
          </a:p>
        </p:txBody>
      </p:sp>
      <p:sp>
        <p:nvSpPr>
          <p:cNvPr id="38925" name="Rectangle 13"/>
          <p:cNvSpPr>
            <a:spLocks noGrp="1" noChangeArrowheads="1"/>
          </p:cNvSpPr>
          <p:nvPr>
            <p:ph type="title"/>
          </p:nvPr>
        </p:nvSpPr>
        <p:spPr bwMode="auto">
          <a:xfrm>
            <a:off x="153988" y="871538"/>
            <a:ext cx="82438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GB"/>
              <a:t>Click to edit the title text format</a:t>
            </a:r>
          </a:p>
        </p:txBody>
      </p:sp>
      <p:sp>
        <p:nvSpPr>
          <p:cNvPr id="38926" name="Rectangle 14"/>
          <p:cNvSpPr>
            <a:spLocks noGrp="1" noChangeArrowheads="1"/>
          </p:cNvSpPr>
          <p:nvPr>
            <p:ph type="body" idx="1"/>
          </p:nvPr>
        </p:nvSpPr>
        <p:spPr bwMode="auto">
          <a:xfrm>
            <a:off x="685800" y="1776413"/>
            <a:ext cx="77739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ftr="0" dt="0"/>
  <p:txStyles>
    <p:titleStyle>
      <a:lvl1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mj-lt"/>
          <a:ea typeface="ＭＳ Ｐゴシック" charset="0"/>
          <a:cs typeface="+mj-cs"/>
        </a:defRPr>
      </a:lvl1pPr>
      <a:lvl2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2pPr>
      <a:lvl3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3pPr>
      <a:lvl4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4pPr>
      <a:lvl5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5pPr>
      <a:lvl6pPr marL="4572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p:titleStyle>
    <p:body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5" name="Line 1"/>
          <p:cNvSpPr>
            <a:spLocks noChangeShapeType="1"/>
          </p:cNvSpPr>
          <p:nvPr/>
        </p:nvSpPr>
        <p:spPr bwMode="auto">
          <a:xfrm>
            <a:off x="274638" y="549275"/>
            <a:ext cx="8594725" cy="1588"/>
          </a:xfrm>
          <a:prstGeom prst="line">
            <a:avLst/>
          </a:prstGeom>
          <a:noFill/>
          <a:ln w="9360">
            <a:solidFill>
              <a:srgbClr val="000000"/>
            </a:solidFill>
            <a:round/>
            <a:headEnd/>
            <a:tailEnd/>
          </a:ln>
        </p:spPr>
        <p:txBody>
          <a:bodyPr/>
          <a:lstStyle/>
          <a:p>
            <a:pPr>
              <a:lnSpc>
                <a:spcPct val="90000"/>
              </a:lnSpc>
              <a:buFont typeface="Arial" pitchFamily="-112" charset="0"/>
              <a:buNone/>
              <a:defRPr/>
            </a:pPr>
            <a:endParaRPr lang="en-US" sz="1200">
              <a:latin typeface="Arial" pitchFamily="-112" charset="0"/>
              <a:ea typeface="SimSun" pitchFamily="2" charset="-122"/>
              <a:cs typeface="SimSun" pitchFamily="2" charset="-122"/>
            </a:endParaRPr>
          </a:p>
        </p:txBody>
      </p:sp>
      <p:sp>
        <p:nvSpPr>
          <p:cNvPr id="1026" name="Rectangle 2"/>
          <p:cNvSpPr>
            <a:spLocks noChangeArrowheads="1"/>
          </p:cNvSpPr>
          <p:nvPr/>
        </p:nvSpPr>
        <p:spPr bwMode="auto">
          <a:xfrm>
            <a:off x="7589838" y="6673850"/>
            <a:ext cx="1371600" cy="184150"/>
          </a:xfrm>
          <a:prstGeom prst="rect">
            <a:avLst/>
          </a:prstGeom>
          <a:noFill/>
          <a:ln w="9525">
            <a:noFill/>
            <a:miter lim="800000"/>
            <a:headEnd/>
            <a:tailEnd/>
          </a:ln>
        </p:spPr>
        <p:txBody>
          <a:bodyPr lIns="92160" tIns="46080" rIns="92160" bIns="46080"/>
          <a:lstStyle/>
          <a:p>
            <a:pPr algn="r">
              <a:lnSpc>
                <a:spcPct val="104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800">
                <a:ea typeface="SimSun" charset="0"/>
                <a:cs typeface="SimSun" charset="0"/>
              </a:rPr>
              <a:t>© 2010 IBM Corporation</a:t>
            </a:r>
          </a:p>
        </p:txBody>
      </p:sp>
      <p:sp>
        <p:nvSpPr>
          <p:cNvPr id="1029" name="Rectangle 5"/>
          <p:cNvSpPr>
            <a:spLocks noGrp="1" noChangeArrowheads="1"/>
          </p:cNvSpPr>
          <p:nvPr>
            <p:ph type="ftr" idx="1"/>
          </p:nvPr>
        </p:nvSpPr>
        <p:spPr bwMode="auto">
          <a:xfrm>
            <a:off x="0" y="0"/>
            <a:ext cx="1588" cy="1588"/>
          </a:xfrm>
          <a:prstGeom prst="rect">
            <a:avLst/>
          </a:prstGeom>
          <a:noFill/>
          <a:ln w="9525">
            <a:noFill/>
            <a:miter lim="800000"/>
            <a:headEnd/>
            <a:tailEnd/>
          </a:ln>
        </p:spPr>
        <p:txBody>
          <a:bodyPr vert="horz" wrap="square" lIns="92160" tIns="46080" rIns="92160" bIns="46080" numCol="1" anchor="t" anchorCtr="0" compatLnSpc="1">
            <a:prstTxWarp prst="textNoShape">
              <a:avLst/>
            </a:prstTxWarp>
            <a:spAutoFit/>
          </a:bodyPr>
          <a:lstStyle>
            <a:lvl1pPr>
              <a:lnSpc>
                <a:spcPct val="104000"/>
              </a:lnSpc>
              <a:defRPr sz="800">
                <a:ea typeface="SimSun" charset="0"/>
                <a:cs typeface="SimSun" charset="0"/>
              </a:defRPr>
            </a:lvl1pPr>
          </a:lstStyle>
          <a:p>
            <a:endParaRPr lang="en-US"/>
          </a:p>
        </p:txBody>
      </p:sp>
      <p:sp>
        <p:nvSpPr>
          <p:cNvPr id="1030" name="Rectangle 6"/>
          <p:cNvSpPr>
            <a:spLocks noGrp="1" noChangeArrowheads="1"/>
          </p:cNvSpPr>
          <p:nvPr>
            <p:ph type="dt" idx="2"/>
          </p:nvPr>
        </p:nvSpPr>
        <p:spPr bwMode="auto">
          <a:xfrm>
            <a:off x="0" y="0"/>
            <a:ext cx="1588" cy="1588"/>
          </a:xfrm>
          <a:prstGeom prst="rect">
            <a:avLst/>
          </a:prstGeom>
          <a:noFill/>
          <a:ln w="9525">
            <a:noFill/>
            <a:miter lim="800000"/>
            <a:headEnd/>
            <a:tailEnd/>
          </a:ln>
        </p:spPr>
        <p:txBody>
          <a:bodyPr vert="horz" wrap="square" lIns="92160" tIns="46080" rIns="92160" bIns="46080" numCol="1" anchor="t" anchorCtr="0" compatLnSpc="1">
            <a:prstTxWarp prst="textNoShape">
              <a:avLst/>
            </a:prstTxWarp>
            <a:spAutoFit/>
          </a:bodyPr>
          <a:lstStyle>
            <a:lvl1pPr>
              <a:lnSpc>
                <a:spcPct val="104000"/>
              </a:lnSpc>
              <a:defRPr sz="800">
                <a:ea typeface="SimSun" charset="0"/>
                <a:cs typeface="SimSun" charset="0"/>
              </a:defRPr>
            </a:lvl1pPr>
          </a:lstStyle>
          <a:p>
            <a:endParaRPr lang="en-US"/>
          </a:p>
        </p:txBody>
      </p:sp>
      <p:pic>
        <p:nvPicPr>
          <p:cNvPr id="5223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83575" y="228600"/>
            <a:ext cx="585788"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8"/>
          <p:cNvSpPr txBox="1">
            <a:spLocks noChangeArrowheads="1"/>
          </p:cNvSpPr>
          <p:nvPr/>
        </p:nvSpPr>
        <p:spPr bwMode="auto">
          <a:xfrm>
            <a:off x="228600" y="6692900"/>
            <a:ext cx="484188" cy="136525"/>
          </a:xfrm>
          <a:prstGeom prst="rect">
            <a:avLst/>
          </a:prstGeom>
          <a:noFill/>
          <a:ln w="9525">
            <a:noFill/>
            <a:miter lim="800000"/>
            <a:headEnd/>
            <a:tailEnd/>
          </a:ln>
        </p:spPr>
        <p:txBody>
          <a:bodyPr wrap="none" lIns="0" tIns="0" rIns="0" bIns="0">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charset="0"/>
                <a:cs typeface="Arial"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9pPr>
          </a:lstStyle>
          <a:p>
            <a:pPr eaLnBrk="1" hangingPunct="1">
              <a:lnSpc>
                <a:spcPct val="90000"/>
              </a:lnSpc>
            </a:pPr>
            <a:r>
              <a:rPr lang="en-GB" sz="1000">
                <a:ea typeface="SimSun" charset="0"/>
                <a:cs typeface="SimSun" charset="0"/>
              </a:rPr>
              <a:t>Page </a:t>
            </a:r>
            <a:fld id="{731133E4-625F-C34C-8B93-71129AD87064}" type="slidenum">
              <a:rPr lang="en-GB" sz="1000">
                <a:ea typeface="SimSun" charset="0"/>
                <a:cs typeface="SimSun" charset="0"/>
              </a:rPr>
              <a:pPr eaLnBrk="1" hangingPunct="1">
                <a:lnSpc>
                  <a:spcPct val="90000"/>
                </a:lnSpc>
              </a:pPr>
              <a:t>‹#›</a:t>
            </a:fld>
            <a:endParaRPr lang="en-GB" sz="1000">
              <a:ea typeface="SimSun" charset="0"/>
              <a:cs typeface="SimSun" charset="0"/>
            </a:endParaRPr>
          </a:p>
        </p:txBody>
      </p:sp>
      <p:sp>
        <p:nvSpPr>
          <p:cNvPr id="52232" name="Rectangle 9"/>
          <p:cNvSpPr>
            <a:spLocks noGrp="1" noChangeArrowheads="1"/>
          </p:cNvSpPr>
          <p:nvPr>
            <p:ph type="title"/>
          </p:nvPr>
        </p:nvSpPr>
        <p:spPr bwMode="auto">
          <a:xfrm>
            <a:off x="182563" y="593725"/>
            <a:ext cx="868521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title text format</a:t>
            </a:r>
          </a:p>
        </p:txBody>
      </p:sp>
      <p:sp>
        <p:nvSpPr>
          <p:cNvPr id="52233" name="Rectangle 10"/>
          <p:cNvSpPr>
            <a:spLocks noGrp="1" noChangeArrowheads="1"/>
          </p:cNvSpPr>
          <p:nvPr>
            <p:ph type="body" idx="1"/>
          </p:nvPr>
        </p:nvSpPr>
        <p:spPr bwMode="auto">
          <a:xfrm>
            <a:off x="182563" y="1143000"/>
            <a:ext cx="8685212" cy="447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3" name="Text Box 3"/>
          <p:cNvSpPr txBox="1">
            <a:spLocks noChangeArrowheads="1"/>
          </p:cNvSpPr>
          <p:nvPr/>
        </p:nvSpPr>
        <p:spPr bwMode="auto">
          <a:xfrm>
            <a:off x="7132638" y="381000"/>
            <a:ext cx="1477962" cy="136525"/>
          </a:xfrm>
          <a:prstGeom prst="rect">
            <a:avLst/>
          </a:prstGeom>
          <a:noFill/>
          <a:ln w="9525">
            <a:noFill/>
            <a:miter lim="800000"/>
            <a:headEnd/>
            <a:tailEnd/>
          </a:ln>
        </p:spPr>
        <p:txBody>
          <a:bodyPr tIns="0" bIns="0" anchor="b">
            <a:spAutoFit/>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ＭＳ Ｐゴシック" charset="0"/>
                <a:cs typeface="Arial" charset="0"/>
              </a:defRPr>
            </a:lvl1pPr>
            <a:lvl2pPr marL="37931725" indent="-37474525"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5pPr>
            <a:lvl6pPr marL="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6pPr>
            <a:lvl7pPr marL="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7pPr>
            <a:lvl8pPr marL="1371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8pPr>
            <a:lvl9pPr marL="18288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Arial" charset="0"/>
                <a:ea typeface="Arial" charset="0"/>
                <a:cs typeface="Arial" charset="0"/>
              </a:defRPr>
            </a:lvl9pPr>
          </a:lstStyle>
          <a:p>
            <a:pPr eaLnBrk="1" hangingPunct="1">
              <a:lnSpc>
                <a:spcPct val="90000"/>
              </a:lnSpc>
              <a:spcAft>
                <a:spcPts val="900"/>
              </a:spcAft>
            </a:pPr>
            <a:r>
              <a:rPr lang="en-GB" sz="1000">
                <a:solidFill>
                  <a:schemeClr val="tx1"/>
                </a:solidFill>
                <a:ea typeface="SimSun" charset="0"/>
                <a:cs typeface="SimSun" charset="0"/>
              </a:rPr>
              <a:t>IBM Confidential</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Lst>
  <p:hf hdr="0" ftr="0" dt="0"/>
  <p:txStyles>
    <p:titleStyle>
      <a:lvl1pPr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mj-lt"/>
          <a:ea typeface="+mj-ea"/>
          <a:cs typeface="+mj-cs"/>
        </a:defRPr>
      </a:lvl1pPr>
      <a:lvl2pPr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2pPr>
      <a:lvl3pPr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3pPr>
      <a:lvl4pPr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4pPr>
      <a:lvl5pPr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5pPr>
      <a:lvl6pPr marL="457200"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6pPr>
      <a:lvl7pPr marL="914400"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7pPr>
      <a:lvl8pPr marL="1371600"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8pPr>
      <a:lvl9pPr marL="1828800" algn="l" defTabSz="457200" rtl="0" eaLnBrk="1" fontAlgn="base" hangingPunct="1">
        <a:lnSpc>
          <a:spcPct val="89000"/>
        </a:lnSpc>
        <a:spcBef>
          <a:spcPct val="0"/>
        </a:spcBef>
        <a:spcAft>
          <a:spcPct val="0"/>
        </a:spcAft>
        <a:buClr>
          <a:srgbClr val="7889FB"/>
        </a:buClr>
        <a:buSzPct val="100000"/>
        <a:buFont typeface="Arial" charset="0"/>
        <a:defRPr sz="2400">
          <a:solidFill>
            <a:schemeClr val="tx1"/>
          </a:solidFill>
          <a:latin typeface="Arial" charset="0"/>
          <a:ea typeface="SimSun" pitchFamily="2" charset="-122"/>
          <a:cs typeface="Arial" charset="0"/>
        </a:defRPr>
      </a:lvl9pPr>
    </p:titleStyle>
    <p:bodyStyle>
      <a:lvl1pPr marL="171450" indent="-171450" algn="l" defTabSz="457200" rtl="0" eaLnBrk="1" fontAlgn="base" hangingPunct="1">
        <a:spcBef>
          <a:spcPts val="400"/>
        </a:spcBef>
        <a:spcAft>
          <a:spcPct val="0"/>
        </a:spcAft>
        <a:buClr>
          <a:srgbClr val="000000"/>
        </a:buClr>
        <a:buSzPct val="100000"/>
        <a:buFont typeface="Wingdings" charset="0"/>
        <a:buChar char=""/>
        <a:defRPr sz="1600">
          <a:solidFill>
            <a:schemeClr val="tx1"/>
          </a:solidFill>
          <a:latin typeface="+mn-lt"/>
          <a:ea typeface="+mn-ea"/>
          <a:cs typeface="+mn-cs"/>
        </a:defRPr>
      </a:lvl1pPr>
      <a:lvl2pPr marL="508000"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2pPr>
      <a:lvl3pPr marL="854075" indent="-171450"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3pPr>
      <a:lvl4pPr marL="1201738" indent="-173038"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4pPr>
      <a:lvl5pPr marL="1538288"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5pPr>
      <a:lvl6pPr marL="1995488"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6pPr>
      <a:lvl7pPr marL="2452688"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7pPr>
      <a:lvl8pPr marL="2909888"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8pPr>
      <a:lvl9pPr marL="3367088" indent="-161925" algn="l" defTabSz="457200" rtl="0" eaLnBrk="1" fontAlgn="base" hangingPunct="1">
        <a:spcBef>
          <a:spcPts val="400"/>
        </a:spcBef>
        <a:spcAft>
          <a:spcPct val="0"/>
        </a:spcAft>
        <a:buClr>
          <a:srgbClr val="000000"/>
        </a:buClr>
        <a:buSzPct val="100000"/>
        <a:buFont typeface="Arial" charset="0"/>
        <a:buChar char="»"/>
        <a:defRPr sz="16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6258" name="Line 2"/>
          <p:cNvSpPr>
            <a:spLocks noChangeShapeType="1"/>
          </p:cNvSpPr>
          <p:nvPr/>
        </p:nvSpPr>
        <p:spPr bwMode="auto">
          <a:xfrm>
            <a:off x="274638" y="549275"/>
            <a:ext cx="8594725" cy="1588"/>
          </a:xfrm>
          <a:prstGeom prst="line">
            <a:avLst/>
          </a:prstGeom>
          <a:noFill/>
          <a:ln w="9360">
            <a:solidFill>
              <a:srgbClr val="000000"/>
            </a:solidFill>
            <a:round/>
            <a:headEnd/>
            <a:tailEnd/>
          </a:ln>
        </p:spPr>
        <p:txBody>
          <a:bodyPr/>
          <a:lstStyle/>
          <a:p>
            <a:pPr>
              <a:defRPr/>
            </a:pPr>
            <a:endParaRPr lang="en-US">
              <a:ea typeface="Arial" charset="0"/>
            </a:endParaRPr>
          </a:p>
        </p:txBody>
      </p:sp>
      <p:sp>
        <p:nvSpPr>
          <p:cNvPr id="96259" name="Rectangle 3"/>
          <p:cNvSpPr>
            <a:spLocks noChangeArrowheads="1"/>
          </p:cNvSpPr>
          <p:nvPr/>
        </p:nvSpPr>
        <p:spPr bwMode="auto">
          <a:xfrm>
            <a:off x="7589838" y="6537325"/>
            <a:ext cx="1371600" cy="184150"/>
          </a:xfrm>
          <a:prstGeom prst="rect">
            <a:avLst/>
          </a:prstGeom>
          <a:noFill/>
          <a:ln w="9525">
            <a:noFill/>
            <a:miter lim="800000"/>
            <a:headEnd/>
            <a:tailEnd/>
          </a:ln>
        </p:spPr>
        <p:txBody>
          <a:bodyPr lIns="92150" tIns="46074" rIns="92150" bIns="46074"/>
          <a:lstStyle/>
          <a:p>
            <a:pPr algn="r" defTabSz="449263">
              <a:lnSpc>
                <a:spcPct val="104000"/>
              </a:lnSpc>
              <a:tabLst>
                <a:tab pos="0" algn="l"/>
                <a:tab pos="914400" algn="l"/>
                <a:tab pos="1828800" algn="l"/>
                <a:tab pos="2741613" algn="l"/>
                <a:tab pos="3657600" algn="l"/>
                <a:tab pos="4572000" algn="l"/>
                <a:tab pos="5486400" algn="l"/>
                <a:tab pos="6399213" algn="l"/>
                <a:tab pos="7313613" algn="l"/>
                <a:tab pos="8228013" algn="l"/>
                <a:tab pos="9144000" algn="l"/>
                <a:tab pos="10058400" algn="l"/>
              </a:tabLst>
            </a:pPr>
            <a:r>
              <a:rPr lang="en-GB" sz="800">
                <a:ea typeface="SimSun" charset="0"/>
                <a:cs typeface="SimSun" charset="0"/>
              </a:rPr>
              <a:t>© 2010 IBM Corporation</a:t>
            </a:r>
          </a:p>
        </p:txBody>
      </p:sp>
      <p:sp>
        <p:nvSpPr>
          <p:cNvPr id="96260" name="Rectangle 4"/>
          <p:cNvSpPr>
            <a:spLocks noGrp="1" noChangeArrowheads="1"/>
          </p:cNvSpPr>
          <p:nvPr>
            <p:ph type="sldNum"/>
          </p:nvPr>
        </p:nvSpPr>
        <p:spPr bwMode="auto">
          <a:xfrm>
            <a:off x="182563" y="6537325"/>
            <a:ext cx="366712" cy="219075"/>
          </a:xfrm>
          <a:prstGeom prst="rect">
            <a:avLst/>
          </a:prstGeom>
          <a:noFill/>
          <a:ln w="9525">
            <a:noFill/>
            <a:miter lim="800000"/>
            <a:headEnd/>
            <a:tailEnd/>
          </a:ln>
        </p:spPr>
        <p:txBody>
          <a:bodyPr vert="horz" wrap="square" lIns="92150" tIns="46074" rIns="92150" bIns="46074" numCol="1" anchor="t" anchorCtr="0" compatLnSpc="1">
            <a:prstTxWarp prst="textNoShape">
              <a:avLst/>
            </a:prstTxWarp>
            <a:spAutoFit/>
          </a:bodyPr>
          <a:lstStyle>
            <a:lvl1pPr>
              <a:lnSpc>
                <a:spcPct val="104000"/>
              </a:lnSpc>
              <a:defRPr sz="800">
                <a:ea typeface="SimSun" charset="0"/>
                <a:cs typeface="SimSun" charset="0"/>
              </a:defRPr>
            </a:lvl1pPr>
          </a:lstStyle>
          <a:p>
            <a:fld id="{54AD542D-ABAA-B64E-8A94-3EE296DB416C}" type="slidenum">
              <a:rPr lang="en-GB"/>
              <a:pPr/>
              <a:t>‹#›</a:t>
            </a:fld>
            <a:endParaRPr lang="en-GB"/>
          </a:p>
        </p:txBody>
      </p:sp>
      <p:sp>
        <p:nvSpPr>
          <p:cNvPr id="96261" name="Rectangle 5"/>
          <p:cNvSpPr>
            <a:spLocks noGrp="1" noChangeArrowheads="1"/>
          </p:cNvSpPr>
          <p:nvPr>
            <p:ph type="ftr" idx="1"/>
          </p:nvPr>
        </p:nvSpPr>
        <p:spPr bwMode="auto">
          <a:xfrm>
            <a:off x="1600200" y="6477000"/>
            <a:ext cx="5943600" cy="219075"/>
          </a:xfrm>
          <a:prstGeom prst="rect">
            <a:avLst/>
          </a:prstGeom>
          <a:noFill/>
          <a:ln w="9525">
            <a:noFill/>
            <a:miter lim="800000"/>
            <a:headEnd/>
            <a:tailEnd/>
          </a:ln>
        </p:spPr>
        <p:txBody>
          <a:bodyPr vert="horz" wrap="square" lIns="92150" tIns="46074" rIns="92150" bIns="46074" numCol="1" anchor="t" anchorCtr="0" compatLnSpc="1">
            <a:prstTxWarp prst="textNoShape">
              <a:avLst/>
            </a:prstTxWarp>
            <a:spAutoFit/>
          </a:bodyPr>
          <a:lstStyle>
            <a:lvl1pPr algn="ctr">
              <a:lnSpc>
                <a:spcPct val="104000"/>
              </a:lnSpc>
              <a:defRPr sz="800">
                <a:ea typeface="SimSun" charset="0"/>
                <a:cs typeface="SimSun" charset="0"/>
              </a:defRPr>
            </a:lvl1pPr>
          </a:lstStyle>
          <a:p>
            <a:endParaRPr lang="en-US"/>
          </a:p>
        </p:txBody>
      </p:sp>
      <p:sp>
        <p:nvSpPr>
          <p:cNvPr id="96262" name="Rectangle 6"/>
          <p:cNvSpPr>
            <a:spLocks noGrp="1" noChangeArrowheads="1"/>
          </p:cNvSpPr>
          <p:nvPr>
            <p:ph type="dt" idx="2"/>
          </p:nvPr>
        </p:nvSpPr>
        <p:spPr bwMode="auto">
          <a:xfrm>
            <a:off x="549275" y="6537325"/>
            <a:ext cx="1004888" cy="219075"/>
          </a:xfrm>
          <a:prstGeom prst="rect">
            <a:avLst/>
          </a:prstGeom>
          <a:noFill/>
          <a:ln w="9525">
            <a:noFill/>
            <a:miter lim="800000"/>
            <a:headEnd/>
            <a:tailEnd/>
          </a:ln>
        </p:spPr>
        <p:txBody>
          <a:bodyPr vert="horz" wrap="square" lIns="92150" tIns="46074" rIns="92150" bIns="46074" numCol="1" anchor="t" anchorCtr="0" compatLnSpc="1">
            <a:prstTxWarp prst="textNoShape">
              <a:avLst/>
            </a:prstTxWarp>
            <a:spAutoFit/>
          </a:bodyPr>
          <a:lstStyle>
            <a:lvl1pPr>
              <a:lnSpc>
                <a:spcPct val="104000"/>
              </a:lnSpc>
              <a:defRPr sz="800">
                <a:ea typeface="SimSun" charset="0"/>
                <a:cs typeface="SimSun" charset="0"/>
              </a:defRPr>
            </a:lvl1pPr>
          </a:lstStyle>
          <a:p>
            <a:endParaRPr lang="en-US"/>
          </a:p>
        </p:txBody>
      </p:sp>
      <p:pic>
        <p:nvPicPr>
          <p:cNvPr id="65543"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Rectangle 8"/>
          <p:cNvSpPr>
            <a:spLocks noGrp="1" noChangeArrowheads="1"/>
          </p:cNvSpPr>
          <p:nvPr>
            <p:ph type="title"/>
          </p:nvPr>
        </p:nvSpPr>
        <p:spPr bwMode="auto">
          <a:xfrm>
            <a:off x="182563" y="593725"/>
            <a:ext cx="868521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GB"/>
              <a:t>Click to edit the title text format</a:t>
            </a:r>
          </a:p>
        </p:txBody>
      </p:sp>
      <p:sp>
        <p:nvSpPr>
          <p:cNvPr id="65545" name="Rectangle 9"/>
          <p:cNvSpPr>
            <a:spLocks noGrp="1" noChangeArrowheads="1"/>
          </p:cNvSpPr>
          <p:nvPr>
            <p:ph type="body" idx="1"/>
          </p:nvPr>
        </p:nvSpPr>
        <p:spPr bwMode="auto">
          <a:xfrm>
            <a:off x="182563" y="1874838"/>
            <a:ext cx="8685212"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29" tIns="45714" rIns="91429" bIns="45714"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hf hdr="0" ftr="0" dt="0"/>
  <p:txStyles>
    <p:titleStyle>
      <a:lvl1pPr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mj-lt"/>
          <a:ea typeface="+mj-ea"/>
          <a:cs typeface="+mj-cs"/>
        </a:defRPr>
      </a:lvl1pPr>
      <a:lvl2pPr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2pPr>
      <a:lvl3pPr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3pPr>
      <a:lvl4pPr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4pPr>
      <a:lvl5pPr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5pPr>
      <a:lvl6pPr marL="457200"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6pPr>
      <a:lvl7pPr marL="914400"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7pPr>
      <a:lvl8pPr marL="1371600"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8pPr>
      <a:lvl9pPr marL="1828800" algn="l" defTabSz="449263" rtl="0" eaLnBrk="1" fontAlgn="base" hangingPunct="1">
        <a:lnSpc>
          <a:spcPct val="89000"/>
        </a:lnSpc>
        <a:spcBef>
          <a:spcPct val="0"/>
        </a:spcBef>
        <a:spcAft>
          <a:spcPct val="0"/>
        </a:spcAft>
        <a:buClr>
          <a:srgbClr val="7889FB"/>
        </a:buClr>
        <a:buSzPct val="100000"/>
        <a:buFont typeface="Arial" charset="0"/>
        <a:defRPr sz="2200">
          <a:solidFill>
            <a:srgbClr val="7889FB"/>
          </a:solidFill>
          <a:latin typeface="Arial" charset="0"/>
          <a:ea typeface="SimSun" pitchFamily="2" charset="-122"/>
          <a:cs typeface="Arial" charset="0"/>
        </a:defRPr>
      </a:lvl9pPr>
    </p:titleStyle>
    <p:bodyStyle>
      <a:lvl1pPr marL="171450" indent="-171450" algn="l" defTabSz="449263" rtl="0" eaLnBrk="1" fontAlgn="base" hangingPunct="1">
        <a:spcBef>
          <a:spcPts val="1000"/>
        </a:spcBef>
        <a:spcAft>
          <a:spcPct val="0"/>
        </a:spcAft>
        <a:buClr>
          <a:srgbClr val="000000"/>
        </a:buClr>
        <a:buSzPct val="100000"/>
        <a:buFont typeface="Wingdings" charset="0"/>
        <a:buChar char=""/>
        <a:defRPr sz="1600">
          <a:solidFill>
            <a:srgbClr val="000000"/>
          </a:solidFill>
          <a:latin typeface="+mn-lt"/>
          <a:ea typeface="+mn-ea"/>
          <a:cs typeface="+mn-cs"/>
        </a:defRPr>
      </a:lvl1pPr>
      <a:lvl2pPr marL="508000" indent="-161925" algn="l" defTabSz="449263" rtl="0" eaLnBrk="1" fontAlgn="base" hangingPunct="1">
        <a:spcBef>
          <a:spcPct val="0"/>
        </a:spcBef>
        <a:spcAft>
          <a:spcPct val="0"/>
        </a:spcAft>
        <a:buClr>
          <a:srgbClr val="000000"/>
        </a:buClr>
        <a:buSzPct val="100000"/>
        <a:buFont typeface="Arial" charset="0"/>
        <a:buChar char="–"/>
        <a:defRPr sz="1600">
          <a:solidFill>
            <a:srgbClr val="000000"/>
          </a:solidFill>
          <a:latin typeface="+mn-lt"/>
          <a:ea typeface="+mn-ea"/>
          <a:cs typeface="+mn-cs"/>
        </a:defRPr>
      </a:lvl2pPr>
      <a:lvl3pPr marL="854075" indent="-171450" algn="l" defTabSz="449263" rtl="0" eaLnBrk="1" fontAlgn="base" hangingPunct="1">
        <a:spcBef>
          <a:spcPct val="0"/>
        </a:spcBef>
        <a:spcAft>
          <a:spcPct val="0"/>
        </a:spcAft>
        <a:buClr>
          <a:srgbClr val="000000"/>
        </a:buClr>
        <a:buSzPct val="100000"/>
        <a:buFont typeface="Arial" charset="0"/>
        <a:buChar char="•"/>
        <a:defRPr sz="1600">
          <a:solidFill>
            <a:srgbClr val="000000"/>
          </a:solidFill>
          <a:latin typeface="+mn-lt"/>
          <a:ea typeface="+mn-ea"/>
          <a:cs typeface="+mn-cs"/>
        </a:defRPr>
      </a:lvl3pPr>
      <a:lvl4pPr marL="1201738" indent="-173038"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4pPr>
      <a:lvl5pPr marL="1538288" indent="-161925"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5pPr>
      <a:lvl6pPr marL="1995488" indent="-161925"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6pPr>
      <a:lvl7pPr marL="2452688" indent="-161925"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7pPr>
      <a:lvl8pPr marL="2909888" indent="-161925"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8pPr>
      <a:lvl9pPr marL="3367088" indent="-161925" algn="l" defTabSz="449263" rtl="0" eaLnBrk="1" fontAlgn="base" hangingPunct="1">
        <a:spcBef>
          <a:spcPts val="400"/>
        </a:spcBef>
        <a:spcAft>
          <a:spcPct val="0"/>
        </a:spcAft>
        <a:buClr>
          <a:srgbClr val="000000"/>
        </a:buClr>
        <a:buSzPct val="100000"/>
        <a:buFont typeface="Arial" charset="0"/>
        <a:buChar char="»"/>
        <a:defRPr sz="1600">
          <a:solidFill>
            <a:srgbClr val="FFFFFF"/>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bwMode="auto">
          <a:xfrm>
            <a:off x="182563" y="1874838"/>
            <a:ext cx="86868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99331" name="Line 3"/>
          <p:cNvSpPr>
            <a:spLocks noChangeShapeType="1"/>
          </p:cNvSpPr>
          <p:nvPr/>
        </p:nvSpPr>
        <p:spPr bwMode="auto">
          <a:xfrm flipV="1">
            <a:off x="274638" y="549275"/>
            <a:ext cx="8594725" cy="0"/>
          </a:xfrm>
          <a:prstGeom prst="line">
            <a:avLst/>
          </a:prstGeom>
          <a:noFill/>
          <a:ln w="9525">
            <a:solidFill>
              <a:schemeClr val="tx1"/>
            </a:solidFill>
            <a:round/>
            <a:headEnd/>
            <a:tailEnd/>
          </a:ln>
          <a:effectLst/>
        </p:spPr>
        <p:txBody>
          <a:bodyPr/>
          <a:lstStyle/>
          <a:p>
            <a:pPr>
              <a:defRPr/>
            </a:pPr>
            <a:endParaRPr lang="en-US">
              <a:ea typeface="Arial" charset="0"/>
            </a:endParaRPr>
          </a:p>
        </p:txBody>
      </p:sp>
      <p:sp>
        <p:nvSpPr>
          <p:cNvPr id="15"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buClrTx/>
              <a:buSzTx/>
              <a:buFontTx/>
              <a:buNone/>
            </a:pPr>
            <a:r>
              <a:rPr lang="en-US" sz="800">
                <a:solidFill>
                  <a:schemeClr val="tx1"/>
                </a:solidFill>
              </a:rPr>
              <a:t>© 2009 IBM Corporation</a:t>
            </a:r>
            <a:endParaRPr lang="en-US">
              <a:solidFill>
                <a:schemeClr val="tx1"/>
              </a:solidFill>
            </a:endParaRPr>
          </a:p>
        </p:txBody>
      </p:sp>
      <p:sp>
        <p:nvSpPr>
          <p:cNvPr id="99333" name="Rectangle 5"/>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buClrTx/>
              <a:buSzTx/>
              <a:buFontTx/>
              <a:buNone/>
              <a:defRPr sz="800">
                <a:solidFill>
                  <a:schemeClr val="tx1"/>
                </a:solidFill>
              </a:defRPr>
            </a:lvl1pPr>
          </a:lstStyle>
          <a:p>
            <a:fld id="{B438F020-9512-3F40-9649-CCC011A4EE92}" type="slidenum">
              <a:rPr lang="en-US"/>
              <a:pPr/>
              <a:t>‹#›</a:t>
            </a:fld>
            <a:endParaRPr lang="en-US"/>
          </a:p>
        </p:txBody>
      </p:sp>
      <p:sp>
        <p:nvSpPr>
          <p:cNvPr id="99334" name="Rectangle 6"/>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buClrTx/>
              <a:buSzTx/>
              <a:buFontTx/>
              <a:buNone/>
              <a:defRPr sz="800">
                <a:solidFill>
                  <a:schemeClr val="tx1"/>
                </a:solidFill>
              </a:defRPr>
            </a:lvl1pPr>
          </a:lstStyle>
          <a:p>
            <a:endParaRPr lang="en-US"/>
          </a:p>
        </p:txBody>
      </p:sp>
      <p:sp>
        <p:nvSpPr>
          <p:cNvPr id="99335" name="Rectangle 7"/>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buClrTx/>
              <a:buSzTx/>
              <a:buFontTx/>
              <a:buNone/>
              <a:defRPr sz="800">
                <a:solidFill>
                  <a:schemeClr val="tx1"/>
                </a:solidFill>
              </a:defRPr>
            </a:lvl1pPr>
          </a:lstStyle>
          <a:p>
            <a:endParaRPr lang="en-US"/>
          </a:p>
        </p:txBody>
      </p:sp>
      <p:pic>
        <p:nvPicPr>
          <p:cNvPr id="77832" name="Picture 8" descr="R120_G137_B251-2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80400" y="2270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3" name="Rectangle 9"/>
          <p:cNvSpPr>
            <a:spLocks noGrp="1" noChangeArrowheads="1"/>
          </p:cNvSpPr>
          <p:nvPr>
            <p:ph type="title"/>
          </p:nvPr>
        </p:nvSpPr>
        <p:spPr bwMode="auto">
          <a:xfrm>
            <a:off x="182563" y="593725"/>
            <a:ext cx="86868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hdr="0" ftr="0" dt="0"/>
  <p:txStyles>
    <p:titleStyle>
      <a:lvl1pPr algn="l" rtl="0" eaLnBrk="1" fontAlgn="base" hangingPunct="1">
        <a:lnSpc>
          <a:spcPct val="90000"/>
        </a:lnSpc>
        <a:spcBef>
          <a:spcPct val="0"/>
        </a:spcBef>
        <a:spcAft>
          <a:spcPct val="0"/>
        </a:spcAft>
        <a:defRPr sz="2200">
          <a:solidFill>
            <a:schemeClr val="hlink"/>
          </a:solidFill>
          <a:latin typeface="+mj-lt"/>
          <a:ea typeface="ＭＳ Ｐゴシック" charset="0"/>
          <a:cs typeface="+mj-cs"/>
        </a:defRPr>
      </a:lvl1pPr>
      <a:lvl2pPr algn="l" rtl="0" eaLnBrk="1" fontAlgn="base" hangingPunct="1">
        <a:lnSpc>
          <a:spcPct val="90000"/>
        </a:lnSpc>
        <a:spcBef>
          <a:spcPct val="0"/>
        </a:spcBef>
        <a:spcAft>
          <a:spcPct val="0"/>
        </a:spcAft>
        <a:defRPr sz="2200">
          <a:solidFill>
            <a:schemeClr val="hlink"/>
          </a:solidFill>
          <a:latin typeface="Arial" charset="0"/>
          <a:ea typeface="ＭＳ Ｐゴシック" charset="0"/>
          <a:cs typeface="Arial" charset="0"/>
        </a:defRPr>
      </a:lvl2pPr>
      <a:lvl3pPr algn="l" rtl="0" eaLnBrk="1" fontAlgn="base" hangingPunct="1">
        <a:lnSpc>
          <a:spcPct val="90000"/>
        </a:lnSpc>
        <a:spcBef>
          <a:spcPct val="0"/>
        </a:spcBef>
        <a:spcAft>
          <a:spcPct val="0"/>
        </a:spcAft>
        <a:defRPr sz="2200">
          <a:solidFill>
            <a:schemeClr val="hlink"/>
          </a:solidFill>
          <a:latin typeface="Arial" charset="0"/>
          <a:ea typeface="ＭＳ Ｐゴシック" charset="0"/>
          <a:cs typeface="Arial" charset="0"/>
        </a:defRPr>
      </a:lvl3pPr>
      <a:lvl4pPr algn="l" rtl="0" eaLnBrk="1" fontAlgn="base" hangingPunct="1">
        <a:lnSpc>
          <a:spcPct val="90000"/>
        </a:lnSpc>
        <a:spcBef>
          <a:spcPct val="0"/>
        </a:spcBef>
        <a:spcAft>
          <a:spcPct val="0"/>
        </a:spcAft>
        <a:defRPr sz="2200">
          <a:solidFill>
            <a:schemeClr val="hlink"/>
          </a:solidFill>
          <a:latin typeface="Arial" charset="0"/>
          <a:ea typeface="ＭＳ Ｐゴシック" charset="0"/>
          <a:cs typeface="Arial" charset="0"/>
        </a:defRPr>
      </a:lvl4pPr>
      <a:lvl5pPr algn="l" rtl="0" eaLnBrk="1" fontAlgn="base" hangingPunct="1">
        <a:lnSpc>
          <a:spcPct val="90000"/>
        </a:lnSpc>
        <a:spcBef>
          <a:spcPct val="0"/>
        </a:spcBef>
        <a:spcAft>
          <a:spcPct val="0"/>
        </a:spcAft>
        <a:defRPr sz="2200">
          <a:solidFill>
            <a:schemeClr val="hlink"/>
          </a:solidFill>
          <a:latin typeface="Arial" charset="0"/>
          <a:ea typeface="ＭＳ Ｐゴシック" charset="0"/>
          <a:cs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ea typeface="Arial" charset="0"/>
          <a:cs typeface="Arial" charset="0"/>
        </a:defRPr>
      </a:lvl9pPr>
    </p:titleStyle>
    <p:bodyStyle>
      <a:lvl1pPr marL="173038" indent="-173038" algn="l" rtl="0" eaLnBrk="1" fontAlgn="base" hangingPunct="1">
        <a:spcBef>
          <a:spcPct val="50000"/>
        </a:spcBef>
        <a:spcAft>
          <a:spcPct val="0"/>
        </a:spcAft>
        <a:buClr>
          <a:schemeClr val="tx1"/>
        </a:buClr>
        <a:buFont typeface="Wingdings" charset="0"/>
        <a:buChar char="§"/>
        <a:defRPr sz="1600">
          <a:solidFill>
            <a:schemeClr val="tx1"/>
          </a:solidFill>
          <a:latin typeface="+mn-lt"/>
          <a:ea typeface="ＭＳ Ｐゴシック" charset="0"/>
          <a:cs typeface="+mn-cs"/>
        </a:defRPr>
      </a:lvl1pPr>
      <a:lvl2pPr marL="509588" indent="-163513" algn="l" rtl="0" eaLnBrk="1" fontAlgn="base" hangingPunct="1">
        <a:spcBef>
          <a:spcPct val="0"/>
        </a:spcBef>
        <a:spcAft>
          <a:spcPct val="0"/>
        </a:spcAft>
        <a:buClr>
          <a:schemeClr val="tx1"/>
        </a:buClr>
        <a:buFont typeface="Arial" charset="0"/>
        <a:buChar char="–"/>
        <a:defRPr sz="1600">
          <a:solidFill>
            <a:schemeClr val="tx1"/>
          </a:solidFill>
          <a:latin typeface="+mn-lt"/>
          <a:ea typeface="+mn-ea"/>
          <a:cs typeface="+mn-cs"/>
        </a:defRPr>
      </a:lvl2pPr>
      <a:lvl3pPr marL="855663" indent="-173038" algn="l" rtl="0" eaLnBrk="1" fontAlgn="base" hangingPunct="1">
        <a:spcBef>
          <a:spcPct val="0"/>
        </a:spcBef>
        <a:spcAft>
          <a:spcPct val="0"/>
        </a:spcAft>
        <a:buClr>
          <a:schemeClr val="tx1"/>
        </a:buClr>
        <a:buChar char="•"/>
        <a:defRPr sz="1600">
          <a:solidFill>
            <a:schemeClr val="tx1"/>
          </a:solidFill>
          <a:latin typeface="+mn-lt"/>
          <a:ea typeface="+mn-ea"/>
          <a:cs typeface="+mn-cs"/>
        </a:defRPr>
      </a:lvl3pPr>
      <a:lvl4pPr marL="1203325" indent="-173038" algn="l" rtl="0" eaLnBrk="1" fontAlgn="base" hangingPunct="1">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AEAEA"/>
        </a:solidFill>
        <a:effectLst/>
      </p:bgPr>
    </p:bg>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nvGraphicFramePr>
        <p:xfrm>
          <a:off x="0" y="0"/>
          <a:ext cx="9144000" cy="1649413"/>
        </p:xfrm>
        <a:graphic>
          <a:graphicData uri="http://schemas.openxmlformats.org/presentationml/2006/ole">
            <mc:AlternateContent xmlns:mc="http://schemas.openxmlformats.org/markup-compatibility/2006">
              <mc:Choice xmlns:v="urn:schemas-microsoft-com:vml" Requires="v">
                <p:oleObj spid="_x0000_s1190" name="Image" r:id="rId14" imgW="9206349" imgH="2006349" progId="">
                  <p:embed/>
                </p:oleObj>
              </mc:Choice>
              <mc:Fallback>
                <p:oleObj name="Image" r:id="rId14" imgW="9206349" imgH="2006349"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64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CC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0" y="5145088"/>
          <a:ext cx="9144000" cy="1727200"/>
        </p:xfrm>
        <a:graphic>
          <a:graphicData uri="http://schemas.openxmlformats.org/presentationml/2006/ole">
            <mc:AlternateContent xmlns:mc="http://schemas.openxmlformats.org/markup-compatibility/2006">
              <mc:Choice xmlns:v="urn:schemas-microsoft-com:vml" Requires="v">
                <p:oleObj spid="_x0000_s1191" name="Image" r:id="rId16" imgW="9257143" imgH="1917460" progId="">
                  <p:embed/>
                </p:oleObj>
              </mc:Choice>
              <mc:Fallback>
                <p:oleObj name="Image" r:id="rId16" imgW="9257143" imgH="191746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5145088"/>
                        <a:ext cx="9144000"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rgbClr val="CC99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6" name="Text Box 5"/>
          <p:cNvSpPr txBox="1">
            <a:spLocks noChangeArrowheads="1"/>
          </p:cNvSpPr>
          <p:nvPr/>
        </p:nvSpPr>
        <p:spPr bwMode="auto">
          <a:xfrm>
            <a:off x="6911975" y="5229225"/>
            <a:ext cx="2124075" cy="396875"/>
          </a:xfrm>
          <a:prstGeom prst="rect">
            <a:avLst/>
          </a:prstGeom>
          <a:noFill/>
          <a:ln w="9525">
            <a:noFill/>
            <a:miter lim="800000"/>
            <a:headEnd/>
            <a:tailEnd/>
          </a:ln>
        </p:spPr>
        <p:txBody>
          <a:bodyPr wrap="none" lIns="91430" tIns="45716" rIns="91430" bIns="45716">
            <a:spAutoFit/>
          </a:bodyPr>
          <a:lstStyle>
            <a:lvl1pPr defTabSz="912813" eaLnBrk="0" hangingPunct="0">
              <a:defRPr sz="2400">
                <a:solidFill>
                  <a:srgbClr val="000000"/>
                </a:solidFill>
                <a:latin typeface="Arial" charset="0"/>
                <a:ea typeface="ＭＳ Ｐゴシック" charset="0"/>
                <a:cs typeface="Arial" charset="0"/>
              </a:defRPr>
            </a:lvl1pPr>
            <a:lvl2pPr marL="37931725" indent="-37474525" defTabSz="912813" eaLnBrk="0" hangingPunct="0">
              <a:defRPr sz="2400">
                <a:solidFill>
                  <a:srgbClr val="000000"/>
                </a:solidFill>
                <a:latin typeface="Arial" charset="0"/>
                <a:ea typeface="Arial" charset="0"/>
                <a:cs typeface="Arial" charset="0"/>
              </a:defRPr>
            </a:lvl2pPr>
            <a:lvl3pPr eaLnBrk="0" hangingPunct="0">
              <a:defRPr sz="2400">
                <a:solidFill>
                  <a:srgbClr val="000000"/>
                </a:solidFill>
                <a:latin typeface="Arial" charset="0"/>
                <a:ea typeface="Arial" charset="0"/>
                <a:cs typeface="Arial" charset="0"/>
              </a:defRPr>
            </a:lvl3pPr>
            <a:lvl4pPr eaLnBrk="0" hangingPunct="0">
              <a:defRPr sz="2400">
                <a:solidFill>
                  <a:srgbClr val="000000"/>
                </a:solidFill>
                <a:latin typeface="Arial" charset="0"/>
                <a:ea typeface="Arial" charset="0"/>
                <a:cs typeface="Arial" charset="0"/>
              </a:defRPr>
            </a:lvl4pPr>
            <a:lvl5pPr eaLnBrk="0" hangingPunct="0">
              <a:defRPr sz="2400">
                <a:solidFill>
                  <a:srgbClr val="000000"/>
                </a:solidFill>
                <a:latin typeface="Arial" charset="0"/>
                <a:ea typeface="Arial" charset="0"/>
                <a:cs typeface="Arial" charset="0"/>
              </a:defRPr>
            </a:lvl5pPr>
            <a:lvl6pPr marL="457200" eaLnBrk="0" fontAlgn="base" hangingPunct="0">
              <a:spcBef>
                <a:spcPct val="0"/>
              </a:spcBef>
              <a:spcAft>
                <a:spcPct val="0"/>
              </a:spcAft>
              <a:defRPr sz="2400">
                <a:solidFill>
                  <a:srgbClr val="000000"/>
                </a:solidFill>
                <a:latin typeface="Arial" charset="0"/>
                <a:ea typeface="Arial" charset="0"/>
                <a:cs typeface="Arial" charset="0"/>
              </a:defRPr>
            </a:lvl6pPr>
            <a:lvl7pPr marL="914400" eaLnBrk="0" fontAlgn="base" hangingPunct="0">
              <a:spcBef>
                <a:spcPct val="0"/>
              </a:spcBef>
              <a:spcAft>
                <a:spcPct val="0"/>
              </a:spcAft>
              <a:defRPr sz="2400">
                <a:solidFill>
                  <a:srgbClr val="000000"/>
                </a:solidFill>
                <a:latin typeface="Arial" charset="0"/>
                <a:ea typeface="Arial" charset="0"/>
                <a:cs typeface="Arial" charset="0"/>
              </a:defRPr>
            </a:lvl7pPr>
            <a:lvl8pPr marL="1371600" eaLnBrk="0" fontAlgn="base" hangingPunct="0">
              <a:spcBef>
                <a:spcPct val="0"/>
              </a:spcBef>
              <a:spcAft>
                <a:spcPct val="0"/>
              </a:spcAft>
              <a:defRPr sz="2400">
                <a:solidFill>
                  <a:srgbClr val="000000"/>
                </a:solidFill>
                <a:latin typeface="Arial" charset="0"/>
                <a:ea typeface="Arial" charset="0"/>
                <a:cs typeface="Arial" charset="0"/>
              </a:defRPr>
            </a:lvl8pPr>
            <a:lvl9pPr marL="1828800" eaLnBrk="0" fontAlgn="base" hangingPunct="0">
              <a:spcBef>
                <a:spcPct val="0"/>
              </a:spcBef>
              <a:spcAft>
                <a:spcPct val="0"/>
              </a:spcAft>
              <a:defRPr sz="2400">
                <a:solidFill>
                  <a:srgbClr val="000000"/>
                </a:solidFill>
                <a:latin typeface="Arial" charset="0"/>
                <a:ea typeface="Arial" charset="0"/>
                <a:cs typeface="Arial" charset="0"/>
              </a:defRPr>
            </a:lvl9pPr>
          </a:lstStyle>
          <a:p>
            <a:pPr algn="r" eaLnBrk="1" hangingPunct="1">
              <a:buClrTx/>
              <a:buSzTx/>
              <a:buFontTx/>
              <a:buNone/>
            </a:pPr>
            <a:r>
              <a:rPr lang="en-GB" altLang="ja-JP" sz="1000">
                <a:solidFill>
                  <a:schemeClr val="bg1"/>
                </a:solidFill>
                <a:ea typeface="MS PGothic" charset="0"/>
                <a:cs typeface="MS PGothic" charset="0"/>
              </a:rPr>
              <a:t>© Copyright IBM Corporation 2011</a:t>
            </a:r>
          </a:p>
          <a:p>
            <a:pPr algn="r" eaLnBrk="1" hangingPunct="1">
              <a:buClrTx/>
              <a:buSzTx/>
              <a:buFontTx/>
              <a:buNone/>
            </a:pPr>
            <a:endParaRPr lang="ja-JP" altLang="en-GB" sz="1000">
              <a:solidFill>
                <a:schemeClr val="bg1"/>
              </a:solidFill>
              <a:ea typeface="MS PGothic" charset="0"/>
              <a:cs typeface="MS PGothic" charset="0"/>
            </a:endParaRPr>
          </a:p>
        </p:txBody>
      </p:sp>
      <p:pic>
        <p:nvPicPr>
          <p:cNvPr id="90117" name="Picture 16" descr="ibm_white_logo_300dpi"/>
          <p:cNvPicPr>
            <a:picLocks noChangeAspect="1" noChangeArrowheads="1"/>
          </p:cNvPicPr>
          <p:nvPr/>
        </p:nvPicPr>
        <p:blipFill>
          <a:blip r:embed="rId18">
            <a:clrChange>
              <a:clrFrom>
                <a:srgbClr val="7889FB"/>
              </a:clrFrom>
              <a:clrTo>
                <a:srgbClr val="7889FB">
                  <a:alpha val="0"/>
                </a:srgbClr>
              </a:clrTo>
            </a:clrChange>
            <a:extLst>
              <a:ext uri="{28A0092B-C50C-407E-A947-70E740481C1C}">
                <a14:useLocalDpi xmlns:a14="http://schemas.microsoft.com/office/drawing/2010/main" val="0"/>
              </a:ext>
            </a:extLst>
          </a:blip>
          <a:srcRect r="6657"/>
          <a:stretch>
            <a:fillRect/>
          </a:stretch>
        </p:blipFill>
        <p:spPr bwMode="black">
          <a:xfrm>
            <a:off x="7524750" y="687388"/>
            <a:ext cx="1001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0"/>
          <p:cNvSpPr>
            <a:spLocks noChangeArrowheads="1"/>
          </p:cNvSpPr>
          <p:nvPr/>
        </p:nvSpPr>
        <p:spPr bwMode="black">
          <a:xfrm>
            <a:off x="2051050" y="1268413"/>
            <a:ext cx="4103688" cy="306387"/>
          </a:xfrm>
          <a:prstGeom prst="rect">
            <a:avLst/>
          </a:prstGeom>
          <a:noFill/>
          <a:ln w="9525">
            <a:noFill/>
            <a:miter lim="800000"/>
            <a:headEnd/>
            <a:tailEnd/>
          </a:ln>
        </p:spPr>
        <p:txBody>
          <a:bodyPr lIns="19050" tIns="19050" rIns="19050" bIns="19050" anchor="ctr"/>
          <a:lstStyle/>
          <a:p>
            <a:pPr marL="342900" indent="-342900" defTabSz="914400">
              <a:lnSpc>
                <a:spcPct val="98000"/>
              </a:lnSpc>
              <a:spcBef>
                <a:spcPct val="20000"/>
              </a:spcBef>
              <a:buClrTx/>
              <a:buSzTx/>
              <a:buFontTx/>
              <a:buNone/>
            </a:pPr>
            <a:r>
              <a:rPr lang="en-US">
                <a:solidFill>
                  <a:srgbClr val="FFFFFF"/>
                </a:solidFill>
                <a:ea typeface="SimSun" charset="0"/>
                <a:cs typeface="SimSun" charset="0"/>
              </a:rPr>
              <a:t>IBM Software Services for Tivoli</a:t>
            </a:r>
          </a:p>
        </p:txBody>
      </p:sp>
      <p:sp>
        <p:nvSpPr>
          <p:cNvPr id="90119" name="Rectangle 6"/>
          <p:cNvSpPr>
            <a:spLocks noGrp="1" noChangeArrowheads="1"/>
          </p:cNvSpPr>
          <p:nvPr>
            <p:ph type="title"/>
          </p:nvPr>
        </p:nvSpPr>
        <p:spPr bwMode="auto">
          <a:xfrm>
            <a:off x="468313" y="838200"/>
            <a:ext cx="68881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0" tIns="45716" rIns="0" bIns="45716" numCol="1" anchor="b" anchorCtr="0" compatLnSpc="1">
            <a:prstTxWarp prst="textNoShape">
              <a:avLst/>
            </a:prstTxWarp>
          </a:bodyPr>
          <a:lstStyle/>
          <a:p>
            <a:pPr lvl="0"/>
            <a:r>
              <a:rPr lang="en-US"/>
              <a:t>Header text</a:t>
            </a:r>
          </a:p>
        </p:txBody>
      </p:sp>
      <p:sp>
        <p:nvSpPr>
          <p:cNvPr id="90120" name="Rectangle 7"/>
          <p:cNvSpPr>
            <a:spLocks noGrp="1" noChangeArrowheads="1"/>
          </p:cNvSpPr>
          <p:nvPr>
            <p:ph type="body" idx="1"/>
          </p:nvPr>
        </p:nvSpPr>
        <p:spPr bwMode="auto">
          <a:xfrm>
            <a:off x="446088" y="1541463"/>
            <a:ext cx="8229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5716" tIns="45716" rIns="45716" bIns="45716" numCol="1" anchor="t" anchorCtr="0" compatLnSpc="1">
            <a:prstTxWarp prst="textNoShape">
              <a:avLst/>
            </a:prstTxWarp>
          </a:bodyPr>
          <a:lstStyle/>
          <a:p>
            <a:pPr lvl="0"/>
            <a:r>
              <a:rPr lang="en-US"/>
              <a:t>Level One Text</a:t>
            </a:r>
          </a:p>
          <a:p>
            <a:pPr lvl="1"/>
            <a:r>
              <a:rPr lang="en-US"/>
              <a:t>Level Two Text</a:t>
            </a:r>
          </a:p>
          <a:p>
            <a:pPr lvl="2"/>
            <a:r>
              <a:rPr lang="en-US"/>
              <a:t>Level Three Text</a:t>
            </a:r>
          </a:p>
          <a:p>
            <a:pPr lvl="3"/>
            <a:r>
              <a:rPr lang="en-US"/>
              <a:t>Level Four Text</a:t>
            </a:r>
          </a:p>
          <a:p>
            <a:pPr lvl="4"/>
            <a:r>
              <a:rPr lang="en-US"/>
              <a:t>Level Five Text</a:t>
            </a:r>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ransition xmlns:p14="http://schemas.microsoft.com/office/powerpoint/2010/main"/>
  <p:hf hdr="0" ftr="0" dt="0"/>
  <p:txStyles>
    <p:titleStyle>
      <a:lvl1pPr algn="l" defTabSz="912813" rtl="0" eaLnBrk="1" fontAlgn="base" hangingPunct="1">
        <a:spcBef>
          <a:spcPct val="0"/>
        </a:spcBef>
        <a:spcAft>
          <a:spcPct val="0"/>
        </a:spcAft>
        <a:defRPr sz="2800">
          <a:solidFill>
            <a:srgbClr val="536B8F"/>
          </a:solidFill>
          <a:latin typeface="+mj-lt"/>
          <a:ea typeface="+mj-ea"/>
          <a:cs typeface="+mj-cs"/>
        </a:defRPr>
      </a:lvl1pPr>
      <a:lvl2pPr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2pPr>
      <a:lvl3pPr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3pPr>
      <a:lvl4pPr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4pPr>
      <a:lvl5pPr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5pPr>
      <a:lvl6pPr marL="457200"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6pPr>
      <a:lvl7pPr marL="914400"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7pPr>
      <a:lvl8pPr marL="1371600"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8pPr>
      <a:lvl9pPr marL="1828800" algn="l" defTabSz="912813" rtl="0" eaLnBrk="1" fontAlgn="base" hangingPunct="1">
        <a:spcBef>
          <a:spcPct val="0"/>
        </a:spcBef>
        <a:spcAft>
          <a:spcPct val="0"/>
        </a:spcAft>
        <a:defRPr sz="2800">
          <a:solidFill>
            <a:srgbClr val="536B8F"/>
          </a:solidFill>
          <a:latin typeface="Arial" charset="0"/>
          <a:ea typeface="SimSun" pitchFamily="2" charset="-122"/>
          <a:cs typeface="SimSun" pitchFamily="2" charset="-122"/>
        </a:defRPr>
      </a:lvl9pPr>
    </p:titleStyle>
    <p:bodyStyle>
      <a:lvl1pPr marL="192088" indent="-192088" algn="l" defTabSz="912813" rtl="0" eaLnBrk="1" fontAlgn="base" hangingPunct="1">
        <a:spcBef>
          <a:spcPct val="30000"/>
        </a:spcBef>
        <a:spcAft>
          <a:spcPct val="20000"/>
        </a:spcAft>
        <a:buClr>
          <a:srgbClr val="000066"/>
        </a:buClr>
        <a:buFont typeface="Wingdings" charset="0"/>
        <a:buChar char="§"/>
        <a:defRPr sz="2000">
          <a:solidFill>
            <a:schemeClr val="tx1"/>
          </a:solidFill>
          <a:latin typeface="+mn-lt"/>
          <a:ea typeface="+mn-ea"/>
          <a:cs typeface="+mn-cs"/>
        </a:defRPr>
      </a:lvl1pPr>
      <a:lvl2pPr marL="463550" indent="-185738" algn="l" defTabSz="912813" rtl="0" eaLnBrk="1" fontAlgn="base" hangingPunct="1">
        <a:spcBef>
          <a:spcPct val="20000"/>
        </a:spcBef>
        <a:spcAft>
          <a:spcPct val="0"/>
        </a:spcAft>
        <a:buClr>
          <a:srgbClr val="000066"/>
        </a:buClr>
        <a:buSzPct val="70000"/>
        <a:buFont typeface="Wingdings" charset="0"/>
        <a:buChar char="l"/>
        <a:defRPr sz="2800">
          <a:solidFill>
            <a:schemeClr val="tx1"/>
          </a:solidFill>
          <a:latin typeface="+mn-lt"/>
          <a:ea typeface="+mn-ea"/>
          <a:cs typeface="+mn-cs"/>
        </a:defRPr>
      </a:lvl2pPr>
      <a:lvl3pPr marL="768350" indent="-193675" algn="l" defTabSz="912813" rtl="0" eaLnBrk="1" fontAlgn="base" hangingPunct="1">
        <a:spcBef>
          <a:spcPct val="20000"/>
        </a:spcBef>
        <a:spcAft>
          <a:spcPct val="0"/>
        </a:spcAft>
        <a:buClr>
          <a:schemeClr val="bg1"/>
        </a:buClr>
        <a:buFont typeface="Wingdings" charset="0"/>
        <a:buChar char="§"/>
        <a:defRPr sz="1600">
          <a:solidFill>
            <a:schemeClr val="tx1"/>
          </a:solidFill>
          <a:latin typeface="+mn-lt"/>
          <a:ea typeface="+mn-ea"/>
          <a:cs typeface="+mn-cs"/>
        </a:defRPr>
      </a:lvl3pPr>
      <a:lvl4pPr marL="1052513" indent="-180975" algn="l" defTabSz="912813" rtl="0" eaLnBrk="1" fontAlgn="base" hangingPunct="1">
        <a:spcBef>
          <a:spcPct val="20000"/>
        </a:spcBef>
        <a:spcAft>
          <a:spcPct val="0"/>
        </a:spcAft>
        <a:buClr>
          <a:schemeClr val="bg1"/>
        </a:buClr>
        <a:buFont typeface="Arial" charset="0"/>
        <a:buChar char="-"/>
        <a:defRPr sz="1400">
          <a:solidFill>
            <a:schemeClr val="tx1"/>
          </a:solidFill>
          <a:latin typeface="+mn-lt"/>
          <a:ea typeface="+mn-ea"/>
          <a:cs typeface="+mn-cs"/>
        </a:defRPr>
      </a:lvl4pPr>
      <a:lvl5pPr marL="1381125" indent="-147638" algn="l" defTabSz="912813" rtl="0" eaLnBrk="1" fontAlgn="base" hangingPunct="1">
        <a:spcBef>
          <a:spcPct val="20000"/>
        </a:spcBef>
        <a:spcAft>
          <a:spcPct val="0"/>
        </a:spcAft>
        <a:buClr>
          <a:schemeClr val="bg1"/>
        </a:buClr>
        <a:buFont typeface="Arial" charset="0"/>
        <a:buChar char="§"/>
        <a:defRPr sz="1200">
          <a:solidFill>
            <a:schemeClr val="tx1"/>
          </a:solidFill>
          <a:latin typeface="+mn-lt"/>
          <a:ea typeface="+mn-ea"/>
          <a:cs typeface="+mn-cs"/>
        </a:defRPr>
      </a:lvl5pPr>
      <a:lvl6pPr marL="1838325" indent="-147638" algn="l" defTabSz="912813" rtl="0" eaLnBrk="1" fontAlgn="base" hangingPunct="1">
        <a:spcBef>
          <a:spcPct val="20000"/>
        </a:spcBef>
        <a:spcAft>
          <a:spcPct val="0"/>
        </a:spcAft>
        <a:buClr>
          <a:schemeClr val="bg1"/>
        </a:buClr>
        <a:buFont typeface="Arial" charset="0"/>
        <a:buChar char="§"/>
        <a:defRPr sz="1200">
          <a:solidFill>
            <a:schemeClr val="tx1"/>
          </a:solidFill>
          <a:latin typeface="+mn-lt"/>
          <a:ea typeface="+mn-ea"/>
          <a:cs typeface="+mn-cs"/>
        </a:defRPr>
      </a:lvl6pPr>
      <a:lvl7pPr marL="2295525" indent="-147638" algn="l" defTabSz="912813" rtl="0" eaLnBrk="1" fontAlgn="base" hangingPunct="1">
        <a:spcBef>
          <a:spcPct val="20000"/>
        </a:spcBef>
        <a:spcAft>
          <a:spcPct val="0"/>
        </a:spcAft>
        <a:buClr>
          <a:schemeClr val="bg1"/>
        </a:buClr>
        <a:buFont typeface="Arial" charset="0"/>
        <a:buChar char="§"/>
        <a:defRPr sz="1200">
          <a:solidFill>
            <a:schemeClr val="tx1"/>
          </a:solidFill>
          <a:latin typeface="+mn-lt"/>
          <a:ea typeface="+mn-ea"/>
          <a:cs typeface="+mn-cs"/>
        </a:defRPr>
      </a:lvl7pPr>
      <a:lvl8pPr marL="2752725" indent="-147638" algn="l" defTabSz="912813" rtl="0" eaLnBrk="1" fontAlgn="base" hangingPunct="1">
        <a:spcBef>
          <a:spcPct val="20000"/>
        </a:spcBef>
        <a:spcAft>
          <a:spcPct val="0"/>
        </a:spcAft>
        <a:buClr>
          <a:schemeClr val="bg1"/>
        </a:buClr>
        <a:buFont typeface="Arial" charset="0"/>
        <a:buChar char="§"/>
        <a:defRPr sz="1200">
          <a:solidFill>
            <a:schemeClr val="tx1"/>
          </a:solidFill>
          <a:latin typeface="+mn-lt"/>
          <a:ea typeface="+mn-ea"/>
          <a:cs typeface="+mn-cs"/>
        </a:defRPr>
      </a:lvl8pPr>
      <a:lvl9pPr marL="3209925" indent="-147638" algn="l" defTabSz="912813" rtl="0" eaLnBrk="1" fontAlgn="base" hangingPunct="1">
        <a:spcBef>
          <a:spcPct val="20000"/>
        </a:spcBef>
        <a:spcAft>
          <a:spcPct val="0"/>
        </a:spcAft>
        <a:buClr>
          <a:schemeClr val="bg1"/>
        </a:buClr>
        <a:buFont typeface="Arial" charset="0"/>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13">
            <a:extLst>
              <a:ext uri="{28A0092B-C50C-407E-A947-70E740481C1C}">
                <a14:useLocalDpi xmlns:a14="http://schemas.microsoft.com/office/drawing/2010/main" val="0"/>
              </a:ext>
            </a:extLst>
          </a:blip>
          <a:srcRect b="94450"/>
          <a:stretch>
            <a:fillRect/>
          </a:stretch>
        </p:blipFill>
        <p:spPr bwMode="auto">
          <a:xfrm>
            <a:off x="0" y="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3"/>
          <p:cNvPicPr>
            <a:picLocks noChangeAspect="1" noChangeArrowheads="1"/>
          </p:cNvPicPr>
          <p:nvPr/>
        </p:nvPicPr>
        <p:blipFill>
          <a:blip r:embed="rId13">
            <a:extLst>
              <a:ext uri="{28A0092B-C50C-407E-A947-70E740481C1C}">
                <a14:useLocalDpi xmlns:a14="http://schemas.microsoft.com/office/drawing/2010/main" val="0"/>
              </a:ext>
            </a:extLst>
          </a:blip>
          <a:srcRect t="93338"/>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Rectangle 4"/>
          <p:cNvSpPr>
            <a:spLocks noChangeArrowheads="1"/>
          </p:cNvSpPr>
          <p:nvPr/>
        </p:nvSpPr>
        <p:spPr bwMode="auto">
          <a:xfrm>
            <a:off x="0" y="382588"/>
            <a:ext cx="9145588" cy="6092825"/>
          </a:xfrm>
          <a:prstGeom prst="rect">
            <a:avLst/>
          </a:prstGeom>
          <a:solidFill>
            <a:srgbClr val="FFFFFF"/>
          </a:solidFill>
          <a:ln w="9525">
            <a:noFill/>
            <a:miter lim="800000"/>
            <a:headEnd/>
            <a:tailEnd/>
          </a:ln>
        </p:spPr>
        <p:txBody>
          <a:bodyPr wrap="none" anchor="ctr"/>
          <a:lstStyle/>
          <a:p>
            <a:pPr defTabSz="914400">
              <a:buClrTx/>
              <a:buSzTx/>
              <a:buFontTx/>
              <a:buNone/>
            </a:pPr>
            <a:endParaRPr lang="en-US">
              <a:solidFill>
                <a:schemeClr val="tx1"/>
              </a:solidFill>
              <a:ea typeface="SimSun" charset="0"/>
              <a:cs typeface="SimSun" charset="0"/>
            </a:endParaRPr>
          </a:p>
        </p:txBody>
      </p:sp>
      <p:sp>
        <p:nvSpPr>
          <p:cNvPr id="136197" name="AutoShape 5"/>
          <p:cNvSpPr>
            <a:spLocks noChangeArrowheads="1"/>
          </p:cNvSpPr>
          <p:nvPr/>
        </p:nvSpPr>
        <p:spPr bwMode="auto">
          <a:xfrm>
            <a:off x="990600" y="52388"/>
            <a:ext cx="2303463" cy="306387"/>
          </a:xfrm>
          <a:prstGeom prst="roundRect">
            <a:avLst>
              <a:gd name="adj" fmla="val 519"/>
            </a:avLst>
          </a:prstGeom>
          <a:noFill/>
          <a:ln w="9525">
            <a:noFill/>
            <a:round/>
            <a:headEnd/>
            <a:tailEnd/>
          </a:ln>
        </p:spPr>
        <p:txBody>
          <a:bodyPr wrap="none">
            <a:spAutoFit/>
          </a:bodyPr>
          <a:lstStyle/>
          <a:p>
            <a:pPr>
              <a:lnSpc>
                <a:spcPct val="101000"/>
              </a:lnSpc>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a:solidFill>
                  <a:srgbClr val="FFFFFF"/>
                </a:solidFill>
                <a:ea typeface="SimSun" charset="0"/>
                <a:cs typeface="SimSun" charset="0"/>
              </a:rPr>
              <a:t>GTS/Tivoli Software Group</a:t>
            </a:r>
          </a:p>
        </p:txBody>
      </p:sp>
      <p:sp>
        <p:nvSpPr>
          <p:cNvPr id="136198" name="Rectangle 6"/>
          <p:cNvSpPr>
            <a:spLocks noChangeArrowheads="1"/>
          </p:cNvSpPr>
          <p:nvPr/>
        </p:nvSpPr>
        <p:spPr bwMode="auto">
          <a:xfrm>
            <a:off x="5724525" y="6499225"/>
            <a:ext cx="3306763" cy="244475"/>
          </a:xfrm>
          <a:prstGeom prst="rect">
            <a:avLst/>
          </a:prstGeom>
          <a:noFill/>
          <a:ln w="9525">
            <a:noFill/>
            <a:miter lim="800000"/>
            <a:headEnd/>
            <a:tailEnd/>
          </a:ln>
        </p:spPr>
        <p:txBody>
          <a:bodyPr>
            <a:spAutoFit/>
          </a:bodyPr>
          <a:lstStyle/>
          <a:p>
            <a:pPr algn="r">
              <a:buClr>
                <a:srgbClr val="FFFFFF"/>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a:solidFill>
                  <a:srgbClr val="FFFFFF"/>
                </a:solidFill>
                <a:ea typeface="SimSun" charset="0"/>
                <a:cs typeface="SimSun" charset="0"/>
              </a:rPr>
              <a:t>© 2010 IBM Corporation</a:t>
            </a:r>
          </a:p>
        </p:txBody>
      </p:sp>
      <p:pic>
        <p:nvPicPr>
          <p:cNvPr id="102407" name="Picture 7" descr="ibm_light_gray_logo_300dpi"/>
          <p:cNvPicPr>
            <a:picLocks noChangeAspect="1" noChangeArrowheads="1"/>
          </p:cNvPicPr>
          <p:nvPr/>
        </p:nvPicPr>
        <p:blipFill>
          <a:blip r:embed="rId14">
            <a:extLst>
              <a:ext uri="{28A0092B-C50C-407E-A947-70E740481C1C}">
                <a14:useLocalDpi xmlns:a14="http://schemas.microsoft.com/office/drawing/2010/main" val="0"/>
              </a:ext>
            </a:extLst>
          </a:blip>
          <a:srcRect r="6659"/>
          <a:stretch>
            <a:fillRect/>
          </a:stretch>
        </p:blipFill>
        <p:spPr bwMode="auto">
          <a:xfrm>
            <a:off x="8461375" y="61913"/>
            <a:ext cx="6223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00" name="Rectangle 8"/>
          <p:cNvSpPr>
            <a:spLocks noGrp="1" noChangeArrowheads="1"/>
          </p:cNvSpPr>
          <p:nvPr>
            <p:ph type="sldNum"/>
          </p:nvPr>
        </p:nvSpPr>
        <p:spPr bwMode="auto">
          <a:xfrm>
            <a:off x="153988" y="6500813"/>
            <a:ext cx="1006475" cy="244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a:buClr>
                <a:srgbClr val="FFFFFF"/>
              </a:buClr>
              <a:defRPr sz="1000" b="1">
                <a:solidFill>
                  <a:srgbClr val="FFFFFF"/>
                </a:solidFill>
                <a:ea typeface="SimSun" charset="0"/>
                <a:cs typeface="SimSun" charset="0"/>
              </a:defRPr>
            </a:lvl1pPr>
          </a:lstStyle>
          <a:p>
            <a:fld id="{EFA8BBEF-A025-AF48-9EA3-6ADC5E216F9E}" type="slidenum">
              <a:rPr lang="en-GB"/>
              <a:pPr/>
              <a:t>‹#›</a:t>
            </a:fld>
            <a:endParaRPr lang="en-GB"/>
          </a:p>
        </p:txBody>
      </p:sp>
      <p:sp>
        <p:nvSpPr>
          <p:cNvPr id="136201" name="Rectangle 9"/>
          <p:cNvSpPr>
            <a:spLocks noGrp="1" noChangeArrowheads="1"/>
          </p:cNvSpPr>
          <p:nvPr>
            <p:ph type="ftr" idx="1"/>
          </p:nvPr>
        </p:nvSpPr>
        <p:spPr bwMode="auto">
          <a:xfrm>
            <a:off x="990600" y="6500813"/>
            <a:ext cx="3811588" cy="26352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ea typeface="SimSun" charset="0"/>
                <a:cs typeface="SimSun" charset="0"/>
              </a:defRPr>
            </a:lvl1pPr>
          </a:lstStyle>
          <a:p>
            <a:endParaRPr lang="en-US"/>
          </a:p>
        </p:txBody>
      </p:sp>
      <p:sp>
        <p:nvSpPr>
          <p:cNvPr id="136202" name="Rectangle 10"/>
          <p:cNvSpPr>
            <a:spLocks noGrp="1" noChangeArrowheads="1"/>
          </p:cNvSpPr>
          <p:nvPr>
            <p:ph type="dt" idx="2"/>
          </p:nvPr>
        </p:nvSpPr>
        <p:spPr bwMode="auto">
          <a:xfrm>
            <a:off x="5456238" y="6500813"/>
            <a:ext cx="1946275" cy="263525"/>
          </a:xfrm>
          <a:prstGeom prst="rect">
            <a:avLst/>
          </a:prstGeom>
          <a:noFill/>
          <a:ln w="9525">
            <a:noFill/>
            <a:miter lim="800000"/>
            <a:headEnd/>
            <a:tailEnd/>
          </a:ln>
        </p:spPr>
        <p:txBody>
          <a:bodyPr vert="horz" wrap="none" lIns="91440" tIns="45720" rIns="91440" bIns="45720" numCol="1" anchor="ctr" anchorCtr="0" compatLnSpc="1">
            <a:prstTxWarp prst="textNoShape">
              <a:avLst/>
            </a:prstTxWarp>
          </a:bodyPr>
          <a:lstStyle>
            <a:lvl1pPr>
              <a:defRPr>
                <a:ea typeface="SimSun" charset="0"/>
                <a:cs typeface="SimSun" charset="0"/>
              </a:defRPr>
            </a:lvl1pPr>
          </a:lstStyle>
          <a:p>
            <a:endParaRPr lang="en-US"/>
          </a:p>
        </p:txBody>
      </p:sp>
      <p:sp>
        <p:nvSpPr>
          <p:cNvPr id="136203" name="Line 11"/>
          <p:cNvSpPr>
            <a:spLocks noChangeShapeType="1"/>
          </p:cNvSpPr>
          <p:nvPr/>
        </p:nvSpPr>
        <p:spPr bwMode="auto">
          <a:xfrm>
            <a:off x="990600" y="147638"/>
            <a:ext cx="1588" cy="234950"/>
          </a:xfrm>
          <a:prstGeom prst="line">
            <a:avLst/>
          </a:prstGeom>
          <a:noFill/>
          <a:ln w="9360">
            <a:solidFill>
              <a:srgbClr val="FFFFFF"/>
            </a:solidFill>
            <a:round/>
            <a:headEnd/>
            <a:tailEnd/>
          </a:ln>
        </p:spPr>
        <p:txBody>
          <a:bodyPr/>
          <a:lstStyle/>
          <a:p>
            <a:pPr defTabSz="914400">
              <a:buClrTx/>
              <a:buSzTx/>
              <a:buFontTx/>
              <a:buNone/>
              <a:defRPr/>
            </a:pPr>
            <a:endParaRPr lang="en-US">
              <a:solidFill>
                <a:schemeClr val="tx1"/>
              </a:solidFill>
              <a:latin typeface="Arial" pitchFamily="34" charset="0"/>
              <a:ea typeface="SimSun" pitchFamily="2" charset="-122"/>
              <a:cs typeface="Arial" pitchFamily="34" charset="0"/>
            </a:endParaRPr>
          </a:p>
        </p:txBody>
      </p:sp>
      <p:sp>
        <p:nvSpPr>
          <p:cNvPr id="136204" name="Line 12"/>
          <p:cNvSpPr>
            <a:spLocks noChangeShapeType="1"/>
          </p:cNvSpPr>
          <p:nvPr/>
        </p:nvSpPr>
        <p:spPr bwMode="auto">
          <a:xfrm>
            <a:off x="990600" y="6470650"/>
            <a:ext cx="1588" cy="192088"/>
          </a:xfrm>
          <a:prstGeom prst="line">
            <a:avLst/>
          </a:prstGeom>
          <a:noFill/>
          <a:ln w="9360">
            <a:solidFill>
              <a:srgbClr val="FFFFFF"/>
            </a:solidFill>
            <a:round/>
            <a:headEnd/>
            <a:tailEnd/>
          </a:ln>
        </p:spPr>
        <p:txBody>
          <a:bodyPr/>
          <a:lstStyle/>
          <a:p>
            <a:pPr defTabSz="914400">
              <a:buClrTx/>
              <a:buSzTx/>
              <a:buFontTx/>
              <a:buNone/>
              <a:defRPr/>
            </a:pPr>
            <a:endParaRPr lang="en-US">
              <a:solidFill>
                <a:schemeClr val="tx1"/>
              </a:solidFill>
              <a:latin typeface="Arial" pitchFamily="34" charset="0"/>
              <a:ea typeface="SimSun" pitchFamily="2" charset="-122"/>
              <a:cs typeface="Arial" pitchFamily="34" charset="0"/>
            </a:endParaRPr>
          </a:p>
        </p:txBody>
      </p:sp>
      <p:sp>
        <p:nvSpPr>
          <p:cNvPr id="102413" name="Rectangle 13"/>
          <p:cNvSpPr>
            <a:spLocks noGrp="1" noChangeArrowheads="1"/>
          </p:cNvSpPr>
          <p:nvPr>
            <p:ph type="title"/>
          </p:nvPr>
        </p:nvSpPr>
        <p:spPr bwMode="auto">
          <a:xfrm>
            <a:off x="153988" y="871538"/>
            <a:ext cx="82438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GB"/>
              <a:t>Click to edit the title text format</a:t>
            </a:r>
          </a:p>
        </p:txBody>
      </p:sp>
      <p:sp>
        <p:nvSpPr>
          <p:cNvPr id="102414" name="Rectangle 14"/>
          <p:cNvSpPr>
            <a:spLocks noGrp="1" noChangeArrowheads="1"/>
          </p:cNvSpPr>
          <p:nvPr>
            <p:ph type="body" idx="1"/>
          </p:nvPr>
        </p:nvSpPr>
        <p:spPr bwMode="auto">
          <a:xfrm>
            <a:off x="685800" y="1776413"/>
            <a:ext cx="77739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ftr="0" dt="0"/>
  <p:txStyles>
    <p:titleStyle>
      <a:lvl1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mj-lt"/>
          <a:ea typeface="ＭＳ Ｐゴシック" charset="0"/>
          <a:cs typeface="+mj-cs"/>
        </a:defRPr>
      </a:lvl1pPr>
      <a:lvl2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2pPr>
      <a:lvl3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3pPr>
      <a:lvl4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4pPr>
      <a:lvl5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5pPr>
      <a:lvl6pPr marL="4572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p:titleStyle>
    <p:body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22.png"/><Relationship Id="rId9"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image" Target="../media/image2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95412"/>
            <a:ext cx="7772400" cy="1470025"/>
          </a:xfrm>
        </p:spPr>
        <p:txBody>
          <a:bodyPr/>
          <a:lstStyle/>
          <a:p>
            <a:r>
              <a:rPr lang="en-US" dirty="0"/>
              <a:t>Recommending Resolutions for Problems Identified by Monitoring </a:t>
            </a:r>
          </a:p>
        </p:txBody>
      </p:sp>
      <p:sp>
        <p:nvSpPr>
          <p:cNvPr id="3" name="Subtitle 2"/>
          <p:cNvSpPr>
            <a:spLocks noGrp="1"/>
          </p:cNvSpPr>
          <p:nvPr>
            <p:ph type="subTitle" idx="1"/>
          </p:nvPr>
        </p:nvSpPr>
        <p:spPr>
          <a:xfrm>
            <a:off x="1009884" y="5208631"/>
            <a:ext cx="3260831" cy="1078825"/>
          </a:xfrm>
        </p:spPr>
        <p:txBody>
          <a:bodyPr/>
          <a:lstStyle/>
          <a:p>
            <a:pPr>
              <a:spcBef>
                <a:spcPts val="450"/>
              </a:spcBef>
            </a:pPr>
            <a:r>
              <a:rPr lang="en-US" sz="1600" b="0" dirty="0"/>
              <a:t>Liang </a:t>
            </a:r>
            <a:r>
              <a:rPr lang="en-US" sz="1600" b="0" dirty="0" smtClean="0"/>
              <a:t>Tang, Tao </a:t>
            </a:r>
            <a:r>
              <a:rPr lang="en-US" sz="1600" b="0" dirty="0"/>
              <a:t>Li </a:t>
            </a:r>
            <a:endParaRPr lang="en-US" sz="1600" b="0" dirty="0" smtClean="0"/>
          </a:p>
          <a:p>
            <a:pPr>
              <a:spcBef>
                <a:spcPts val="450"/>
              </a:spcBef>
            </a:pPr>
            <a:r>
              <a:rPr lang="en-US" sz="1600" b="0" dirty="0" smtClean="0"/>
              <a:t>School </a:t>
            </a:r>
            <a:r>
              <a:rPr lang="en-US" sz="1600" b="0" dirty="0"/>
              <a:t>of Computer Science Florida International University Miami, FL, </a:t>
            </a:r>
            <a:r>
              <a:rPr lang="en-US" sz="1600" b="0" dirty="0" smtClean="0"/>
              <a:t>USA</a:t>
            </a:r>
            <a:endParaRPr lang="en-US" sz="1600" b="0" dirty="0"/>
          </a:p>
        </p:txBody>
      </p:sp>
      <p:sp>
        <p:nvSpPr>
          <p:cNvPr id="4" name="Subtitle 2"/>
          <p:cNvSpPr txBox="1">
            <a:spLocks/>
          </p:cNvSpPr>
          <p:nvPr/>
        </p:nvSpPr>
        <p:spPr bwMode="auto">
          <a:xfrm>
            <a:off x="5537523" y="5213580"/>
            <a:ext cx="3260831" cy="107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defTabSz="457200" rtl="0" eaLnBrk="1" fontAlgn="base" hangingPunct="1">
              <a:spcBef>
                <a:spcPts val="1050"/>
              </a:spcBef>
              <a:spcAft>
                <a:spcPts val="450"/>
              </a:spcAft>
              <a:buClr>
                <a:srgbClr val="2DB6B3"/>
              </a:buClr>
              <a:buSzPct val="100000"/>
              <a:buFont typeface="Wingdings" charset="0"/>
              <a:buNone/>
              <a:defRPr sz="2400" b="1">
                <a:solidFill>
                  <a:srgbClr val="000000"/>
                </a:solidFill>
                <a:latin typeface="+mn-lt"/>
                <a:ea typeface="ＭＳ Ｐゴシック" charset="0"/>
                <a:cs typeface="+mn-cs"/>
              </a:defRPr>
            </a:lvl1pPr>
            <a:lvl2pPr marL="457200" indent="0" algn="ctr" defTabSz="457200" rtl="0" eaLnBrk="1" fontAlgn="base" hangingPunct="1">
              <a:spcBef>
                <a:spcPts val="688"/>
              </a:spcBef>
              <a:spcAft>
                <a:spcPts val="413"/>
              </a:spcAft>
              <a:buClr>
                <a:srgbClr val="2DB6B3"/>
              </a:buClr>
              <a:buSzPct val="100000"/>
              <a:buFont typeface="Arial" charset="0"/>
              <a:buNone/>
              <a:defRPr sz="2200">
                <a:solidFill>
                  <a:srgbClr val="000000"/>
                </a:solidFill>
                <a:latin typeface="+mn-lt"/>
                <a:ea typeface="+mn-ea"/>
                <a:cs typeface="+mn-cs"/>
              </a:defRPr>
            </a:lvl2pPr>
            <a:lvl3pPr marL="914400" indent="0" algn="ctr" defTabSz="457200" rtl="0" eaLnBrk="1" fontAlgn="base" hangingPunct="1">
              <a:spcBef>
                <a:spcPts val="500"/>
              </a:spcBef>
              <a:spcAft>
                <a:spcPct val="0"/>
              </a:spcAft>
              <a:buClr>
                <a:srgbClr val="2DB6B3"/>
              </a:buClr>
              <a:buSzPct val="100000"/>
              <a:buFont typeface="Arial" charset="0"/>
              <a:buNone/>
              <a:defRPr sz="2000">
                <a:solidFill>
                  <a:srgbClr val="000000"/>
                </a:solidFill>
                <a:latin typeface="+mn-lt"/>
                <a:ea typeface="+mn-ea"/>
                <a:cs typeface="+mn-cs"/>
              </a:defRPr>
            </a:lvl3pPr>
            <a:lvl4pPr marL="1371600" indent="0" algn="ctr" defTabSz="457200" rtl="0" eaLnBrk="1" fontAlgn="base" hangingPunct="1">
              <a:spcBef>
                <a:spcPts val="450"/>
              </a:spcBef>
              <a:spcAft>
                <a:spcPct val="0"/>
              </a:spcAft>
              <a:buClr>
                <a:srgbClr val="2DB6B3"/>
              </a:buClr>
              <a:buSzPct val="100000"/>
              <a:buFont typeface="Arial" charset="0"/>
              <a:buNone/>
              <a:defRPr sz="2000">
                <a:solidFill>
                  <a:srgbClr val="000000"/>
                </a:solidFill>
                <a:latin typeface="+mn-lt"/>
                <a:ea typeface="+mn-ea"/>
                <a:cs typeface="+mn-cs"/>
              </a:defRPr>
            </a:lvl4pPr>
            <a:lvl5pPr marL="1828800" indent="0" algn="ctr" defTabSz="457200" rtl="0" eaLnBrk="1" fontAlgn="base" hangingPunct="1">
              <a:spcBef>
                <a:spcPts val="450"/>
              </a:spcBef>
              <a:spcAft>
                <a:spcPct val="0"/>
              </a:spcAft>
              <a:buClr>
                <a:srgbClr val="2DB6B3"/>
              </a:buClr>
              <a:buSzPct val="100000"/>
              <a:buFont typeface="Arial" charset="0"/>
              <a:buNone/>
              <a:defRPr sz="2000">
                <a:solidFill>
                  <a:srgbClr val="000000"/>
                </a:solidFill>
                <a:latin typeface="+mn-lt"/>
                <a:ea typeface="+mn-ea"/>
                <a:cs typeface="+mn-cs"/>
              </a:defRPr>
            </a:lvl5pPr>
            <a:lvl6pPr marL="22860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6pPr>
            <a:lvl7pPr marL="27432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7pPr>
            <a:lvl8pPr marL="32004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8pPr>
            <a:lvl9pPr marL="36576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9pPr>
          </a:lstStyle>
          <a:p>
            <a:pPr>
              <a:spcBef>
                <a:spcPts val="450"/>
              </a:spcBef>
            </a:pPr>
            <a:r>
              <a:rPr lang="en-US" sz="1600" b="0" dirty="0" err="1"/>
              <a:t>Genady</a:t>
            </a:r>
            <a:r>
              <a:rPr lang="en-US" sz="1600" b="0" dirty="0"/>
              <a:t> </a:t>
            </a:r>
            <a:r>
              <a:rPr lang="en-US" sz="1600" b="0" dirty="0" err="1" smtClean="0"/>
              <a:t>Grabarnik</a:t>
            </a:r>
            <a:endParaRPr lang="en-US" sz="1600" b="0" dirty="0" smtClean="0"/>
          </a:p>
          <a:p>
            <a:pPr>
              <a:spcBef>
                <a:spcPts val="450"/>
              </a:spcBef>
            </a:pPr>
            <a:r>
              <a:rPr lang="en-US" sz="1600" b="0" dirty="0" smtClean="0"/>
              <a:t>Dept</a:t>
            </a:r>
            <a:r>
              <a:rPr lang="en-US" sz="1600" b="0" dirty="0"/>
              <a:t>. Math &amp; Computer Science St. John’s University Queens, NY, USA</a:t>
            </a:r>
            <a:br>
              <a:rPr lang="en-US" sz="1600" b="0" dirty="0"/>
            </a:br>
            <a:endParaRPr lang="en-US" sz="1600" b="0" dirty="0"/>
          </a:p>
        </p:txBody>
      </p:sp>
      <p:sp>
        <p:nvSpPr>
          <p:cNvPr id="5" name="Subtitle 2"/>
          <p:cNvSpPr txBox="1">
            <a:spLocks/>
          </p:cNvSpPr>
          <p:nvPr/>
        </p:nvSpPr>
        <p:spPr bwMode="auto">
          <a:xfrm>
            <a:off x="2424768" y="3921442"/>
            <a:ext cx="3636356" cy="634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0" indent="0" algn="ctr" defTabSz="457200" rtl="0" eaLnBrk="1" fontAlgn="base" hangingPunct="1">
              <a:spcBef>
                <a:spcPts val="1050"/>
              </a:spcBef>
              <a:spcAft>
                <a:spcPts val="450"/>
              </a:spcAft>
              <a:buClr>
                <a:srgbClr val="2DB6B3"/>
              </a:buClr>
              <a:buSzPct val="100000"/>
              <a:buFont typeface="Wingdings" charset="0"/>
              <a:buNone/>
              <a:defRPr sz="2400" b="1">
                <a:solidFill>
                  <a:srgbClr val="000000"/>
                </a:solidFill>
                <a:latin typeface="+mn-lt"/>
                <a:ea typeface="ＭＳ Ｐゴシック" charset="0"/>
                <a:cs typeface="+mn-cs"/>
              </a:defRPr>
            </a:lvl1pPr>
            <a:lvl2pPr marL="457200" indent="0" algn="ctr" defTabSz="457200" rtl="0" eaLnBrk="1" fontAlgn="base" hangingPunct="1">
              <a:spcBef>
                <a:spcPts val="688"/>
              </a:spcBef>
              <a:spcAft>
                <a:spcPts val="413"/>
              </a:spcAft>
              <a:buClr>
                <a:srgbClr val="2DB6B3"/>
              </a:buClr>
              <a:buSzPct val="100000"/>
              <a:buFont typeface="Arial" charset="0"/>
              <a:buNone/>
              <a:defRPr sz="2200">
                <a:solidFill>
                  <a:srgbClr val="000000"/>
                </a:solidFill>
                <a:latin typeface="+mn-lt"/>
                <a:ea typeface="+mn-ea"/>
                <a:cs typeface="+mn-cs"/>
              </a:defRPr>
            </a:lvl2pPr>
            <a:lvl3pPr marL="914400" indent="0" algn="ctr" defTabSz="457200" rtl="0" eaLnBrk="1" fontAlgn="base" hangingPunct="1">
              <a:spcBef>
                <a:spcPts val="500"/>
              </a:spcBef>
              <a:spcAft>
                <a:spcPct val="0"/>
              </a:spcAft>
              <a:buClr>
                <a:srgbClr val="2DB6B3"/>
              </a:buClr>
              <a:buSzPct val="100000"/>
              <a:buFont typeface="Arial" charset="0"/>
              <a:buNone/>
              <a:defRPr sz="2000">
                <a:solidFill>
                  <a:srgbClr val="000000"/>
                </a:solidFill>
                <a:latin typeface="+mn-lt"/>
                <a:ea typeface="+mn-ea"/>
                <a:cs typeface="+mn-cs"/>
              </a:defRPr>
            </a:lvl3pPr>
            <a:lvl4pPr marL="1371600" indent="0" algn="ctr" defTabSz="457200" rtl="0" eaLnBrk="1" fontAlgn="base" hangingPunct="1">
              <a:spcBef>
                <a:spcPts val="450"/>
              </a:spcBef>
              <a:spcAft>
                <a:spcPct val="0"/>
              </a:spcAft>
              <a:buClr>
                <a:srgbClr val="2DB6B3"/>
              </a:buClr>
              <a:buSzPct val="100000"/>
              <a:buFont typeface="Arial" charset="0"/>
              <a:buNone/>
              <a:defRPr sz="2000">
                <a:solidFill>
                  <a:srgbClr val="000000"/>
                </a:solidFill>
                <a:latin typeface="+mn-lt"/>
                <a:ea typeface="+mn-ea"/>
                <a:cs typeface="+mn-cs"/>
              </a:defRPr>
            </a:lvl4pPr>
            <a:lvl5pPr marL="1828800" indent="0" algn="ctr" defTabSz="457200" rtl="0" eaLnBrk="1" fontAlgn="base" hangingPunct="1">
              <a:spcBef>
                <a:spcPts val="450"/>
              </a:spcBef>
              <a:spcAft>
                <a:spcPct val="0"/>
              </a:spcAft>
              <a:buClr>
                <a:srgbClr val="2DB6B3"/>
              </a:buClr>
              <a:buSzPct val="100000"/>
              <a:buFont typeface="Arial" charset="0"/>
              <a:buNone/>
              <a:defRPr sz="2000">
                <a:solidFill>
                  <a:srgbClr val="000000"/>
                </a:solidFill>
                <a:latin typeface="+mn-lt"/>
                <a:ea typeface="+mn-ea"/>
                <a:cs typeface="+mn-cs"/>
              </a:defRPr>
            </a:lvl5pPr>
            <a:lvl6pPr marL="22860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6pPr>
            <a:lvl7pPr marL="27432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7pPr>
            <a:lvl8pPr marL="32004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8pPr>
            <a:lvl9pPr marL="3657600" indent="0" algn="ctr" defTabSz="457200" rtl="0" eaLnBrk="1" fontAlgn="base" hangingPunct="1">
              <a:spcBef>
                <a:spcPts val="450"/>
              </a:spcBef>
              <a:spcAft>
                <a:spcPct val="0"/>
              </a:spcAft>
              <a:buClr>
                <a:srgbClr val="2DB6B3"/>
              </a:buClr>
              <a:buSzPct val="100000"/>
              <a:buFont typeface="Arial" charset="0"/>
              <a:buNone/>
              <a:defRPr>
                <a:solidFill>
                  <a:srgbClr val="000000"/>
                </a:solidFill>
                <a:latin typeface="+mn-lt"/>
                <a:ea typeface="+mn-ea"/>
                <a:cs typeface="+mn-cs"/>
              </a:defRPr>
            </a:lvl9pPr>
          </a:lstStyle>
          <a:p>
            <a:pPr>
              <a:spcBef>
                <a:spcPts val="450"/>
              </a:spcBef>
            </a:pPr>
            <a:r>
              <a:rPr lang="en-US" sz="1600" b="0" dirty="0" smtClean="0"/>
              <a:t>Presenter: Laura </a:t>
            </a:r>
            <a:r>
              <a:rPr lang="en-US" sz="1600" b="0" dirty="0" smtClean="0"/>
              <a:t>Shwartz</a:t>
            </a:r>
          </a:p>
          <a:p>
            <a:pPr>
              <a:spcBef>
                <a:spcPts val="450"/>
              </a:spcBef>
            </a:pPr>
            <a:r>
              <a:rPr lang="en-US" sz="1600" b="0" dirty="0" smtClean="0"/>
              <a:t>T.J. Watson Research Center, IBM</a:t>
            </a:r>
            <a:endParaRPr lang="en-US" sz="1600" b="0" dirty="0"/>
          </a:p>
        </p:txBody>
      </p:sp>
    </p:spTree>
    <p:extLst>
      <p:ext uri="{BB962C8B-B14F-4D97-AF65-F5344CB8AC3E}">
        <p14:creationId xmlns:p14="http://schemas.microsoft.com/office/powerpoint/2010/main" val="3869041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1" y="498783"/>
            <a:ext cx="8243887" cy="496887"/>
          </a:xfrm>
        </p:spPr>
        <p:txBody>
          <a:bodyPr/>
          <a:lstStyle/>
          <a:p>
            <a:r>
              <a:rPr lang="en-US" i="1" dirty="0"/>
              <a:t>Prediction of Ticket Type </a:t>
            </a:r>
            <a:endParaRPr lang="en-US" dirty="0"/>
          </a:p>
        </p:txBody>
      </p:sp>
      <p:sp>
        <p:nvSpPr>
          <p:cNvPr id="3" name="Content Placeholder 2"/>
          <p:cNvSpPr>
            <a:spLocks noGrp="1"/>
          </p:cNvSpPr>
          <p:nvPr>
            <p:ph idx="1"/>
          </p:nvPr>
        </p:nvSpPr>
        <p:spPr>
          <a:xfrm>
            <a:off x="381561" y="1132071"/>
            <a:ext cx="8243887" cy="2934236"/>
          </a:xfrm>
        </p:spPr>
        <p:txBody>
          <a:bodyPr/>
          <a:lstStyle/>
          <a:p>
            <a:r>
              <a:rPr lang="en-US" sz="1600" b="0" dirty="0"/>
              <a:t>Given an incoming ticket t, the probabilistic fusion method needs to estimate the distribution of P[c(t)]. </a:t>
            </a:r>
            <a:endParaRPr lang="en-US" sz="1600" b="0" dirty="0" smtClean="0"/>
          </a:p>
          <a:p>
            <a:r>
              <a:rPr lang="en-US" sz="1600" b="0" dirty="0" smtClean="0"/>
              <a:t>The </a:t>
            </a:r>
            <a:r>
              <a:rPr lang="en-US" sz="1600" b="0" dirty="0"/>
              <a:t>dividing method also has to predict whether t is a real ticket or a false ticket. </a:t>
            </a:r>
            <a:endParaRPr lang="en-US" sz="1600" b="0" dirty="0" smtClean="0"/>
          </a:p>
          <a:p>
            <a:r>
              <a:rPr lang="en-US" sz="1600" b="0" dirty="0" smtClean="0"/>
              <a:t>There </a:t>
            </a:r>
            <a:r>
              <a:rPr lang="en-US" sz="1600" b="0" dirty="0"/>
              <a:t>are many binary classification algorithms for estimating P[c(t)]. In our implementation, we utilize another KNN classifier. </a:t>
            </a:r>
            <a:endParaRPr lang="en-US" sz="1600" b="0" dirty="0" smtClean="0"/>
          </a:p>
          <a:p>
            <a:r>
              <a:rPr lang="en-US" sz="1600" b="0" dirty="0" smtClean="0"/>
              <a:t>The </a:t>
            </a:r>
            <a:r>
              <a:rPr lang="en-US" sz="1600" b="0" dirty="0"/>
              <a:t>features are the </a:t>
            </a:r>
            <a:r>
              <a:rPr lang="en-US" sz="1600" b="0" dirty="0" smtClean="0"/>
              <a:t>ticket attributes </a:t>
            </a:r>
            <a:r>
              <a:rPr lang="en-US" sz="1600" b="0" dirty="0"/>
              <a:t>and the classification label is the ticket type. </a:t>
            </a:r>
            <a:endParaRPr lang="en-US" sz="1600" b="0" dirty="0" smtClean="0"/>
          </a:p>
          <a:p>
            <a:r>
              <a:rPr lang="en-US" sz="1600" b="0" dirty="0" smtClean="0"/>
              <a:t>The </a:t>
            </a:r>
            <a:r>
              <a:rPr lang="en-US" sz="1600" b="0" dirty="0"/>
              <a:t>KNN classifier first finds the K nearest tickets in D, denoted as D</a:t>
            </a:r>
            <a:r>
              <a:rPr lang="en-US" sz="1600" b="0" baseline="-25000" dirty="0"/>
              <a:t>K</a:t>
            </a:r>
            <a:r>
              <a:rPr lang="en-US" sz="1600" b="0" dirty="0"/>
              <a:t> = {t</a:t>
            </a:r>
            <a:r>
              <a:rPr lang="en-US" sz="1600" b="0" baseline="-25000" dirty="0"/>
              <a:t>j1</a:t>
            </a:r>
            <a:r>
              <a:rPr lang="en-US" sz="1600" b="0" dirty="0"/>
              <a:t> , ..., </a:t>
            </a:r>
            <a:r>
              <a:rPr lang="en-US" sz="1600" b="0" dirty="0" err="1"/>
              <a:t>t</a:t>
            </a:r>
            <a:r>
              <a:rPr lang="en-US" sz="1600" b="0" baseline="-25000" dirty="0" err="1"/>
              <a:t>jk</a:t>
            </a:r>
            <a:r>
              <a:rPr lang="en-US" sz="1600" b="0" dirty="0"/>
              <a:t> }. Then, P [c(t) = 1] is the proportion of real tickets in D</a:t>
            </a:r>
            <a:r>
              <a:rPr lang="en-US" sz="1600" b="0" baseline="-25000" dirty="0"/>
              <a:t>K</a:t>
            </a:r>
            <a:r>
              <a:rPr lang="en-US" sz="1600" b="0" dirty="0"/>
              <a:t> and P [c(t) = 0] is the proportion of false tickets in </a:t>
            </a:r>
            <a:r>
              <a:rPr lang="en-US" sz="1600" b="0" dirty="0" smtClean="0"/>
              <a:t>D</a:t>
            </a:r>
            <a:r>
              <a:rPr lang="en-US" sz="1600" b="0" baseline="-25000" dirty="0" smtClean="0"/>
              <a:t>K</a:t>
            </a:r>
            <a:r>
              <a:rPr lang="en-US" sz="1600" b="0" dirty="0" smtClean="0"/>
              <a:t>. </a:t>
            </a:r>
            <a:r>
              <a:rPr lang="en-US" sz="1600" b="0" dirty="0"/>
              <a:t>Formally, </a:t>
            </a:r>
          </a:p>
          <a:p>
            <a:endParaRPr lang="en-US" sz="1600" b="0" dirty="0"/>
          </a:p>
        </p:txBody>
      </p:sp>
      <p:pic>
        <p:nvPicPr>
          <p:cNvPr id="4" name="Picture 3"/>
          <p:cNvPicPr>
            <a:picLocks noChangeAspect="1"/>
          </p:cNvPicPr>
          <p:nvPr/>
        </p:nvPicPr>
        <p:blipFill>
          <a:blip r:embed="rId2"/>
          <a:stretch>
            <a:fillRect/>
          </a:stretch>
        </p:blipFill>
        <p:spPr>
          <a:xfrm>
            <a:off x="2052422" y="4262572"/>
            <a:ext cx="4597400" cy="685800"/>
          </a:xfrm>
          <a:prstGeom prst="rect">
            <a:avLst/>
          </a:prstGeom>
        </p:spPr>
      </p:pic>
      <p:pic>
        <p:nvPicPr>
          <p:cNvPr id="5" name="Picture 4"/>
          <p:cNvPicPr>
            <a:picLocks noChangeAspect="1"/>
          </p:cNvPicPr>
          <p:nvPr/>
        </p:nvPicPr>
        <p:blipFill>
          <a:blip r:embed="rId3"/>
          <a:stretch>
            <a:fillRect/>
          </a:stretch>
        </p:blipFill>
        <p:spPr>
          <a:xfrm>
            <a:off x="1720444" y="4985523"/>
            <a:ext cx="5105400" cy="558800"/>
          </a:xfrm>
          <a:prstGeom prst="rect">
            <a:avLst/>
          </a:prstGeom>
        </p:spPr>
      </p:pic>
      <p:pic>
        <p:nvPicPr>
          <p:cNvPr id="6" name="Picture 5"/>
          <p:cNvPicPr>
            <a:picLocks noChangeAspect="1"/>
          </p:cNvPicPr>
          <p:nvPr/>
        </p:nvPicPr>
        <p:blipFill>
          <a:blip r:embed="rId4"/>
          <a:stretch>
            <a:fillRect/>
          </a:stretch>
        </p:blipFill>
        <p:spPr>
          <a:xfrm>
            <a:off x="2076066" y="5575417"/>
            <a:ext cx="4318000" cy="774700"/>
          </a:xfrm>
          <a:prstGeom prst="rect">
            <a:avLst/>
          </a:prstGeom>
        </p:spPr>
      </p:pic>
    </p:spTree>
    <p:extLst>
      <p:ext uri="{BB962C8B-B14F-4D97-AF65-F5344CB8AC3E}">
        <p14:creationId xmlns:p14="http://schemas.microsoft.com/office/powerpoint/2010/main" val="99835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Implementation </a:t>
            </a:r>
            <a:endParaRPr lang="en-US" i="1" dirty="0"/>
          </a:p>
        </p:txBody>
      </p:sp>
      <p:sp>
        <p:nvSpPr>
          <p:cNvPr id="3" name="Content Placeholder 2"/>
          <p:cNvSpPr>
            <a:spLocks noGrp="1"/>
          </p:cNvSpPr>
          <p:nvPr>
            <p:ph idx="1"/>
          </p:nvPr>
        </p:nvSpPr>
        <p:spPr/>
        <p:txBody>
          <a:bodyPr/>
          <a:lstStyle/>
          <a:p>
            <a:r>
              <a:rPr lang="en-US" b="0" i="1" dirty="0"/>
              <a:t>Redundancy Removal in Recommendation </a:t>
            </a:r>
            <a:endParaRPr lang="en-US" b="0" i="1" dirty="0" smtClean="0"/>
          </a:p>
          <a:p>
            <a:r>
              <a:rPr lang="en-US" b="0" i="1" dirty="0"/>
              <a:t>Finding Nearest Neighbors </a:t>
            </a:r>
            <a:endParaRPr lang="en-US" b="0" i="1" dirty="0" smtClean="0"/>
          </a:p>
          <a:p>
            <a:r>
              <a:rPr lang="en-US" b="0" i="1" dirty="0"/>
              <a:t>Parameter Selection </a:t>
            </a:r>
          </a:p>
        </p:txBody>
      </p:sp>
    </p:spTree>
    <p:extLst>
      <p:ext uri="{BB962C8B-B14F-4D97-AF65-F5344CB8AC3E}">
        <p14:creationId xmlns:p14="http://schemas.microsoft.com/office/powerpoint/2010/main" val="346203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Implementation: </a:t>
            </a:r>
            <a:r>
              <a:rPr lang="en-US" dirty="0" smtClean="0"/>
              <a:t>Redundancy </a:t>
            </a:r>
            <a:r>
              <a:rPr lang="en-US" dirty="0"/>
              <a:t>Removal in Recommendation </a:t>
            </a:r>
            <a:r>
              <a:rPr lang="en-US" i="1" dirty="0" smtClean="0"/>
              <a:t> </a:t>
            </a:r>
            <a:endParaRPr lang="en-US" i="1" dirty="0"/>
          </a:p>
        </p:txBody>
      </p:sp>
      <p:sp>
        <p:nvSpPr>
          <p:cNvPr id="3" name="Content Placeholder 2"/>
          <p:cNvSpPr>
            <a:spLocks noGrp="1"/>
          </p:cNvSpPr>
          <p:nvPr>
            <p:ph idx="1"/>
          </p:nvPr>
        </p:nvSpPr>
        <p:spPr>
          <a:xfrm>
            <a:off x="352056" y="1574648"/>
            <a:ext cx="8348732" cy="4936981"/>
          </a:xfrm>
        </p:spPr>
        <p:txBody>
          <a:bodyPr/>
          <a:lstStyle/>
          <a:p>
            <a:r>
              <a:rPr lang="en-US" sz="1600" b="0" dirty="0"/>
              <a:t>KNN-based recommendation algorithms recommend the top k representative resolutions in the K nearest tickets. </a:t>
            </a:r>
            <a:endParaRPr lang="en-US" sz="1600" b="0" dirty="0" smtClean="0"/>
          </a:p>
          <a:p>
            <a:r>
              <a:rPr lang="en-US" sz="1600" b="0" dirty="0" smtClean="0"/>
              <a:t>However</a:t>
            </a:r>
            <a:r>
              <a:rPr lang="en-US" sz="1600" b="0" dirty="0"/>
              <a:t>, since all of these are similar to the incoming ticket, the resolutions of the K tickets may also be similar to each other, so that there may be some redundancy in the recommended results. </a:t>
            </a:r>
            <a:endParaRPr lang="en-US" sz="1600" b="0" dirty="0" smtClean="0"/>
          </a:p>
          <a:p>
            <a:r>
              <a:rPr lang="en-US" sz="1600" b="0" dirty="0" smtClean="0"/>
              <a:t>To </a:t>
            </a:r>
            <a:r>
              <a:rPr lang="en-US" sz="1600" b="0" dirty="0"/>
              <a:t>avoid this, another validation step is applied. </a:t>
            </a:r>
            <a:endParaRPr lang="en-US" sz="1600" b="0" dirty="0" smtClean="0"/>
          </a:p>
          <a:p>
            <a:pPr lvl="1"/>
            <a:r>
              <a:rPr lang="en-US" sz="1400" b="0" dirty="0" smtClean="0"/>
              <a:t>First</a:t>
            </a:r>
            <a:r>
              <a:rPr lang="en-US" sz="1400" b="0" dirty="0"/>
              <a:t>, the K nearest tickets’ resolutions are sorted according to their representativeness in descending order. </a:t>
            </a:r>
            <a:endParaRPr lang="en-US" sz="1400" b="0" dirty="0" smtClean="0"/>
          </a:p>
          <a:p>
            <a:pPr lvl="1"/>
            <a:r>
              <a:rPr lang="en-US" sz="1400" b="0" dirty="0" smtClean="0"/>
              <a:t>Then</a:t>
            </a:r>
            <a:r>
              <a:rPr lang="en-US" sz="1400" b="0" dirty="0"/>
              <a:t>, we go through all K resolutions, and check whether or not each of them is redundant to any previously selected resolution. If it is, we skip this resolution and jump to the next one; otherwise, we add it to the selection. </a:t>
            </a:r>
            <a:endParaRPr lang="en-US" sz="1400" b="0" dirty="0" smtClean="0"/>
          </a:p>
          <a:p>
            <a:pPr lvl="1"/>
            <a:r>
              <a:rPr lang="en-US" sz="1400" b="0" dirty="0" smtClean="0"/>
              <a:t>Since </a:t>
            </a:r>
            <a:r>
              <a:rPr lang="en-US" sz="1400" b="0" dirty="0"/>
              <a:t>the resolutions are textual descriptions, the redundancy of two resolutions is measured by the </a:t>
            </a:r>
            <a:r>
              <a:rPr lang="en-US" sz="1400" b="0" dirty="0" err="1"/>
              <a:t>Jaccard</a:t>
            </a:r>
            <a:r>
              <a:rPr lang="en-US" sz="1400" b="0" dirty="0"/>
              <a:t> </a:t>
            </a:r>
            <a:r>
              <a:rPr lang="en-US" sz="1400" b="0" dirty="0" smtClean="0"/>
              <a:t>index</a:t>
            </a:r>
            <a:r>
              <a:rPr lang="en-US" sz="1400" dirty="0" smtClean="0"/>
              <a:t> </a:t>
            </a:r>
            <a:r>
              <a:rPr lang="en-US" sz="1400" dirty="0"/>
              <a:t>for </a:t>
            </a:r>
            <a:r>
              <a:rPr lang="en-US" sz="1400" i="1" dirty="0"/>
              <a:t>bag of words </a:t>
            </a:r>
            <a:r>
              <a:rPr lang="en-US" sz="1400" i="1" dirty="0" smtClean="0"/>
              <a:t>model</a:t>
            </a:r>
            <a:r>
              <a:rPr lang="en-US" sz="1400" dirty="0" smtClean="0"/>
              <a:t>, </a:t>
            </a:r>
            <a:r>
              <a:rPr lang="en-US" sz="1400" dirty="0"/>
              <a:t>frequently used to compute the similarity of two texts. </a:t>
            </a:r>
          </a:p>
          <a:p>
            <a:pPr lvl="1"/>
            <a:r>
              <a:rPr lang="en-US" sz="1400" b="0" dirty="0" smtClean="0"/>
              <a:t>In </a:t>
            </a:r>
            <a:r>
              <a:rPr lang="en-US" sz="1400" b="0" dirty="0"/>
              <a:t>practice, if the descriptions of two resolutions r(t1) and r(t2) have more than one half common words (i.e. </a:t>
            </a:r>
            <a:r>
              <a:rPr lang="en-US" sz="1400" b="0" dirty="0" err="1"/>
              <a:t>Jaccard</a:t>
            </a:r>
            <a:r>
              <a:rPr lang="en-US" sz="1400" b="0" dirty="0"/>
              <a:t>(r(t1),r(t2)) &gt; 0.5), the two resolutions are quite likely to be the same. </a:t>
            </a:r>
          </a:p>
        </p:txBody>
      </p:sp>
    </p:spTree>
    <p:extLst>
      <p:ext uri="{BB962C8B-B14F-4D97-AF65-F5344CB8AC3E}">
        <p14:creationId xmlns:p14="http://schemas.microsoft.com/office/powerpoint/2010/main" val="85397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Implementation: </a:t>
            </a:r>
            <a:r>
              <a:rPr lang="en-US" dirty="0"/>
              <a:t>Finding Nearest Neighbors </a:t>
            </a:r>
            <a:r>
              <a:rPr lang="en-US" i="1" dirty="0" smtClean="0"/>
              <a:t> </a:t>
            </a:r>
            <a:endParaRPr lang="en-US" i="1" dirty="0"/>
          </a:p>
        </p:txBody>
      </p:sp>
      <p:sp>
        <p:nvSpPr>
          <p:cNvPr id="3" name="Content Placeholder 2"/>
          <p:cNvSpPr>
            <a:spLocks noGrp="1"/>
          </p:cNvSpPr>
          <p:nvPr>
            <p:ph idx="1"/>
          </p:nvPr>
        </p:nvSpPr>
        <p:spPr>
          <a:xfrm>
            <a:off x="685800" y="1776413"/>
            <a:ext cx="7773988" cy="4619769"/>
          </a:xfrm>
        </p:spPr>
        <p:txBody>
          <a:bodyPr/>
          <a:lstStyle/>
          <a:p>
            <a:r>
              <a:rPr lang="en-US" sz="1600" b="0" dirty="0"/>
              <a:t>Finding the K nearest neighbors in a large collection of historical tickets is time-</a:t>
            </a:r>
            <a:r>
              <a:rPr lang="en-US" sz="1600" b="0" dirty="0" smtClean="0"/>
              <a:t>consuming</a:t>
            </a:r>
          </a:p>
          <a:p>
            <a:r>
              <a:rPr lang="en-US" sz="1600" b="0" dirty="0" smtClean="0"/>
              <a:t>Standard </a:t>
            </a:r>
            <a:r>
              <a:rPr lang="en-US" sz="1600" b="0" dirty="0"/>
              <a:t>indexing search </a:t>
            </a:r>
            <a:r>
              <a:rPr lang="en-US" sz="1600" b="0" dirty="0" smtClean="0"/>
              <a:t>methods exist, </a:t>
            </a:r>
            <a:r>
              <a:rPr lang="en-US" sz="1600" b="0" dirty="0"/>
              <a:t>such as k-d </a:t>
            </a:r>
            <a:r>
              <a:rPr lang="en-US" sz="1600" b="0" dirty="0" smtClean="0"/>
              <a:t>Tree, </a:t>
            </a:r>
            <a:r>
              <a:rPr lang="en-US" sz="1600" b="0" dirty="0"/>
              <a:t>R-</a:t>
            </a:r>
            <a:r>
              <a:rPr lang="en-US" sz="1600" b="0" dirty="0" smtClean="0"/>
              <a:t>Tree, </a:t>
            </a:r>
            <a:r>
              <a:rPr lang="en-US" sz="1600" b="0" dirty="0"/>
              <a:t>VP-</a:t>
            </a:r>
            <a:r>
              <a:rPr lang="en-US" sz="1600" b="0" dirty="0" smtClean="0"/>
              <a:t>Tree, </a:t>
            </a:r>
            <a:r>
              <a:rPr lang="en-US" sz="1600" b="0" dirty="0"/>
              <a:t>cover </a:t>
            </a:r>
            <a:r>
              <a:rPr lang="en-US" sz="1600" b="0" dirty="0" smtClean="0"/>
              <a:t>tree. </a:t>
            </a:r>
          </a:p>
          <a:p>
            <a:r>
              <a:rPr lang="en-US" sz="1600" b="0" dirty="0"/>
              <a:t>Another heuristic solution is the attribute clustering based method:</a:t>
            </a:r>
          </a:p>
          <a:p>
            <a:pPr lvl="1"/>
            <a:r>
              <a:rPr lang="en-US" sz="1400" dirty="0"/>
              <a:t>Different system events have different system attributes, and the clustering algorithm can easily separate all tickets into categories based on their attribute names. </a:t>
            </a:r>
          </a:p>
          <a:p>
            <a:pPr lvl="1"/>
            <a:r>
              <a:rPr lang="en-US" sz="1400" dirty="0"/>
              <a:t>If two events share very few common attributes, their similarity cannot be high. Therefore, in most cases, the nearest neighbors search only needs to access these tickets in the same category. </a:t>
            </a:r>
          </a:p>
          <a:p>
            <a:r>
              <a:rPr lang="en-US" sz="1600" b="0" dirty="0" smtClean="0"/>
              <a:t>We consider Locality Sensitive </a:t>
            </a:r>
            <a:r>
              <a:rPr lang="en-US" sz="1600" b="0" dirty="0"/>
              <a:t>H</a:t>
            </a:r>
            <a:r>
              <a:rPr lang="en-US" sz="1600" b="0" dirty="0" smtClean="0"/>
              <a:t>ashing to be </a:t>
            </a:r>
            <a:r>
              <a:rPr lang="en-US" sz="1600" b="0" dirty="0"/>
              <a:t>more </a:t>
            </a:r>
            <a:r>
              <a:rPr lang="en-US" sz="1600" b="0" dirty="0" smtClean="0"/>
              <a:t>practical, because the </a:t>
            </a:r>
            <a:r>
              <a:rPr lang="en-US" sz="1600" b="0" dirty="0"/>
              <a:t>search </a:t>
            </a:r>
            <a:r>
              <a:rPr lang="en-US" sz="1600" b="0" dirty="0" smtClean="0"/>
              <a:t>space </a:t>
            </a:r>
            <a:r>
              <a:rPr lang="en-US" sz="1600" b="0" dirty="0"/>
              <a:t>of our event tickets is not metric and the dimensionality is </a:t>
            </a:r>
            <a:r>
              <a:rPr lang="en-US" sz="1600" b="0" dirty="0" smtClean="0"/>
              <a:t>high</a:t>
            </a:r>
          </a:p>
        </p:txBody>
      </p:sp>
    </p:spTree>
    <p:extLst>
      <p:ext uri="{BB962C8B-B14F-4D97-AF65-F5344CB8AC3E}">
        <p14:creationId xmlns:p14="http://schemas.microsoft.com/office/powerpoint/2010/main" val="8539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623094"/>
            <a:ext cx="8243887" cy="496887"/>
          </a:xfrm>
        </p:spPr>
        <p:txBody>
          <a:bodyPr/>
          <a:lstStyle/>
          <a:p>
            <a:r>
              <a:rPr lang="en-US" i="1" dirty="0" smtClean="0"/>
              <a:t>Implementation: </a:t>
            </a:r>
            <a:r>
              <a:rPr lang="en-US" dirty="0"/>
              <a:t>Parameter Selection </a:t>
            </a:r>
            <a:r>
              <a:rPr lang="en-US" i="1" dirty="0" smtClean="0"/>
              <a:t> </a:t>
            </a:r>
            <a:endParaRPr lang="en-US" i="1" dirty="0"/>
          </a:p>
        </p:txBody>
      </p:sp>
      <p:sp>
        <p:nvSpPr>
          <p:cNvPr id="3" name="Content Placeholder 2"/>
          <p:cNvSpPr>
            <a:spLocks noGrp="1"/>
          </p:cNvSpPr>
          <p:nvPr>
            <p:ph idx="1"/>
          </p:nvPr>
        </p:nvSpPr>
        <p:spPr>
          <a:xfrm>
            <a:off x="685800" y="1454727"/>
            <a:ext cx="7773988" cy="4222173"/>
          </a:xfrm>
        </p:spPr>
        <p:txBody>
          <a:bodyPr/>
          <a:lstStyle/>
          <a:p>
            <a:r>
              <a:rPr lang="en-US" sz="1600" b="0" dirty="0"/>
              <a:t>The best choice of K for the KNN algorithm depends on the data. </a:t>
            </a:r>
            <a:endParaRPr lang="en-US" sz="1600" b="0" dirty="0" smtClean="0"/>
          </a:p>
          <a:p>
            <a:r>
              <a:rPr lang="en-US" sz="1600" b="0" dirty="0" smtClean="0"/>
              <a:t>A </a:t>
            </a:r>
            <a:r>
              <a:rPr lang="en-US" sz="1600" b="0" dirty="0"/>
              <a:t>larger K may reduce of the effect of noise, but makes the boundaries between related resolutions and unrelated resolutions less distinct. </a:t>
            </a:r>
            <a:endParaRPr lang="en-US" sz="1600" b="0" dirty="0" smtClean="0"/>
          </a:p>
          <a:p>
            <a:r>
              <a:rPr lang="en-US" sz="1600" b="0" dirty="0" smtClean="0"/>
              <a:t>Many </a:t>
            </a:r>
            <a:r>
              <a:rPr lang="en-US" sz="1600" b="0" dirty="0"/>
              <a:t>heuristic approach are proposed for finding the best K. </a:t>
            </a:r>
            <a:endParaRPr lang="en-US" sz="1600" b="0" dirty="0" smtClean="0"/>
          </a:p>
          <a:p>
            <a:r>
              <a:rPr lang="en-US" sz="1600" b="0" dirty="0" smtClean="0"/>
              <a:t>A </a:t>
            </a:r>
            <a:r>
              <a:rPr lang="en-US" sz="1600" b="0" dirty="0"/>
              <a:t>widely used approach is the </a:t>
            </a:r>
            <a:r>
              <a:rPr lang="en-US" sz="1600" b="0" i="1" dirty="0" smtClean="0"/>
              <a:t>Cross-Validation</a:t>
            </a:r>
            <a:r>
              <a:rPr lang="en-US" sz="1600" b="0" dirty="0" smtClean="0"/>
              <a:t>, </a:t>
            </a:r>
            <a:r>
              <a:rPr lang="en-US" sz="1600" b="0" dirty="0"/>
              <a:t>which enumerates all possible K and tests the average accuracy. Both too small K and too large K would degrade the accuracy. </a:t>
            </a:r>
            <a:endParaRPr lang="en-US" sz="1600" b="0" dirty="0" smtClean="0"/>
          </a:p>
          <a:p>
            <a:r>
              <a:rPr lang="en-US" sz="1600" b="0" dirty="0" smtClean="0"/>
              <a:t>We </a:t>
            </a:r>
            <a:r>
              <a:rPr lang="en-US" sz="1600" b="0" dirty="0"/>
              <a:t>choose K corresponding to the peak accuracy. k ≤ K, is the number of recommended resolutions for each incoming ticket. </a:t>
            </a:r>
            <a:endParaRPr lang="en-US" sz="1600" b="0" dirty="0" smtClean="0"/>
          </a:p>
          <a:p>
            <a:r>
              <a:rPr lang="en-US" sz="1600" b="0" dirty="0" smtClean="0"/>
              <a:t>In </a:t>
            </a:r>
            <a:r>
              <a:rPr lang="en-US" sz="1600" b="0" dirty="0"/>
              <a:t>our recommendation system, we do not fix k for every ticket. A default k is provided by the system administrator, who can also enlarge the value of k for each ticket if more recommendations are needed. </a:t>
            </a:r>
          </a:p>
        </p:txBody>
      </p:sp>
    </p:spTree>
    <p:extLst>
      <p:ext uri="{BB962C8B-B14F-4D97-AF65-F5344CB8AC3E}">
        <p14:creationId xmlns:p14="http://schemas.microsoft.com/office/powerpoint/2010/main" val="85397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871538"/>
            <a:ext cx="8874396" cy="496887"/>
          </a:xfrm>
        </p:spPr>
        <p:txBody>
          <a:bodyPr/>
          <a:lstStyle/>
          <a:p>
            <a:r>
              <a:rPr lang="en-US" dirty="0" smtClean="0"/>
              <a:t>Evaluation: </a:t>
            </a:r>
            <a:r>
              <a:rPr lang="en-US" i="1" dirty="0"/>
              <a:t>Implementation and Testing Environment </a:t>
            </a:r>
            <a:r>
              <a:rPr lang="en-US" i="1" dirty="0" smtClean="0"/>
              <a:t>and </a:t>
            </a:r>
            <a:r>
              <a:rPr lang="en-US" i="1" dirty="0"/>
              <a:t>Experimental Data </a:t>
            </a:r>
            <a:endParaRPr lang="en-US" dirty="0"/>
          </a:p>
        </p:txBody>
      </p:sp>
      <p:sp>
        <p:nvSpPr>
          <p:cNvPr id="3" name="Content Placeholder 2"/>
          <p:cNvSpPr>
            <a:spLocks noGrp="1"/>
          </p:cNvSpPr>
          <p:nvPr>
            <p:ph idx="1"/>
          </p:nvPr>
        </p:nvSpPr>
        <p:spPr>
          <a:xfrm>
            <a:off x="304192" y="1383400"/>
            <a:ext cx="8530849" cy="4324204"/>
          </a:xfrm>
        </p:spPr>
        <p:txBody>
          <a:bodyPr/>
          <a:lstStyle/>
          <a:p>
            <a:r>
              <a:rPr lang="en-US" sz="1600" b="0" i="1" dirty="0" smtClean="0"/>
              <a:t>Implementation </a:t>
            </a:r>
            <a:r>
              <a:rPr lang="en-US" sz="1600" b="0" i="1" dirty="0"/>
              <a:t>and Testing Environment </a:t>
            </a:r>
            <a:endParaRPr lang="en-US" sz="1600" b="0" dirty="0"/>
          </a:p>
          <a:p>
            <a:pPr lvl="1"/>
            <a:r>
              <a:rPr lang="en-US" sz="1400" b="0" dirty="0"/>
              <a:t>We implemented four algorithms: KNN, weighted </a:t>
            </a:r>
            <a:r>
              <a:rPr lang="en-US" sz="1400" b="0" dirty="0" smtClean="0"/>
              <a:t>KNN, </a:t>
            </a:r>
            <a:r>
              <a:rPr lang="en-US" sz="1400" b="0" dirty="0"/>
              <a:t>the division method and the probabilistic fusion </a:t>
            </a:r>
            <a:r>
              <a:rPr lang="en-US" sz="1400" b="0" dirty="0" smtClean="0"/>
              <a:t>method.</a:t>
            </a:r>
          </a:p>
          <a:p>
            <a:pPr lvl="1"/>
            <a:r>
              <a:rPr lang="en-US" sz="1400" b="0" dirty="0" smtClean="0"/>
              <a:t> </a:t>
            </a:r>
            <a:r>
              <a:rPr lang="en-US" sz="1400" b="0" dirty="0"/>
              <a:t>Our proposed two algorithms, “Divide” and “Fusion”, are based on the weighted KNN algorithm framework. We choose the KNN-based algorithm as the </a:t>
            </a:r>
            <a:r>
              <a:rPr lang="en-US" sz="1400" b="0" dirty="0" smtClean="0"/>
              <a:t>baseline </a:t>
            </a:r>
            <a:r>
              <a:rPr lang="en-US" sz="1400" b="0" dirty="0"/>
              <a:t>because it is the most widely used Top-N item based recommendation algorithm. </a:t>
            </a:r>
            <a:endParaRPr lang="en-US" sz="1400" b="0" dirty="0" smtClean="0"/>
          </a:p>
          <a:p>
            <a:pPr lvl="1"/>
            <a:r>
              <a:rPr lang="en-US" sz="1400" b="0" dirty="0" smtClean="0"/>
              <a:t>Certainly</a:t>
            </a:r>
            <a:r>
              <a:rPr lang="en-US" sz="1400" b="0" dirty="0"/>
              <a:t>, we can use SVM to predict the ticket type to be false or real. But our core idea is </a:t>
            </a:r>
            <a:r>
              <a:rPr lang="en-US" sz="1400" b="0" dirty="0" smtClean="0"/>
              <a:t>to </a:t>
            </a:r>
            <a:r>
              <a:rPr lang="en-US" sz="1400" b="0" dirty="0"/>
              <a:t>combine the penalty for the misleading resolution into the recommendation algorithm. </a:t>
            </a:r>
          </a:p>
          <a:p>
            <a:pPr lvl="1"/>
            <a:r>
              <a:rPr lang="en-US" sz="1400" b="0" dirty="0"/>
              <a:t>All algorithms are implemented by Java 1.6. This testing machine is Windows XP with Intel Core 2 Duo CPU 2.4GHz and 3GB of RAM. </a:t>
            </a:r>
          </a:p>
          <a:p>
            <a:r>
              <a:rPr lang="en-US" sz="1600" b="0" i="1" dirty="0" smtClean="0"/>
              <a:t>Experimental </a:t>
            </a:r>
            <a:r>
              <a:rPr lang="en-US" sz="1600" b="0" i="1" dirty="0"/>
              <a:t>Data </a:t>
            </a:r>
            <a:endParaRPr lang="en-US" sz="1600" b="0" dirty="0"/>
          </a:p>
          <a:p>
            <a:pPr lvl="1"/>
            <a:r>
              <a:rPr lang="en-US" sz="1400" b="0" dirty="0"/>
              <a:t>Experimental event tickets are collected from three ac- counts managed by IBM Global Services denoted later “ac- count1”, “account2” and “account3”. The monitoring events are captured by IBM Tivoli </a:t>
            </a:r>
            <a:r>
              <a:rPr lang="en-US" sz="1400" b="0" dirty="0" smtClean="0"/>
              <a:t>Monitoring. </a:t>
            </a:r>
            <a:r>
              <a:rPr lang="en-US" sz="1400" b="0" dirty="0"/>
              <a:t>The ticket sets are summarized in </a:t>
            </a:r>
            <a:r>
              <a:rPr lang="en-US" sz="1400" b="0" dirty="0" smtClean="0"/>
              <a:t>Table below. </a:t>
            </a:r>
            <a:endParaRPr lang="en-US" sz="1400" b="0" dirty="0"/>
          </a:p>
          <a:p>
            <a:endParaRPr lang="en-US" sz="1600" b="0" dirty="0"/>
          </a:p>
        </p:txBody>
      </p:sp>
      <p:pic>
        <p:nvPicPr>
          <p:cNvPr id="4" name="Picture 3"/>
          <p:cNvPicPr>
            <a:picLocks noChangeAspect="1"/>
          </p:cNvPicPr>
          <p:nvPr/>
        </p:nvPicPr>
        <p:blipFill>
          <a:blip r:embed="rId2"/>
          <a:stretch>
            <a:fillRect/>
          </a:stretch>
        </p:blipFill>
        <p:spPr>
          <a:xfrm>
            <a:off x="1765071" y="5316799"/>
            <a:ext cx="5422900" cy="1181100"/>
          </a:xfrm>
          <a:prstGeom prst="rect">
            <a:avLst/>
          </a:prstGeom>
        </p:spPr>
      </p:pic>
    </p:spTree>
    <p:extLst>
      <p:ext uri="{BB962C8B-B14F-4D97-AF65-F5344CB8AC3E}">
        <p14:creationId xmlns:p14="http://schemas.microsoft.com/office/powerpoint/2010/main" val="44648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458113"/>
            <a:ext cx="8243887" cy="496887"/>
          </a:xfrm>
        </p:spPr>
        <p:txBody>
          <a:bodyPr/>
          <a:lstStyle/>
          <a:p>
            <a:r>
              <a:rPr lang="en-US" dirty="0" smtClean="0"/>
              <a:t>Evaluation: </a:t>
            </a:r>
            <a:r>
              <a:rPr lang="en-US" i="1" dirty="0"/>
              <a:t>Accuracy </a:t>
            </a:r>
            <a:endParaRPr lang="en-US" dirty="0"/>
          </a:p>
        </p:txBody>
      </p:sp>
      <p:sp>
        <p:nvSpPr>
          <p:cNvPr id="3" name="Content Placeholder 2"/>
          <p:cNvSpPr>
            <a:spLocks noGrp="1"/>
          </p:cNvSpPr>
          <p:nvPr>
            <p:ph idx="1"/>
          </p:nvPr>
        </p:nvSpPr>
        <p:spPr>
          <a:xfrm>
            <a:off x="386535" y="1023275"/>
            <a:ext cx="8338141" cy="5421675"/>
          </a:xfrm>
        </p:spPr>
        <p:txBody>
          <a:bodyPr/>
          <a:lstStyle/>
          <a:p>
            <a:r>
              <a:rPr lang="en-US" sz="1600" b="0" dirty="0" smtClean="0"/>
              <a:t>For </a:t>
            </a:r>
            <a:r>
              <a:rPr lang="en-US" sz="1600" b="0" dirty="0"/>
              <a:t>each ticket set, the first 90% tickets are used as the historic tickets and the remaining 10% tickets are used for testing. Hit rate is a widely used metric for evaluating the accuracy in item-based recommendation </a:t>
            </a:r>
            <a:r>
              <a:rPr lang="en-US" sz="1600" b="0" dirty="0" smtClean="0"/>
              <a:t>algorithms. </a:t>
            </a:r>
            <a:endParaRPr lang="en-US" sz="1600" b="0" dirty="0"/>
          </a:p>
          <a:p>
            <a:r>
              <a:rPr lang="en-US" sz="1600" b="0" i="1" u="sng" dirty="0"/>
              <a:t>Accuracy</a:t>
            </a:r>
            <a:r>
              <a:rPr lang="en-US" sz="1600" b="0" dirty="0"/>
              <a:t> = Hit-Rate = |Hit(C)|/|C|, </a:t>
            </a:r>
          </a:p>
          <a:p>
            <a:pPr lvl="1"/>
            <a:r>
              <a:rPr lang="en-US" sz="1400" b="0" dirty="0"/>
              <a:t>where C is the testing set, and Hit(C) is the set for which one of the recommended resolutions is </a:t>
            </a:r>
            <a:r>
              <a:rPr lang="en-US" sz="1400" b="0" i="1" dirty="0"/>
              <a:t>hit </a:t>
            </a:r>
            <a:r>
              <a:rPr lang="en-US" sz="1400" b="0" dirty="0"/>
              <a:t>by the true resolution. If the recommendation resolution is truly relevant to the ticket, we say that recommended resolution is </a:t>
            </a:r>
            <a:r>
              <a:rPr lang="en-US" sz="1400" b="0" i="1" dirty="0"/>
              <a:t>hit </a:t>
            </a:r>
            <a:r>
              <a:rPr lang="en-US" sz="1400" b="0" dirty="0"/>
              <a:t>by the true resolution. </a:t>
            </a:r>
          </a:p>
          <a:p>
            <a:r>
              <a:rPr lang="en-US" sz="1600" b="0" dirty="0"/>
              <a:t>Since real tickets are more important than false ones, we define another accuracy measure, the weighted accuracy, which assigns weights to real and false tickets. The weighted accuracy is computed as follows: </a:t>
            </a:r>
          </a:p>
          <a:p>
            <a:r>
              <a:rPr lang="en-US" sz="1600" b="0" i="1" u="sng" dirty="0"/>
              <a:t>Weighted Accuracy </a:t>
            </a:r>
            <a:r>
              <a:rPr lang="en-US" sz="1600" b="0" dirty="0"/>
              <a:t>= </a:t>
            </a:r>
            <a:r>
              <a:rPr lang="en-US" sz="1600" b="0" dirty="0" err="1"/>
              <a:t>λ</a:t>
            </a:r>
            <a:r>
              <a:rPr lang="en-US" sz="1600" b="0" dirty="0"/>
              <a:t> · |Hit(</a:t>
            </a:r>
            <a:r>
              <a:rPr lang="en-US" sz="1600" b="0" dirty="0" err="1"/>
              <a:t>Creal</a:t>
            </a:r>
            <a:r>
              <a:rPr lang="en-US" sz="1600" b="0" dirty="0"/>
              <a:t>)| + (1 − </a:t>
            </a:r>
            <a:r>
              <a:rPr lang="en-US" sz="1600" b="0" dirty="0" err="1"/>
              <a:t>λ</a:t>
            </a:r>
            <a:r>
              <a:rPr lang="en-US" sz="1600" b="0" dirty="0"/>
              <a:t>) · |Hit(</a:t>
            </a:r>
            <a:r>
              <a:rPr lang="en-US" sz="1600" b="0" dirty="0" err="1"/>
              <a:t>Cfalse</a:t>
            </a:r>
            <a:r>
              <a:rPr lang="en-US" sz="1600" b="0" dirty="0"/>
              <a:t>)|, </a:t>
            </a:r>
            <a:r>
              <a:rPr lang="en-US" sz="1600" b="0" dirty="0" err="1"/>
              <a:t>λ</a:t>
            </a:r>
            <a:r>
              <a:rPr lang="en-US" sz="1600" b="0" dirty="0"/>
              <a:t> · |</a:t>
            </a:r>
            <a:r>
              <a:rPr lang="en-US" sz="1600" b="0" dirty="0" err="1"/>
              <a:t>Creal</a:t>
            </a:r>
            <a:r>
              <a:rPr lang="en-US" sz="1600" b="0" dirty="0"/>
              <a:t>| + (1 − </a:t>
            </a:r>
            <a:r>
              <a:rPr lang="en-US" sz="1600" b="0" dirty="0" err="1"/>
              <a:t>λ</a:t>
            </a:r>
            <a:r>
              <a:rPr lang="en-US" sz="1600" b="0" dirty="0"/>
              <a:t>) · |</a:t>
            </a:r>
            <a:r>
              <a:rPr lang="en-US" sz="1600" b="0" dirty="0" err="1"/>
              <a:t>Cfalse</a:t>
            </a:r>
            <a:r>
              <a:rPr lang="en-US" sz="1600" b="0" dirty="0"/>
              <a:t>| </a:t>
            </a:r>
            <a:endParaRPr lang="en-US" sz="1600" b="0" dirty="0" smtClean="0"/>
          </a:p>
          <a:p>
            <a:pPr lvl="1"/>
            <a:r>
              <a:rPr lang="en-US" sz="1400" b="0" dirty="0" smtClean="0"/>
              <a:t>where </a:t>
            </a:r>
            <a:r>
              <a:rPr lang="en-US" sz="1400" b="0" dirty="0" err="1" smtClean="0"/>
              <a:t>Creal</a:t>
            </a:r>
            <a:r>
              <a:rPr lang="en-US" sz="1400" b="0" dirty="0" smtClean="0"/>
              <a:t> </a:t>
            </a:r>
            <a:r>
              <a:rPr lang="en-US" sz="1400" b="0" dirty="0"/>
              <a:t>is the set of real testing tickets, </a:t>
            </a:r>
            <a:r>
              <a:rPr lang="en-US" sz="1400" b="0" dirty="0" err="1"/>
              <a:t>Cfalse</a:t>
            </a:r>
            <a:r>
              <a:rPr lang="en-US" sz="1400" b="0" dirty="0"/>
              <a:t> is the set of false testing tickets, </a:t>
            </a:r>
            <a:r>
              <a:rPr lang="en-US" sz="1400" b="0" dirty="0" err="1"/>
              <a:t>Creal</a:t>
            </a:r>
            <a:r>
              <a:rPr lang="en-US" sz="1400" b="0" dirty="0"/>
              <a:t> ∪ </a:t>
            </a:r>
            <a:r>
              <a:rPr lang="en-US" sz="1400" b="0" dirty="0" err="1"/>
              <a:t>Cfalse</a:t>
            </a:r>
            <a:r>
              <a:rPr lang="en-US" sz="1400" b="0" dirty="0"/>
              <a:t> = C, </a:t>
            </a:r>
            <a:r>
              <a:rPr lang="en-US" sz="1400" b="0" dirty="0" err="1"/>
              <a:t>λ</a:t>
            </a:r>
            <a:r>
              <a:rPr lang="en-US" sz="1400" b="0" dirty="0"/>
              <a:t> is the importance weight of the real tickets, 0 ≤ </a:t>
            </a:r>
            <a:r>
              <a:rPr lang="en-US" sz="1400" b="0" dirty="0" err="1"/>
              <a:t>λ</a:t>
            </a:r>
            <a:r>
              <a:rPr lang="en-US" sz="1400" b="0" dirty="0"/>
              <a:t> ≤ 1, it is also the penalty mentioned in Section III-C. In this evaluation, </a:t>
            </a:r>
            <a:r>
              <a:rPr lang="en-US" sz="1400" b="0" dirty="0" err="1"/>
              <a:t>λ</a:t>
            </a:r>
            <a:r>
              <a:rPr lang="en-US" sz="1400" b="0" dirty="0"/>
              <a:t> = 0.9 since the real tickets are much more important than the false tickets in reality. We also test other large </a:t>
            </a:r>
            <a:r>
              <a:rPr lang="en-US" sz="1400" b="0" dirty="0" err="1"/>
              <a:t>λ</a:t>
            </a:r>
            <a:r>
              <a:rPr lang="en-US" sz="1400" b="0" dirty="0"/>
              <a:t> values, such as 0.8 and 0.99. The accuracy comparison results have no significant change. </a:t>
            </a:r>
          </a:p>
          <a:p>
            <a:r>
              <a:rPr lang="en-US" sz="1600" b="0" dirty="0"/>
              <a:t>We vary K and k from 1 to 20 to obtain different parameter settings. </a:t>
            </a:r>
          </a:p>
          <a:p>
            <a:endParaRPr lang="en-US" sz="1600" b="0" dirty="0"/>
          </a:p>
        </p:txBody>
      </p:sp>
    </p:spTree>
    <p:extLst>
      <p:ext uri="{BB962C8B-B14F-4D97-AF65-F5344CB8AC3E}">
        <p14:creationId xmlns:p14="http://schemas.microsoft.com/office/powerpoint/2010/main" val="404254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3563657"/>
            <a:ext cx="8243887" cy="496887"/>
          </a:xfrm>
        </p:spPr>
        <p:txBody>
          <a:bodyPr/>
          <a:lstStyle/>
          <a:p>
            <a:r>
              <a:rPr lang="en-US" dirty="0"/>
              <a:t>Test Results for K = 20, k = 5 </a:t>
            </a:r>
          </a:p>
        </p:txBody>
      </p:sp>
      <p:sp>
        <p:nvSpPr>
          <p:cNvPr id="6" name="Title 1"/>
          <p:cNvSpPr txBox="1">
            <a:spLocks/>
          </p:cNvSpPr>
          <p:nvPr/>
        </p:nvSpPr>
        <p:spPr bwMode="auto">
          <a:xfrm>
            <a:off x="153988" y="581612"/>
            <a:ext cx="8243887"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mj-lt"/>
                <a:ea typeface="ＭＳ Ｐゴシック" charset="0"/>
                <a:cs typeface="+mj-cs"/>
              </a:defRPr>
            </a:lvl1pPr>
            <a:lvl2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2pPr>
            <a:lvl3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3pPr>
            <a:lvl4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4pPr>
            <a:lvl5pPr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ＭＳ Ｐゴシック" charset="0"/>
                <a:cs typeface="Arial" charset="0"/>
              </a:defRPr>
            </a:lvl5pPr>
            <a:lvl6pPr marL="4572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6pPr>
            <a:lvl7pPr marL="9144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7pPr>
            <a:lvl8pPr marL="13716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8pPr>
            <a:lvl9pPr marL="1828800" algn="l" defTabSz="457200" rtl="0" eaLnBrk="1" fontAlgn="base" hangingPunct="1">
              <a:lnSpc>
                <a:spcPct val="90000"/>
              </a:lnSpc>
              <a:spcBef>
                <a:spcPct val="0"/>
              </a:spcBef>
              <a:spcAft>
                <a:spcPct val="0"/>
              </a:spcAft>
              <a:buClr>
                <a:srgbClr val="7889FB"/>
              </a:buClr>
              <a:buSzPct val="100000"/>
              <a:buFont typeface="Arial" charset="0"/>
              <a:defRPr sz="2800">
                <a:solidFill>
                  <a:srgbClr val="7889FB"/>
                </a:solidFill>
                <a:latin typeface="Arial" charset="0"/>
                <a:ea typeface="Arial" charset="0"/>
                <a:cs typeface="Arial" charset="0"/>
              </a:defRPr>
            </a:lvl9pPr>
          </a:lstStyle>
          <a:p>
            <a:r>
              <a:rPr lang="en-US" dirty="0" smtClean="0"/>
              <a:t>Test Results for K = 10, k = 3 </a:t>
            </a:r>
            <a:endParaRPr lang="en-US" dirty="0"/>
          </a:p>
        </p:txBody>
      </p:sp>
      <p:pic>
        <p:nvPicPr>
          <p:cNvPr id="7" name="Picture 6"/>
          <p:cNvPicPr>
            <a:picLocks noChangeAspect="1"/>
          </p:cNvPicPr>
          <p:nvPr/>
        </p:nvPicPr>
        <p:blipFill>
          <a:blip r:embed="rId3"/>
          <a:stretch>
            <a:fillRect/>
          </a:stretch>
        </p:blipFill>
        <p:spPr>
          <a:xfrm>
            <a:off x="0" y="1078499"/>
            <a:ext cx="9144000" cy="2485158"/>
          </a:xfrm>
          <a:prstGeom prst="rect">
            <a:avLst/>
          </a:prstGeom>
        </p:spPr>
      </p:pic>
      <p:pic>
        <p:nvPicPr>
          <p:cNvPr id="8" name="Picture 7"/>
          <p:cNvPicPr>
            <a:picLocks noChangeAspect="1"/>
          </p:cNvPicPr>
          <p:nvPr/>
        </p:nvPicPr>
        <p:blipFill>
          <a:blip r:embed="rId3"/>
          <a:stretch>
            <a:fillRect/>
          </a:stretch>
        </p:blipFill>
        <p:spPr>
          <a:xfrm>
            <a:off x="29743" y="4060545"/>
            <a:ext cx="9144000" cy="2469642"/>
          </a:xfrm>
          <a:prstGeom prst="rect">
            <a:avLst/>
          </a:prstGeom>
        </p:spPr>
      </p:pic>
    </p:spTree>
    <p:extLst>
      <p:ext uri="{BB962C8B-B14F-4D97-AF65-F5344CB8AC3E}">
        <p14:creationId xmlns:p14="http://schemas.microsoft.com/office/powerpoint/2010/main" val="593075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403371"/>
            <a:ext cx="8243887" cy="496887"/>
          </a:xfrm>
        </p:spPr>
        <p:txBody>
          <a:bodyPr/>
          <a:lstStyle/>
          <a:p>
            <a:r>
              <a:rPr lang="en-US" dirty="0"/>
              <a:t>Evaluation</a:t>
            </a:r>
            <a:r>
              <a:rPr lang="en-US" dirty="0" smtClean="0"/>
              <a:t>: Penalty </a:t>
            </a:r>
            <a:endParaRPr lang="en-US" dirty="0"/>
          </a:p>
        </p:txBody>
      </p:sp>
      <p:pic>
        <p:nvPicPr>
          <p:cNvPr id="4" name="Picture 3"/>
          <p:cNvPicPr>
            <a:picLocks noChangeAspect="1"/>
          </p:cNvPicPr>
          <p:nvPr/>
        </p:nvPicPr>
        <p:blipFill rotWithShape="1">
          <a:blip r:embed="rId2"/>
          <a:srcRect r="54004"/>
          <a:stretch/>
        </p:blipFill>
        <p:spPr>
          <a:xfrm>
            <a:off x="13655" y="1015430"/>
            <a:ext cx="4205864" cy="5452257"/>
          </a:xfrm>
          <a:prstGeom prst="rect">
            <a:avLst/>
          </a:prstGeom>
        </p:spPr>
      </p:pic>
      <p:sp>
        <p:nvSpPr>
          <p:cNvPr id="5" name="Content Placeholder 2"/>
          <p:cNvSpPr>
            <a:spLocks noGrp="1"/>
          </p:cNvSpPr>
          <p:nvPr>
            <p:ph idx="1"/>
          </p:nvPr>
        </p:nvSpPr>
        <p:spPr>
          <a:xfrm>
            <a:off x="4615522" y="1305955"/>
            <a:ext cx="3980815" cy="5097194"/>
          </a:xfrm>
        </p:spPr>
        <p:txBody>
          <a:bodyPr/>
          <a:lstStyle/>
          <a:p>
            <a:r>
              <a:rPr lang="en-US" sz="1600" b="0" dirty="0" smtClean="0"/>
              <a:t>Figures on the right </a:t>
            </a:r>
            <a:r>
              <a:rPr lang="en-US" sz="1600" b="0" dirty="0"/>
              <a:t>show the </a:t>
            </a:r>
            <a:r>
              <a:rPr lang="en-US" sz="1600" b="0" i="1" dirty="0"/>
              <a:t>average penalty </a:t>
            </a:r>
            <a:r>
              <a:rPr lang="en-US" sz="1600" b="0" dirty="0"/>
              <a:t>for each testing ticket. </a:t>
            </a:r>
            <a:endParaRPr lang="en-US" sz="1600" b="0" dirty="0" smtClean="0"/>
          </a:p>
          <a:p>
            <a:r>
              <a:rPr lang="en-US" sz="1600" b="0" dirty="0" smtClean="0"/>
              <a:t>We </a:t>
            </a:r>
            <a:r>
              <a:rPr lang="en-US" sz="1600" b="0" dirty="0"/>
              <a:t>assigned a higher importance to the real tickets, </a:t>
            </a:r>
            <a:r>
              <a:rPr lang="en-US" sz="1600" b="0" dirty="0" err="1"/>
              <a:t>λ</a:t>
            </a:r>
            <a:r>
              <a:rPr lang="en-US" sz="1600" b="0" dirty="0"/>
              <a:t> = 0.9. </a:t>
            </a:r>
            <a:endParaRPr lang="en-US" sz="1600" b="0" dirty="0" smtClean="0"/>
          </a:p>
          <a:p>
            <a:r>
              <a:rPr lang="en-US" sz="1600" b="0" dirty="0" smtClean="0"/>
              <a:t>Our </a:t>
            </a:r>
            <a:r>
              <a:rPr lang="en-US" sz="1600" b="0" dirty="0"/>
              <a:t>proposed two algorithms have smaller penalties than the traditional KNN- based recommendation algorithms. </a:t>
            </a:r>
            <a:endParaRPr lang="en-US" sz="1600" b="0" dirty="0" smtClean="0"/>
          </a:p>
          <a:p>
            <a:r>
              <a:rPr lang="en-US" sz="1600" b="0" dirty="0" smtClean="0"/>
              <a:t>The </a:t>
            </a:r>
            <a:r>
              <a:rPr lang="en-US" sz="1600" b="0" dirty="0"/>
              <a:t>probabilistic fusion method outperforms the division method, which relies heavily on the ticket type predictor. </a:t>
            </a:r>
            <a:endParaRPr lang="en-US" sz="1600" b="0" dirty="0" smtClean="0"/>
          </a:p>
          <a:p>
            <a:r>
              <a:rPr lang="en-US" sz="1600" b="0" dirty="0" smtClean="0"/>
              <a:t>Overall</a:t>
            </a:r>
            <a:r>
              <a:rPr lang="en-US" sz="1600" b="0" dirty="0"/>
              <a:t>, our probabilistic fusion method only has about 1/3 of the penalties of the traditional KNN-based algorithms. </a:t>
            </a:r>
            <a:endParaRPr lang="en-US" sz="1600" b="0" dirty="0" smtClean="0"/>
          </a:p>
        </p:txBody>
      </p:sp>
    </p:spTree>
    <p:extLst>
      <p:ext uri="{BB962C8B-B14F-4D97-AF65-F5344CB8AC3E}">
        <p14:creationId xmlns:p14="http://schemas.microsoft.com/office/powerpoint/2010/main" val="1729148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403371"/>
            <a:ext cx="8243887" cy="496887"/>
          </a:xfrm>
        </p:spPr>
        <p:txBody>
          <a:bodyPr/>
          <a:lstStyle/>
          <a:p>
            <a:r>
              <a:rPr lang="en-US" dirty="0"/>
              <a:t>Evaluation</a:t>
            </a:r>
            <a:r>
              <a:rPr lang="en-US" dirty="0" smtClean="0"/>
              <a:t>: Overall </a:t>
            </a:r>
            <a:r>
              <a:rPr lang="en-US" dirty="0"/>
              <a:t>Performance </a:t>
            </a:r>
          </a:p>
        </p:txBody>
      </p:sp>
      <p:pic>
        <p:nvPicPr>
          <p:cNvPr id="4" name="Picture 3"/>
          <p:cNvPicPr>
            <a:picLocks noChangeAspect="1"/>
          </p:cNvPicPr>
          <p:nvPr/>
        </p:nvPicPr>
        <p:blipFill rotWithShape="1">
          <a:blip r:embed="rId3"/>
          <a:srcRect l="54060"/>
          <a:stretch/>
        </p:blipFill>
        <p:spPr>
          <a:xfrm>
            <a:off x="153988" y="1056395"/>
            <a:ext cx="4200744" cy="5452257"/>
          </a:xfrm>
          <a:prstGeom prst="rect">
            <a:avLst/>
          </a:prstGeom>
        </p:spPr>
      </p:pic>
      <p:sp>
        <p:nvSpPr>
          <p:cNvPr id="5" name="Content Placeholder 2"/>
          <p:cNvSpPr>
            <a:spLocks noGrp="1"/>
          </p:cNvSpPr>
          <p:nvPr>
            <p:ph idx="1"/>
          </p:nvPr>
        </p:nvSpPr>
        <p:spPr>
          <a:xfrm>
            <a:off x="4656492" y="1060165"/>
            <a:ext cx="4001034" cy="5097194"/>
          </a:xfrm>
        </p:spPr>
        <p:txBody>
          <a:bodyPr/>
          <a:lstStyle/>
          <a:p>
            <a:r>
              <a:rPr lang="en-US" sz="1600" b="0" dirty="0" smtClean="0"/>
              <a:t>An </a:t>
            </a:r>
            <a:r>
              <a:rPr lang="en-US" sz="1600" b="0" dirty="0"/>
              <a:t>overall quantity metric is used for evaluating the </a:t>
            </a:r>
            <a:r>
              <a:rPr lang="en-US" sz="1600" b="0" dirty="0" smtClean="0"/>
              <a:t>recommendation </a:t>
            </a:r>
            <a:r>
              <a:rPr lang="en-US" sz="1600" b="0" dirty="0"/>
              <a:t>algorithms, covering both the accuracy and the </a:t>
            </a:r>
            <a:r>
              <a:rPr lang="en-US" sz="1600" b="0" dirty="0" smtClean="0"/>
              <a:t>average </a:t>
            </a:r>
            <a:r>
              <a:rPr lang="en-US" sz="1600" b="0" dirty="0"/>
              <a:t>penalty. </a:t>
            </a:r>
            <a:endParaRPr lang="en-US" sz="1600" b="0" dirty="0" smtClean="0"/>
          </a:p>
          <a:p>
            <a:r>
              <a:rPr lang="en-US" sz="1600" b="0" dirty="0" smtClean="0"/>
              <a:t>It </a:t>
            </a:r>
            <a:r>
              <a:rPr lang="en-US" sz="1600" b="0" dirty="0"/>
              <a:t>is defined as overall score = weighted accuracy / average penalty. If the weighted accuracy is higher or the average penalty is lower, then the overall score becomes higher and the overall performance is better. </a:t>
            </a:r>
            <a:endParaRPr lang="en-US" sz="1600" b="0" dirty="0" smtClean="0"/>
          </a:p>
          <a:p>
            <a:r>
              <a:rPr lang="en-US" sz="1600" b="0" dirty="0" smtClean="0"/>
              <a:t>Figures on the left </a:t>
            </a:r>
            <a:r>
              <a:rPr lang="en-US" sz="1600" b="0" dirty="0"/>
              <a:t>show the overall scores of all algorithms for two parameter settings. </a:t>
            </a:r>
            <a:endParaRPr lang="en-US" sz="1600" b="0" dirty="0" smtClean="0"/>
          </a:p>
          <a:p>
            <a:r>
              <a:rPr lang="en-US" sz="1600" b="0" dirty="0"/>
              <a:t>It is seen that, our proposed algorithms are always better than the KNN-based algorithms in each data set. </a:t>
            </a:r>
          </a:p>
          <a:p>
            <a:endParaRPr lang="en-US" sz="1400" b="0" dirty="0"/>
          </a:p>
          <a:p>
            <a:endParaRPr lang="en-US" sz="1400" b="0" dirty="0"/>
          </a:p>
        </p:txBody>
      </p:sp>
    </p:spTree>
    <p:extLst>
      <p:ext uri="{BB962C8B-B14F-4D97-AF65-F5344CB8AC3E}">
        <p14:creationId xmlns:p14="http://schemas.microsoft.com/office/powerpoint/2010/main" val="161340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685800" y="1776413"/>
            <a:ext cx="7773988" cy="4385256"/>
          </a:xfrm>
        </p:spPr>
        <p:txBody>
          <a:bodyPr/>
          <a:lstStyle/>
          <a:p>
            <a:r>
              <a:rPr lang="en-US" sz="1600" b="0" dirty="0" smtClean="0"/>
              <a:t>The goal of every service provider is to run </a:t>
            </a:r>
            <a:r>
              <a:rPr lang="en-US" sz="1600" b="0" dirty="0"/>
              <a:t>a service in a fully automated operation environment </a:t>
            </a:r>
          </a:p>
          <a:p>
            <a:r>
              <a:rPr lang="en-US" sz="1600" b="0" dirty="0" smtClean="0"/>
              <a:t>Employment </a:t>
            </a:r>
            <a:r>
              <a:rPr lang="en-US" sz="1600" b="0" dirty="0"/>
              <a:t>of monitoring solutions is a first step </a:t>
            </a:r>
            <a:r>
              <a:rPr lang="en-US" sz="1600" b="0" dirty="0" smtClean="0"/>
              <a:t>towards this goal, automating problem resolution is the next one</a:t>
            </a:r>
          </a:p>
          <a:p>
            <a:r>
              <a:rPr lang="en-US" sz="1600" b="0" dirty="0" smtClean="0"/>
              <a:t>We </a:t>
            </a:r>
            <a:r>
              <a:rPr lang="en-US" sz="1600" b="0" dirty="0"/>
              <a:t>analyze historical event tickets from three production accounts and observe that their resolutions are </a:t>
            </a:r>
            <a:r>
              <a:rPr lang="en-US" sz="1600" b="0" dirty="0" smtClean="0"/>
              <a:t>recommendable </a:t>
            </a:r>
            <a:r>
              <a:rPr lang="en-US" sz="1600" b="0" dirty="0"/>
              <a:t>for current event tickets on the basis of event information. </a:t>
            </a:r>
          </a:p>
          <a:p>
            <a:r>
              <a:rPr lang="en-US" sz="1600" b="0" dirty="0" smtClean="0"/>
              <a:t>We propose two resolution recommendation algorithms for event tickets capable of eliminating misleading resolutions</a:t>
            </a:r>
            <a:r>
              <a:rPr lang="en-US" sz="1600" b="0" dirty="0"/>
              <a:t>. An additional penalty is </a:t>
            </a:r>
            <a:r>
              <a:rPr lang="en-US" sz="1600" b="0" dirty="0" smtClean="0"/>
              <a:t>incorporated </a:t>
            </a:r>
            <a:r>
              <a:rPr lang="en-US" sz="1600" b="0" dirty="0"/>
              <a:t>in the algorithms to minimize misleading resolutions. </a:t>
            </a:r>
            <a:endParaRPr lang="en-US" sz="1600" b="0" dirty="0" smtClean="0"/>
          </a:p>
          <a:p>
            <a:r>
              <a:rPr lang="en-US" sz="1600" b="0" dirty="0" smtClean="0"/>
              <a:t>We </a:t>
            </a:r>
            <a:r>
              <a:rPr lang="en-US" sz="1600" b="0" dirty="0"/>
              <a:t>conducted extensive experiments for our proposed algorithms on real ticket data. Their results show that our algorithms achieve the same accuracy as the traditional k- nearest neighbor (KNN) based </a:t>
            </a:r>
            <a:r>
              <a:rPr lang="en-US" sz="1600" b="0" dirty="0" smtClean="0"/>
              <a:t>algorithms </a:t>
            </a:r>
            <a:r>
              <a:rPr lang="en-US" sz="1600" b="0" dirty="0"/>
              <a:t>with less misleading information in the results. </a:t>
            </a:r>
          </a:p>
          <a:p>
            <a:endParaRPr lang="en-US" sz="1600" b="0" dirty="0"/>
          </a:p>
        </p:txBody>
      </p:sp>
    </p:spTree>
    <p:extLst>
      <p:ext uri="{BB962C8B-B14F-4D97-AF65-F5344CB8AC3E}">
        <p14:creationId xmlns:p14="http://schemas.microsoft.com/office/powerpoint/2010/main" val="2629819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816918"/>
            <a:ext cx="8990012" cy="496887"/>
          </a:xfrm>
        </p:spPr>
        <p:txBody>
          <a:bodyPr/>
          <a:lstStyle/>
          <a:p>
            <a:r>
              <a:rPr lang="en-US" dirty="0"/>
              <a:t>Evaluation: </a:t>
            </a:r>
            <a:r>
              <a:rPr lang="en-US" i="1" dirty="0"/>
              <a:t>Variation of </a:t>
            </a:r>
            <a:r>
              <a:rPr lang="en-US" i="1" dirty="0" smtClean="0"/>
              <a:t>Parameters for Weighted Accuracy </a:t>
            </a:r>
            <a:endParaRPr lang="en-US" dirty="0"/>
          </a:p>
        </p:txBody>
      </p:sp>
      <p:pic>
        <p:nvPicPr>
          <p:cNvPr id="4" name="Picture 3"/>
          <p:cNvPicPr>
            <a:picLocks noChangeAspect="1"/>
          </p:cNvPicPr>
          <p:nvPr/>
        </p:nvPicPr>
        <p:blipFill rotWithShape="1">
          <a:blip r:embed="rId3"/>
          <a:srcRect b="49739"/>
          <a:stretch/>
        </p:blipFill>
        <p:spPr>
          <a:xfrm>
            <a:off x="0" y="1313805"/>
            <a:ext cx="9144000" cy="2454861"/>
          </a:xfrm>
          <a:prstGeom prst="rect">
            <a:avLst/>
          </a:prstGeom>
        </p:spPr>
      </p:pic>
      <p:sp>
        <p:nvSpPr>
          <p:cNvPr id="5" name="Content Placeholder 2"/>
          <p:cNvSpPr>
            <a:spLocks noGrp="1"/>
          </p:cNvSpPr>
          <p:nvPr>
            <p:ph idx="1"/>
          </p:nvPr>
        </p:nvSpPr>
        <p:spPr>
          <a:xfrm>
            <a:off x="153988" y="4028236"/>
            <a:ext cx="8545253" cy="1979768"/>
          </a:xfrm>
        </p:spPr>
        <p:txBody>
          <a:bodyPr/>
          <a:lstStyle/>
          <a:p>
            <a:r>
              <a:rPr lang="en-US" sz="1400" b="0" dirty="0" smtClean="0"/>
              <a:t>To </a:t>
            </a:r>
            <a:r>
              <a:rPr lang="en-US" sz="1400" b="0" dirty="0"/>
              <a:t>compare the results of each algorithm, we vary the number of each recommendation resolutions, k. </a:t>
            </a:r>
            <a:endParaRPr lang="en-US" sz="1400" b="0" dirty="0" smtClean="0"/>
          </a:p>
          <a:p>
            <a:r>
              <a:rPr lang="en-US" sz="1400" b="0" dirty="0"/>
              <a:t> </a:t>
            </a:r>
            <a:r>
              <a:rPr lang="en-US" sz="1400" b="0" dirty="0" smtClean="0"/>
              <a:t>When </a:t>
            </a:r>
            <a:r>
              <a:rPr lang="en-US" sz="1400" b="0" dirty="0"/>
              <a:t>we increase the value of k, the size of the recommendation results becomes larger. Then the probability of one recommended resolution being </a:t>
            </a:r>
            <a:r>
              <a:rPr lang="en-US" sz="1400" b="0" i="1" dirty="0"/>
              <a:t>hit </a:t>
            </a:r>
            <a:r>
              <a:rPr lang="en-US" sz="1400" b="0" dirty="0"/>
              <a:t>by the true resolution also increases. Therefore, the weighted accuracy becomes higher. Except for the division method, all algorithms have similar weighted accuracies for each k. </a:t>
            </a:r>
          </a:p>
          <a:p>
            <a:endParaRPr lang="en-US" sz="1400" b="0" dirty="0"/>
          </a:p>
        </p:txBody>
      </p:sp>
    </p:spTree>
    <p:extLst>
      <p:ext uri="{BB962C8B-B14F-4D97-AF65-F5344CB8AC3E}">
        <p14:creationId xmlns:p14="http://schemas.microsoft.com/office/powerpoint/2010/main" val="331848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82" y="792261"/>
            <a:ext cx="8243887" cy="496887"/>
          </a:xfrm>
        </p:spPr>
        <p:txBody>
          <a:bodyPr/>
          <a:lstStyle/>
          <a:p>
            <a:r>
              <a:rPr lang="en-US" dirty="0"/>
              <a:t>Evaluation: </a:t>
            </a:r>
            <a:r>
              <a:rPr lang="en-US" i="1" dirty="0"/>
              <a:t>Variation of </a:t>
            </a:r>
            <a:r>
              <a:rPr lang="en-US" i="1" dirty="0" smtClean="0"/>
              <a:t>Parameters for Average Penalty </a:t>
            </a:r>
            <a:endParaRPr lang="en-US" dirty="0"/>
          </a:p>
        </p:txBody>
      </p:sp>
      <p:pic>
        <p:nvPicPr>
          <p:cNvPr id="4" name="Picture 3"/>
          <p:cNvPicPr>
            <a:picLocks noChangeAspect="1"/>
          </p:cNvPicPr>
          <p:nvPr/>
        </p:nvPicPr>
        <p:blipFill rotWithShape="1">
          <a:blip r:embed="rId3"/>
          <a:srcRect t="49702"/>
          <a:stretch/>
        </p:blipFill>
        <p:spPr>
          <a:xfrm>
            <a:off x="0" y="1297187"/>
            <a:ext cx="9144000" cy="2456633"/>
          </a:xfrm>
          <a:prstGeom prst="rect">
            <a:avLst/>
          </a:prstGeom>
        </p:spPr>
      </p:pic>
      <p:sp>
        <p:nvSpPr>
          <p:cNvPr id="5" name="Content Placeholder 2"/>
          <p:cNvSpPr>
            <a:spLocks noGrp="1"/>
          </p:cNvSpPr>
          <p:nvPr>
            <p:ph idx="1"/>
          </p:nvPr>
        </p:nvSpPr>
        <p:spPr>
          <a:xfrm>
            <a:off x="153238" y="4069199"/>
            <a:ext cx="8545253" cy="1269732"/>
          </a:xfrm>
        </p:spPr>
        <p:txBody>
          <a:bodyPr/>
          <a:lstStyle/>
          <a:p>
            <a:r>
              <a:rPr lang="en-US" sz="1400" b="0" dirty="0" smtClean="0"/>
              <a:t>To </a:t>
            </a:r>
            <a:r>
              <a:rPr lang="en-US" sz="1400" b="0" dirty="0"/>
              <a:t>compare the results of each algorithm, we vary the number of each recommendation resolutions, k</a:t>
            </a:r>
            <a:r>
              <a:rPr lang="en-US" sz="1400" b="0" dirty="0" smtClean="0"/>
              <a:t>.</a:t>
            </a:r>
          </a:p>
          <a:p>
            <a:r>
              <a:rPr lang="en-US" sz="1400" b="0" dirty="0" smtClean="0"/>
              <a:t>As </a:t>
            </a:r>
            <a:r>
              <a:rPr lang="en-US" sz="1400" b="0" dirty="0"/>
              <a:t>k is increased and there are more recommended resolutions, there are more potential penalties in the recommended resolutions. Hence, the average penalty also becomes </a:t>
            </a:r>
            <a:r>
              <a:rPr lang="en-US" sz="1400" b="0" dirty="0" smtClean="0"/>
              <a:t>higher. </a:t>
            </a:r>
            <a:endParaRPr lang="en-US" sz="1400" b="0" dirty="0"/>
          </a:p>
          <a:p>
            <a:r>
              <a:rPr lang="en-US" sz="1400" b="0" dirty="0" smtClean="0"/>
              <a:t> </a:t>
            </a:r>
            <a:endParaRPr lang="en-US" sz="1400" b="0" dirty="0"/>
          </a:p>
          <a:p>
            <a:endParaRPr lang="en-US" sz="1400" b="0" dirty="0"/>
          </a:p>
        </p:txBody>
      </p:sp>
    </p:spTree>
    <p:extLst>
      <p:ext uri="{BB962C8B-B14F-4D97-AF65-F5344CB8AC3E}">
        <p14:creationId xmlns:p14="http://schemas.microsoft.com/office/powerpoint/2010/main" val="33935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775966"/>
            <a:ext cx="8243887" cy="496887"/>
          </a:xfrm>
        </p:spPr>
        <p:txBody>
          <a:bodyPr/>
          <a:lstStyle/>
          <a:p>
            <a:r>
              <a:rPr lang="en-US" dirty="0"/>
              <a:t>Evaluation: </a:t>
            </a:r>
            <a:r>
              <a:rPr lang="en-US" i="1" dirty="0" smtClean="0"/>
              <a:t>Variation </a:t>
            </a:r>
            <a:r>
              <a:rPr lang="en-US" i="1" dirty="0"/>
              <a:t>of </a:t>
            </a:r>
            <a:r>
              <a:rPr lang="en-US" i="1" dirty="0" smtClean="0"/>
              <a:t>Parameters for </a:t>
            </a:r>
            <a:r>
              <a:rPr lang="en-US" dirty="0"/>
              <a:t>overall score </a:t>
            </a:r>
            <a:r>
              <a:rPr lang="en-US" i="1" dirty="0" smtClean="0"/>
              <a:t>  </a:t>
            </a:r>
            <a:endParaRPr lang="en-US" dirty="0"/>
          </a:p>
        </p:txBody>
      </p:sp>
      <p:pic>
        <p:nvPicPr>
          <p:cNvPr id="4" name="Picture 3"/>
          <p:cNvPicPr>
            <a:picLocks noChangeAspect="1"/>
          </p:cNvPicPr>
          <p:nvPr/>
        </p:nvPicPr>
        <p:blipFill>
          <a:blip r:embed="rId3"/>
          <a:stretch>
            <a:fillRect/>
          </a:stretch>
        </p:blipFill>
        <p:spPr>
          <a:xfrm>
            <a:off x="0" y="1534485"/>
            <a:ext cx="9144000" cy="2396971"/>
          </a:xfrm>
          <a:prstGeom prst="rect">
            <a:avLst/>
          </a:prstGeom>
        </p:spPr>
      </p:pic>
      <p:sp>
        <p:nvSpPr>
          <p:cNvPr id="5" name="Content Placeholder 2"/>
          <p:cNvSpPr>
            <a:spLocks noGrp="1"/>
          </p:cNvSpPr>
          <p:nvPr>
            <p:ph idx="1"/>
          </p:nvPr>
        </p:nvSpPr>
        <p:spPr>
          <a:xfrm>
            <a:off x="180548" y="4546967"/>
            <a:ext cx="8545253" cy="791964"/>
          </a:xfrm>
        </p:spPr>
        <p:txBody>
          <a:bodyPr/>
          <a:lstStyle/>
          <a:p>
            <a:r>
              <a:rPr lang="en-US" sz="1400" b="0" dirty="0" smtClean="0"/>
              <a:t>The overall </a:t>
            </a:r>
            <a:r>
              <a:rPr lang="en-US" sz="1400" b="0" dirty="0"/>
              <a:t>score = weighted accuracy / average penalty</a:t>
            </a:r>
            <a:endParaRPr lang="en-US" sz="1400" b="0" dirty="0" smtClean="0"/>
          </a:p>
          <a:p>
            <a:r>
              <a:rPr lang="en-US" sz="1400" b="0" dirty="0" smtClean="0"/>
              <a:t>The </a:t>
            </a:r>
            <a:r>
              <a:rPr lang="en-US" sz="1400" b="0" dirty="0"/>
              <a:t>probabilistic fusion method outperforms other algorithms for every k</a:t>
            </a:r>
            <a:r>
              <a:rPr lang="en-US" sz="1400" b="0" dirty="0" smtClean="0"/>
              <a:t> </a:t>
            </a:r>
            <a:endParaRPr lang="en-US" sz="1400" b="0" dirty="0"/>
          </a:p>
          <a:p>
            <a:endParaRPr lang="en-US" sz="1400" b="0" dirty="0"/>
          </a:p>
        </p:txBody>
      </p:sp>
    </p:spTree>
    <p:extLst>
      <p:ext uri="{BB962C8B-B14F-4D97-AF65-F5344CB8AC3E}">
        <p14:creationId xmlns:p14="http://schemas.microsoft.com/office/powerpoint/2010/main" val="646944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461888"/>
            <a:ext cx="8243887" cy="496887"/>
          </a:xfrm>
        </p:spPr>
        <p:txBody>
          <a:bodyPr/>
          <a:lstStyle/>
          <a:p>
            <a:r>
              <a:rPr lang="en-US" dirty="0" smtClean="0"/>
              <a:t>Case study and details</a:t>
            </a:r>
            <a:endParaRPr lang="en-US" dirty="0"/>
          </a:p>
        </p:txBody>
      </p:sp>
      <p:sp>
        <p:nvSpPr>
          <p:cNvPr id="3" name="Content Placeholder 2"/>
          <p:cNvSpPr>
            <a:spLocks noGrp="1"/>
          </p:cNvSpPr>
          <p:nvPr>
            <p:ph idx="1"/>
          </p:nvPr>
        </p:nvSpPr>
        <p:spPr>
          <a:xfrm>
            <a:off x="341386" y="973737"/>
            <a:ext cx="8548282" cy="2521829"/>
          </a:xfrm>
        </p:spPr>
        <p:txBody>
          <a:bodyPr/>
          <a:lstStyle/>
          <a:p>
            <a:r>
              <a:rPr lang="en-US" sz="1400" b="0" dirty="0"/>
              <a:t>We select an event ticket in “account1” to illustrate why our proposed algorithms are better than the traditional KNN-based algorithms. Table </a:t>
            </a:r>
            <a:r>
              <a:rPr lang="en-US" sz="1400" b="0" dirty="0" smtClean="0"/>
              <a:t>shows </a:t>
            </a:r>
            <a:r>
              <a:rPr lang="en-US" sz="1400" b="0" dirty="0"/>
              <a:t>a list of recommended resolutions given by each algorithm. The testing ticket is a real event ticket triggered by a low capacity alert for the file system. Its true </a:t>
            </a:r>
            <a:r>
              <a:rPr lang="en-US" sz="1400" b="0" dirty="0" smtClean="0"/>
              <a:t>resolution </a:t>
            </a:r>
            <a:r>
              <a:rPr lang="en-US" sz="1400" b="0" dirty="0"/>
              <a:t>of this ticket is: “cleaned up the FS using RMAN retention policies...” RMAN is a data backup and recovery tool in Oracle database. The general idea of this resolution is to use this tool to clean up the old data. </a:t>
            </a:r>
          </a:p>
          <a:p>
            <a:r>
              <a:rPr lang="en-US" sz="1400" b="0" dirty="0" err="1" smtClean="0"/>
              <a:t>WeightedKNN</a:t>
            </a:r>
            <a:r>
              <a:rPr lang="en-US" sz="1400" b="0" dirty="0"/>
              <a:t>, Divide and Fusion all successfully find the true resolution of this testing ticket, but </a:t>
            </a:r>
            <a:r>
              <a:rPr lang="en-US" sz="1400" b="0" dirty="0" err="1"/>
              <a:t>WeightedKNN</a:t>
            </a:r>
            <a:r>
              <a:rPr lang="en-US" sz="1400" b="0" dirty="0"/>
              <a:t> has one false resolution, so its penalty is 0.9. Our proposed methods, Divide and Fusion, have no penalty for this ticket. Therefore, the two methods are better than </a:t>
            </a:r>
            <a:r>
              <a:rPr lang="en-US" sz="1400" b="0" dirty="0" err="1"/>
              <a:t>WeightedKNN</a:t>
            </a:r>
            <a:r>
              <a:rPr lang="en-US" sz="1400" b="0" dirty="0"/>
              <a:t>. </a:t>
            </a:r>
          </a:p>
          <a:p>
            <a:endParaRPr lang="en-US" sz="1400" b="0" dirty="0"/>
          </a:p>
          <a:p>
            <a:endParaRPr lang="en-US" sz="1400" b="0" dirty="0"/>
          </a:p>
        </p:txBody>
      </p:sp>
      <p:pic>
        <p:nvPicPr>
          <p:cNvPr id="4" name="Picture 3"/>
          <p:cNvPicPr>
            <a:picLocks noChangeAspect="1"/>
          </p:cNvPicPr>
          <p:nvPr/>
        </p:nvPicPr>
        <p:blipFill>
          <a:blip r:embed="rId3"/>
          <a:stretch>
            <a:fillRect/>
          </a:stretch>
        </p:blipFill>
        <p:spPr>
          <a:xfrm>
            <a:off x="0" y="3563791"/>
            <a:ext cx="9144000" cy="2538112"/>
          </a:xfrm>
          <a:prstGeom prst="rect">
            <a:avLst/>
          </a:prstGeom>
        </p:spPr>
      </p:pic>
    </p:spTree>
    <p:extLst>
      <p:ext uri="{BB962C8B-B14F-4D97-AF65-F5344CB8AC3E}">
        <p14:creationId xmlns:p14="http://schemas.microsoft.com/office/powerpoint/2010/main" val="2712000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325338"/>
            <a:ext cx="8243887" cy="496887"/>
          </a:xfrm>
        </p:spPr>
        <p:txBody>
          <a:bodyPr/>
          <a:lstStyle/>
          <a:p>
            <a:r>
              <a:rPr lang="en-US" i="1" dirty="0" smtClean="0"/>
              <a:t>Related Work </a:t>
            </a:r>
            <a:endParaRPr lang="en-US" i="1" dirty="0"/>
          </a:p>
        </p:txBody>
      </p:sp>
      <p:sp>
        <p:nvSpPr>
          <p:cNvPr id="3" name="Content Placeholder 2"/>
          <p:cNvSpPr>
            <a:spLocks noGrp="1"/>
          </p:cNvSpPr>
          <p:nvPr>
            <p:ph idx="1"/>
          </p:nvPr>
        </p:nvSpPr>
        <p:spPr>
          <a:xfrm>
            <a:off x="273108" y="898869"/>
            <a:ext cx="8753113" cy="5559735"/>
          </a:xfrm>
        </p:spPr>
        <p:txBody>
          <a:bodyPr/>
          <a:lstStyle/>
          <a:p>
            <a:r>
              <a:rPr lang="en-US" sz="1600" b="0" dirty="0" smtClean="0"/>
              <a:t>There </a:t>
            </a:r>
            <a:r>
              <a:rPr lang="en-US" sz="1600" b="0" dirty="0"/>
              <a:t>are many commercial products such as IBM </a:t>
            </a:r>
            <a:r>
              <a:rPr lang="en-US" sz="1600" b="0" dirty="0" smtClean="0"/>
              <a:t>Tivoli, </a:t>
            </a:r>
            <a:r>
              <a:rPr lang="en-US" sz="1600" b="0" dirty="0"/>
              <a:t>HP </a:t>
            </a:r>
            <a:r>
              <a:rPr lang="en-US" sz="1600" b="0" dirty="0" err="1" smtClean="0"/>
              <a:t>OpenView</a:t>
            </a:r>
            <a:r>
              <a:rPr lang="en-US" sz="1600" b="0" dirty="0" smtClean="0"/>
              <a:t> </a:t>
            </a:r>
            <a:r>
              <a:rPr lang="en-US" sz="1600" b="0" dirty="0"/>
              <a:t>and </a:t>
            </a:r>
            <a:r>
              <a:rPr lang="en-US" sz="1600" b="0" dirty="0" err="1"/>
              <a:t>Splunk</a:t>
            </a:r>
            <a:r>
              <a:rPr lang="en-US" sz="1600" b="0" dirty="0"/>
              <a:t> </a:t>
            </a:r>
            <a:r>
              <a:rPr lang="en-US" sz="1600" b="0" dirty="0" smtClean="0"/>
              <a:t>focusing </a:t>
            </a:r>
            <a:r>
              <a:rPr lang="en-US" sz="1600" b="0" dirty="0"/>
              <a:t>on system monitoring. </a:t>
            </a:r>
            <a:endParaRPr lang="en-US" sz="1600" b="0" dirty="0" smtClean="0"/>
          </a:p>
          <a:p>
            <a:r>
              <a:rPr lang="en-US" sz="1600" b="0" dirty="0" smtClean="0"/>
              <a:t>Automated </a:t>
            </a:r>
            <a:r>
              <a:rPr lang="en-US" sz="1600" b="0" dirty="0"/>
              <a:t>ticket resolution is much harder than automated system monitoring because it requires vast domain knowledge about the target infrastructure. </a:t>
            </a:r>
            <a:endParaRPr lang="en-US" sz="1600" b="0" dirty="0" smtClean="0"/>
          </a:p>
          <a:p>
            <a:r>
              <a:rPr lang="en-US" sz="1600" b="0" dirty="0" smtClean="0"/>
              <a:t>Some </a:t>
            </a:r>
            <a:r>
              <a:rPr lang="en-US" sz="1600" b="0" dirty="0"/>
              <a:t>prior studies apply approaches in text mining to explore the related ticket resolutions from the ticketing </a:t>
            </a:r>
            <a:r>
              <a:rPr lang="en-US" sz="1600" b="0" dirty="0" smtClean="0"/>
              <a:t>database. </a:t>
            </a:r>
            <a:r>
              <a:rPr lang="en-US" sz="1600" b="0" dirty="0"/>
              <a:t>Other works propose methods for refining the work order of resolving </a:t>
            </a:r>
            <a:r>
              <a:rPr lang="en-US" sz="1600" b="0" dirty="0" smtClean="0"/>
              <a:t>tickets </a:t>
            </a:r>
            <a:r>
              <a:rPr lang="en-US" sz="1600" b="0" dirty="0"/>
              <a:t>and discovering the dependency of </a:t>
            </a:r>
            <a:r>
              <a:rPr lang="en-US" sz="1600" b="0" dirty="0" smtClean="0"/>
              <a:t>tickets. </a:t>
            </a:r>
            <a:endParaRPr lang="en-US" sz="1600" b="0" dirty="0"/>
          </a:p>
          <a:p>
            <a:r>
              <a:rPr lang="en-US" sz="1600" b="0" dirty="0"/>
              <a:t>With the development of e-commerce, a substantial amount of research has been devoted to the recommendation system. </a:t>
            </a:r>
            <a:endParaRPr lang="en-US" sz="1600" b="0" dirty="0" smtClean="0"/>
          </a:p>
          <a:p>
            <a:r>
              <a:rPr lang="en-US" sz="1600" b="0" dirty="0" smtClean="0"/>
              <a:t>Lots </a:t>
            </a:r>
            <a:r>
              <a:rPr lang="en-US" sz="1600" b="0" dirty="0"/>
              <a:t>of recommendation algorithms are proposed for </a:t>
            </a:r>
            <a:r>
              <a:rPr lang="en-US" sz="1600" b="0" dirty="0" smtClean="0"/>
              <a:t>promoting </a:t>
            </a:r>
            <a:r>
              <a:rPr lang="en-US" sz="1600" b="0" dirty="0"/>
              <a:t>products to online </a:t>
            </a:r>
            <a:r>
              <a:rPr lang="en-US" sz="1600" b="0" dirty="0" smtClean="0"/>
              <a:t>users. </a:t>
            </a:r>
          </a:p>
          <a:p>
            <a:r>
              <a:rPr lang="en-US" sz="1600" b="0" dirty="0" smtClean="0"/>
              <a:t>Recommendation </a:t>
            </a:r>
            <a:r>
              <a:rPr lang="en-US" sz="1600" b="0" dirty="0"/>
              <a:t>algorithms can be categorized as item-based </a:t>
            </a:r>
            <a:r>
              <a:rPr lang="en-US" sz="1600" b="0" dirty="0" smtClean="0"/>
              <a:t>and </a:t>
            </a:r>
            <a:r>
              <a:rPr lang="en-US" sz="1600" b="0" dirty="0"/>
              <a:t>user-based </a:t>
            </a:r>
            <a:r>
              <a:rPr lang="en-US" sz="1600" b="0" dirty="0" smtClean="0"/>
              <a:t>algorithms. </a:t>
            </a:r>
          </a:p>
          <a:p>
            <a:r>
              <a:rPr lang="en-US" sz="1600" b="0" dirty="0" smtClean="0"/>
              <a:t>The </a:t>
            </a:r>
            <a:r>
              <a:rPr lang="en-US" sz="1600" b="0" dirty="0"/>
              <a:t>difference with our work is that, in e-commerce, products are maintained by reliable sellers. The recommendation algorithms usually do not need to consider the problem of fake or low- quality products. But in service management, false tickets are unavoidable. The traditional recommendation algorithms do not take into account the types of tickets and as a result would recommend misleading resolutions. </a:t>
            </a:r>
          </a:p>
          <a:p>
            <a:endParaRPr lang="en-US" sz="1600" b="0" dirty="0"/>
          </a:p>
        </p:txBody>
      </p:sp>
    </p:spTree>
    <p:extLst>
      <p:ext uri="{BB962C8B-B14F-4D97-AF65-F5344CB8AC3E}">
        <p14:creationId xmlns:p14="http://schemas.microsoft.com/office/powerpoint/2010/main" val="79733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Conclusion</a:t>
            </a:r>
            <a:endParaRPr lang="en-US" i="1" dirty="0"/>
          </a:p>
        </p:txBody>
      </p:sp>
      <p:sp>
        <p:nvSpPr>
          <p:cNvPr id="3" name="Content Placeholder 2"/>
          <p:cNvSpPr>
            <a:spLocks noGrp="1"/>
          </p:cNvSpPr>
          <p:nvPr>
            <p:ph idx="1"/>
          </p:nvPr>
        </p:nvSpPr>
        <p:spPr/>
        <p:txBody>
          <a:bodyPr/>
          <a:lstStyle/>
          <a:p>
            <a:r>
              <a:rPr lang="en-US" sz="1800" b="0" dirty="0"/>
              <a:t>This paper studies recommendation of problem resolutions for event tickets in automated service management. </a:t>
            </a:r>
            <a:endParaRPr lang="en-US" sz="1800" b="0" dirty="0" smtClean="0"/>
          </a:p>
          <a:p>
            <a:r>
              <a:rPr lang="en-US" sz="1800" b="0" dirty="0" smtClean="0"/>
              <a:t>It analyzes </a:t>
            </a:r>
            <a:r>
              <a:rPr lang="en-US" sz="1800" b="0" dirty="0"/>
              <a:t>three sets of event tickets collected from production service infrastructure, and identifies vast number of repeated resolutions for event tickets. </a:t>
            </a:r>
            <a:endParaRPr lang="en-US" sz="1800" b="0" dirty="0" smtClean="0"/>
          </a:p>
          <a:p>
            <a:r>
              <a:rPr lang="en-US" sz="1800" b="0" dirty="0" smtClean="0"/>
              <a:t>Based </a:t>
            </a:r>
            <a:r>
              <a:rPr lang="en-US" sz="1800" b="0" dirty="0"/>
              <a:t>on this observation, this paper proposes two resolution recommendation algorithms for event tickets. </a:t>
            </a:r>
            <a:endParaRPr lang="en-US" sz="1800" b="0" dirty="0" smtClean="0"/>
          </a:p>
          <a:p>
            <a:r>
              <a:rPr lang="en-US" sz="1800" b="0" dirty="0" smtClean="0"/>
              <a:t>An </a:t>
            </a:r>
            <a:r>
              <a:rPr lang="en-US" sz="1800" b="0" dirty="0"/>
              <a:t>additional penalty is incorporated in the algorithms to avoid misleading resolutions. In our future work, we will investigate and develop more advanced and efficient resolution recommendation algorithms with improved accuracy and efficiency. </a:t>
            </a:r>
          </a:p>
          <a:p>
            <a:endParaRPr lang="en-US" sz="1800" b="0" dirty="0"/>
          </a:p>
          <a:p>
            <a:endParaRPr lang="en-US" sz="1800" b="0" dirty="0"/>
          </a:p>
        </p:txBody>
      </p:sp>
    </p:spTree>
    <p:extLst>
      <p:ext uri="{BB962C8B-B14F-4D97-AF65-F5344CB8AC3E}">
        <p14:creationId xmlns:p14="http://schemas.microsoft.com/office/powerpoint/2010/main" val="3908632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r>
              <a:rPr lang="en-US" sz="4400" dirty="0" smtClean="0">
                <a:solidFill>
                  <a:srgbClr val="3366FF"/>
                </a:solidFill>
              </a:rPr>
              <a:t>Thank you and </a:t>
            </a:r>
          </a:p>
          <a:p>
            <a:pPr marL="0" indent="0" algn="ctr">
              <a:buNone/>
            </a:pPr>
            <a:r>
              <a:rPr lang="en-US" sz="4400" dirty="0" smtClean="0">
                <a:solidFill>
                  <a:srgbClr val="3366FF"/>
                </a:solidFill>
              </a:rPr>
              <a:t>Q?</a:t>
            </a:r>
            <a:endParaRPr lang="en-US" sz="4400" dirty="0">
              <a:solidFill>
                <a:srgbClr val="3366FF"/>
              </a:solidFill>
            </a:endParaRPr>
          </a:p>
        </p:txBody>
      </p:sp>
    </p:spTree>
    <p:extLst>
      <p:ext uri="{BB962C8B-B14F-4D97-AF65-F5344CB8AC3E}">
        <p14:creationId xmlns:p14="http://schemas.microsoft.com/office/powerpoint/2010/main" val="1891794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664448"/>
            <a:ext cx="8243887" cy="496887"/>
          </a:xfrm>
        </p:spPr>
        <p:txBody>
          <a:bodyPr/>
          <a:lstStyle/>
          <a:p>
            <a:r>
              <a:rPr lang="en-US" dirty="0" smtClean="0"/>
              <a:t>Background</a:t>
            </a:r>
            <a:endParaRPr lang="en-US" dirty="0"/>
          </a:p>
        </p:txBody>
      </p:sp>
      <p:sp>
        <p:nvSpPr>
          <p:cNvPr id="5" name="Content Placeholder 4"/>
          <p:cNvSpPr>
            <a:spLocks noGrp="1"/>
          </p:cNvSpPr>
          <p:nvPr>
            <p:ph idx="1"/>
          </p:nvPr>
        </p:nvSpPr>
        <p:spPr>
          <a:xfrm>
            <a:off x="5324678" y="736054"/>
            <a:ext cx="3620877" cy="5780254"/>
          </a:xfrm>
        </p:spPr>
        <p:txBody>
          <a:bodyPr/>
          <a:lstStyle/>
          <a:p>
            <a:r>
              <a:rPr lang="en-US" sz="1400" b="0" dirty="0"/>
              <a:t>Events from the entire service infrastructure are accumulated in an enterprise console which uses rule-, case- or knowledge-based engines to analyze the monitoring events and decide whether to open an incident ticket in the ticketing system. </a:t>
            </a:r>
            <a:endParaRPr lang="en-US" sz="1400" b="0" dirty="0" smtClean="0"/>
          </a:p>
          <a:p>
            <a:r>
              <a:rPr lang="en-US" sz="1400" b="0" dirty="0" smtClean="0"/>
              <a:t>Additional </a:t>
            </a:r>
            <a:r>
              <a:rPr lang="en-US" sz="1400" b="0" dirty="0"/>
              <a:t>tickets are created upon customer requests. </a:t>
            </a:r>
            <a:endParaRPr lang="en-US" sz="1400" b="0" dirty="0" smtClean="0"/>
          </a:p>
          <a:p>
            <a:r>
              <a:rPr lang="en-US" sz="1400" b="0" dirty="0" smtClean="0"/>
              <a:t>Each </a:t>
            </a:r>
            <a:r>
              <a:rPr lang="en-US" sz="1400" b="0" dirty="0"/>
              <a:t>event is stored as a database record which consists of several related attributes with values describing the system status at the time when this event was generated. </a:t>
            </a:r>
            <a:r>
              <a:rPr lang="en-US" sz="1400" b="0" dirty="0" smtClean="0"/>
              <a:t>Typically</a:t>
            </a:r>
            <a:r>
              <a:rPr lang="en-US" sz="1400" b="0" dirty="0"/>
              <a:t>, different types of events have different sets of related attributes. </a:t>
            </a:r>
            <a:endParaRPr lang="en-US" sz="1400" b="0" dirty="0" smtClean="0"/>
          </a:p>
          <a:p>
            <a:r>
              <a:rPr lang="en-US" sz="1400" b="0" dirty="0" smtClean="0"/>
              <a:t>The </a:t>
            </a:r>
            <a:r>
              <a:rPr lang="en-US" sz="1400" b="0" dirty="0"/>
              <a:t>problem resolution of every ticket is stored as a textual description of the steps taken by system administrator to resolve this problem. A false ticket contains comments stating falsity and possibly the reason for it and how to identify it. </a:t>
            </a:r>
          </a:p>
          <a:p>
            <a:endParaRPr lang="en-US" sz="1400" b="0" dirty="0"/>
          </a:p>
        </p:txBody>
      </p:sp>
      <p:grpSp>
        <p:nvGrpSpPr>
          <p:cNvPr id="6" name="Group 2"/>
          <p:cNvGrpSpPr>
            <a:grpSpLocks/>
          </p:cNvGrpSpPr>
          <p:nvPr/>
        </p:nvGrpSpPr>
        <p:grpSpPr bwMode="auto">
          <a:xfrm>
            <a:off x="139685" y="1428035"/>
            <a:ext cx="5367338" cy="4714875"/>
            <a:chOff x="457200" y="1635125"/>
            <a:chExt cx="5367338" cy="4714875"/>
          </a:xfrm>
        </p:grpSpPr>
        <p:sp>
          <p:nvSpPr>
            <p:cNvPr id="7" name="AutoShape 1"/>
            <p:cNvSpPr>
              <a:spLocks noChangeArrowheads="1"/>
            </p:cNvSpPr>
            <p:nvPr/>
          </p:nvSpPr>
          <p:spPr bwMode="auto">
            <a:xfrm>
              <a:off x="457200" y="1949450"/>
              <a:ext cx="2214563" cy="1708150"/>
            </a:xfrm>
            <a:prstGeom prst="roundRect">
              <a:avLst>
                <a:gd name="adj" fmla="val 16667"/>
              </a:avLst>
            </a:prstGeom>
            <a:solidFill>
              <a:srgbClr val="E6E6E6">
                <a:alpha val="50195"/>
              </a:srgbClr>
            </a:solidFill>
            <a:ln w="21600">
              <a:solidFill>
                <a:srgbClr val="808080"/>
              </a:solidFill>
              <a:round/>
              <a:headEnd/>
              <a:tailEnd/>
            </a:ln>
          </p:spPr>
          <p:txBody>
            <a:bodyPr anchor="ctr"/>
            <a:lstStyle/>
            <a:p>
              <a:endParaRPr lang="en-US"/>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87663"/>
              <a:ext cx="620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15265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152650"/>
              <a:ext cx="685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5"/>
            <p:cNvSpPr txBox="1">
              <a:spLocks noChangeArrowheads="1"/>
            </p:cNvSpPr>
            <p:nvPr/>
          </p:nvSpPr>
          <p:spPr bwMode="auto">
            <a:xfrm>
              <a:off x="1865313" y="3379788"/>
              <a:ext cx="914400"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101000"/>
                </a:lnSpc>
              </a:pPr>
              <a:r>
                <a:rPr lang="en-GB" sz="1400"/>
                <a:t>Monitor</a:t>
              </a:r>
            </a:p>
          </p:txBody>
        </p:sp>
        <p:sp>
          <p:nvSpPr>
            <p:cNvPr id="12" name="Text Box 6"/>
            <p:cNvSpPr txBox="1">
              <a:spLocks noChangeArrowheads="1"/>
            </p:cNvSpPr>
            <p:nvPr/>
          </p:nvSpPr>
          <p:spPr bwMode="auto">
            <a:xfrm>
              <a:off x="1436688" y="1989138"/>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101000"/>
                </a:lnSpc>
              </a:pPr>
              <a:r>
                <a:rPr lang="en-GB" sz="1400"/>
                <a:t>Applications</a:t>
              </a:r>
            </a:p>
          </p:txBody>
        </p:sp>
        <p:sp>
          <p:nvSpPr>
            <p:cNvPr id="13" name="Text Box 7"/>
            <p:cNvSpPr txBox="1">
              <a:spLocks noChangeArrowheads="1"/>
            </p:cNvSpPr>
            <p:nvPr/>
          </p:nvSpPr>
          <p:spPr bwMode="auto">
            <a:xfrm>
              <a:off x="573088" y="1635125"/>
              <a:ext cx="1906587"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 pos="14478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 pos="1447800" algn="l"/>
                </a:tabLst>
                <a:defRPr sz="2400">
                  <a:solidFill>
                    <a:srgbClr val="000000"/>
                  </a:solidFill>
                  <a:latin typeface="Arial" charset="0"/>
                  <a:ea typeface="ＭＳ Ｐゴシック" charset="0"/>
                </a:defRPr>
              </a:lvl2pPr>
              <a:lvl3pPr marL="1143000" indent="-228600" eaLnBrk="0">
                <a:tabLst>
                  <a:tab pos="723900" algn="l"/>
                  <a:tab pos="1447800" algn="l"/>
                </a:tabLst>
                <a:defRPr sz="2400">
                  <a:solidFill>
                    <a:srgbClr val="000000"/>
                  </a:solidFill>
                  <a:latin typeface="Arial" charset="0"/>
                  <a:ea typeface="ＭＳ Ｐゴシック" charset="0"/>
                </a:defRPr>
              </a:lvl3pPr>
              <a:lvl4pPr marL="1600200" indent="-228600" eaLnBrk="0">
                <a:tabLst>
                  <a:tab pos="723900" algn="l"/>
                  <a:tab pos="1447800" algn="l"/>
                </a:tabLst>
                <a:defRPr sz="2400">
                  <a:solidFill>
                    <a:srgbClr val="000000"/>
                  </a:solidFill>
                  <a:latin typeface="Arial" charset="0"/>
                  <a:ea typeface="ＭＳ Ｐゴシック" charset="0"/>
                </a:defRPr>
              </a:lvl4pPr>
              <a:lvl5pPr marL="2057400" indent="-228600" eaLnBrk="0">
                <a:tabLst>
                  <a:tab pos="723900" algn="l"/>
                  <a:tab pos="14478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9pPr>
            </a:lstStyle>
            <a:p>
              <a:pPr eaLnBrk="1">
                <a:lnSpc>
                  <a:spcPct val="93000"/>
                </a:lnSpc>
              </a:pPr>
              <a:r>
                <a:rPr lang="en-GB" sz="1800"/>
                <a:t>Customer Server</a:t>
              </a:r>
            </a:p>
          </p:txBody>
        </p:sp>
        <p:pic>
          <p:nvPicPr>
            <p:cNvPr id="1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50" y="2574925"/>
              <a:ext cx="1262063"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AutoShape 9"/>
            <p:cNvCxnSpPr>
              <a:cxnSpLocks noChangeShapeType="1"/>
            </p:cNvCxnSpPr>
            <p:nvPr/>
          </p:nvCxnSpPr>
          <p:spPr bwMode="auto">
            <a:xfrm>
              <a:off x="2678113" y="3178175"/>
              <a:ext cx="922337" cy="3175"/>
            </a:xfrm>
            <a:prstGeom prst="bentConnector3">
              <a:avLst>
                <a:gd name="adj1" fmla="val 50000"/>
              </a:avLst>
            </a:prstGeom>
            <a:noFill/>
            <a:ln w="21600">
              <a:solidFill>
                <a:srgbClr val="808080"/>
              </a:solidFill>
              <a:miter lim="800000"/>
              <a:headEnd/>
              <a:tailEnd type="triangle" w="med" len="med"/>
            </a:ln>
            <a:extLst>
              <a:ext uri="{909E8E84-426E-40dd-AFC4-6F175D3DCCD1}">
                <a14:hiddenFill xmlns:a14="http://schemas.microsoft.com/office/drawing/2010/main">
                  <a:noFill/>
                </a14:hiddenFill>
              </a:ext>
            </a:extLst>
          </p:spPr>
        </p:cxnSp>
        <p:sp>
          <p:nvSpPr>
            <p:cNvPr id="16" name="Text Box 10"/>
            <p:cNvSpPr txBox="1">
              <a:spLocks noChangeArrowheads="1"/>
            </p:cNvSpPr>
            <p:nvPr/>
          </p:nvSpPr>
          <p:spPr bwMode="auto">
            <a:xfrm>
              <a:off x="2671763" y="2854325"/>
              <a:ext cx="801687"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4000"/>
                </a:lnSpc>
              </a:pPr>
              <a:r>
                <a:rPr lang="en-GB" sz="1600"/>
                <a:t>Events</a:t>
              </a:r>
            </a:p>
          </p:txBody>
        </p:sp>
        <p:sp>
          <p:nvSpPr>
            <p:cNvPr id="17" name="Text Box 11"/>
            <p:cNvSpPr txBox="1">
              <a:spLocks noChangeArrowheads="1"/>
            </p:cNvSpPr>
            <p:nvPr/>
          </p:nvSpPr>
          <p:spPr bwMode="auto">
            <a:xfrm>
              <a:off x="3700463" y="2225675"/>
              <a:ext cx="21240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 pos="14478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 pos="1447800" algn="l"/>
                </a:tabLst>
                <a:defRPr sz="2400">
                  <a:solidFill>
                    <a:srgbClr val="000000"/>
                  </a:solidFill>
                  <a:latin typeface="Arial" charset="0"/>
                  <a:ea typeface="ＭＳ Ｐゴシック" charset="0"/>
                </a:defRPr>
              </a:lvl2pPr>
              <a:lvl3pPr marL="1143000" indent="-228600" eaLnBrk="0">
                <a:tabLst>
                  <a:tab pos="723900" algn="l"/>
                  <a:tab pos="1447800" algn="l"/>
                </a:tabLst>
                <a:defRPr sz="2400">
                  <a:solidFill>
                    <a:srgbClr val="000000"/>
                  </a:solidFill>
                  <a:latin typeface="Arial" charset="0"/>
                  <a:ea typeface="ＭＳ Ｐゴシック" charset="0"/>
                </a:defRPr>
              </a:lvl3pPr>
              <a:lvl4pPr marL="1600200" indent="-228600" eaLnBrk="0">
                <a:tabLst>
                  <a:tab pos="723900" algn="l"/>
                  <a:tab pos="1447800" algn="l"/>
                </a:tabLst>
                <a:defRPr sz="2400">
                  <a:solidFill>
                    <a:srgbClr val="000000"/>
                  </a:solidFill>
                  <a:latin typeface="Arial" charset="0"/>
                  <a:ea typeface="ＭＳ Ｐゴシック" charset="0"/>
                </a:defRPr>
              </a:lvl4pPr>
              <a:lvl5pPr marL="2057400" indent="-228600" eaLnBrk="0">
                <a:tabLst>
                  <a:tab pos="723900" algn="l"/>
                  <a:tab pos="14478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9pPr>
            </a:lstStyle>
            <a:p>
              <a:pPr eaLnBrk="1">
                <a:lnSpc>
                  <a:spcPct val="93000"/>
                </a:lnSpc>
              </a:pPr>
              <a:r>
                <a:rPr lang="en-GB" sz="1800"/>
                <a:t>Enterprise Console</a:t>
              </a:r>
            </a:p>
          </p:txBody>
        </p:sp>
        <p:pic>
          <p:nvPicPr>
            <p:cNvPr id="1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 y="2057400"/>
              <a:ext cx="685800"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3"/>
            <p:cNvGrpSpPr>
              <a:grpSpLocks/>
            </p:cNvGrpSpPr>
            <p:nvPr/>
          </p:nvGrpSpPr>
          <p:grpSpPr bwMode="auto">
            <a:xfrm>
              <a:off x="3443288" y="4572000"/>
              <a:ext cx="1598612" cy="1370013"/>
              <a:chOff x="2169" y="2880"/>
              <a:chExt cx="1007" cy="863"/>
            </a:xfrm>
          </p:grpSpPr>
          <p:pic>
            <p:nvPicPr>
              <p:cNvPr id="34"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9" y="2880"/>
                <a:ext cx="100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2" y="2979"/>
                <a:ext cx="508"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0" name="AutoShape 16"/>
            <p:cNvCxnSpPr>
              <a:cxnSpLocks noChangeShapeType="1"/>
            </p:cNvCxnSpPr>
            <p:nvPr/>
          </p:nvCxnSpPr>
          <p:spPr bwMode="auto">
            <a:xfrm rot="16200000" flipH="1">
              <a:off x="3845719" y="4174332"/>
              <a:ext cx="782637" cy="12700"/>
            </a:xfrm>
            <a:prstGeom prst="bentConnector3">
              <a:avLst>
                <a:gd name="adj1" fmla="val 99954"/>
              </a:avLst>
            </a:prstGeom>
            <a:noFill/>
            <a:ln w="21600">
              <a:solidFill>
                <a:srgbClr val="808080"/>
              </a:solidFill>
              <a:miter lim="800000"/>
              <a:headEnd/>
              <a:tailEnd type="triangle" w="med" len="med"/>
            </a:ln>
            <a:extLst>
              <a:ext uri="{909E8E84-426E-40dd-AFC4-6F175D3DCCD1}">
                <a14:hiddenFill xmlns:a14="http://schemas.microsoft.com/office/drawing/2010/main">
                  <a:noFill/>
                </a14:hiddenFill>
              </a:ext>
            </a:extLst>
          </p:spPr>
        </p:cxnSp>
        <p:sp>
          <p:nvSpPr>
            <p:cNvPr id="21" name="Text Box 17"/>
            <p:cNvSpPr txBox="1">
              <a:spLocks noChangeArrowheads="1"/>
            </p:cNvSpPr>
            <p:nvPr/>
          </p:nvSpPr>
          <p:spPr bwMode="auto">
            <a:xfrm>
              <a:off x="4030663" y="5935663"/>
              <a:ext cx="13906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3000"/>
                </a:lnSpc>
              </a:pPr>
              <a:r>
                <a:rPr lang="en-GB" sz="1800"/>
                <a:t>IPC System</a:t>
              </a:r>
            </a:p>
          </p:txBody>
        </p:sp>
        <p:pic>
          <p:nvPicPr>
            <p:cNvPr id="22"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4500563"/>
              <a:ext cx="1489075"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20"/>
            <p:cNvSpPr txBox="1">
              <a:spLocks noChangeArrowheads="1"/>
            </p:cNvSpPr>
            <p:nvPr/>
          </p:nvSpPr>
          <p:spPr bwMode="auto">
            <a:xfrm>
              <a:off x="711200" y="5726113"/>
              <a:ext cx="1525588"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 pos="14478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 pos="1447800" algn="l"/>
                </a:tabLst>
                <a:defRPr sz="2400">
                  <a:solidFill>
                    <a:srgbClr val="000000"/>
                  </a:solidFill>
                  <a:latin typeface="Arial" charset="0"/>
                  <a:ea typeface="ＭＳ Ｐゴシック" charset="0"/>
                </a:defRPr>
              </a:lvl2pPr>
              <a:lvl3pPr marL="1143000" indent="-228600" eaLnBrk="0">
                <a:tabLst>
                  <a:tab pos="723900" algn="l"/>
                  <a:tab pos="1447800" algn="l"/>
                </a:tabLst>
                <a:defRPr sz="2400">
                  <a:solidFill>
                    <a:srgbClr val="000000"/>
                  </a:solidFill>
                  <a:latin typeface="Arial" charset="0"/>
                  <a:ea typeface="ＭＳ Ｐゴシック" charset="0"/>
                </a:defRPr>
              </a:lvl3pPr>
              <a:lvl4pPr marL="1600200" indent="-228600" eaLnBrk="0">
                <a:tabLst>
                  <a:tab pos="723900" algn="l"/>
                  <a:tab pos="1447800" algn="l"/>
                </a:tabLst>
                <a:defRPr sz="2400">
                  <a:solidFill>
                    <a:srgbClr val="000000"/>
                  </a:solidFill>
                  <a:latin typeface="Arial" charset="0"/>
                  <a:ea typeface="ＭＳ Ｐゴシック" charset="0"/>
                </a:defRPr>
              </a:lvl4pPr>
              <a:lvl5pPr marL="2057400" indent="-228600" eaLnBrk="0">
                <a:tabLst>
                  <a:tab pos="723900" algn="l"/>
                  <a:tab pos="14478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 pos="1447800" algn="l"/>
                </a:tabLst>
                <a:defRPr sz="2400">
                  <a:solidFill>
                    <a:srgbClr val="000000"/>
                  </a:solidFill>
                  <a:latin typeface="Arial" charset="0"/>
                  <a:ea typeface="ＭＳ Ｐゴシック" charset="0"/>
                </a:defRPr>
              </a:lvl9pPr>
            </a:lstStyle>
            <a:p>
              <a:pPr eaLnBrk="1">
                <a:lnSpc>
                  <a:spcPct val="93000"/>
                </a:lnSpc>
              </a:pPr>
              <a:r>
                <a:rPr lang="en-GB" sz="1800"/>
                <a:t>System</a:t>
              </a:r>
              <a:br>
                <a:rPr lang="en-GB" sz="1800"/>
              </a:br>
              <a:r>
                <a:rPr lang="en-GB" sz="1800"/>
                <a:t>Administrator</a:t>
              </a:r>
            </a:p>
          </p:txBody>
        </p:sp>
        <p:sp>
          <p:nvSpPr>
            <p:cNvPr id="24" name="Text Box 22"/>
            <p:cNvSpPr txBox="1">
              <a:spLocks noChangeArrowheads="1"/>
            </p:cNvSpPr>
            <p:nvPr/>
          </p:nvSpPr>
          <p:spPr bwMode="auto">
            <a:xfrm>
              <a:off x="4260850" y="3984625"/>
              <a:ext cx="81756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4000"/>
                </a:lnSpc>
              </a:pPr>
              <a:r>
                <a:rPr lang="en-GB" sz="1600"/>
                <a:t>Tickets</a:t>
              </a:r>
            </a:p>
          </p:txBody>
        </p:sp>
        <p:cxnSp>
          <p:nvCxnSpPr>
            <p:cNvPr id="25" name="AutoShape 23"/>
            <p:cNvCxnSpPr>
              <a:cxnSpLocks noChangeShapeType="1"/>
            </p:cNvCxnSpPr>
            <p:nvPr/>
          </p:nvCxnSpPr>
          <p:spPr bwMode="auto">
            <a:xfrm rot="10800000">
              <a:off x="2182813" y="5121275"/>
              <a:ext cx="1314450" cy="11113"/>
            </a:xfrm>
            <a:prstGeom prst="bentConnector3">
              <a:avLst>
                <a:gd name="adj1" fmla="val 88472"/>
              </a:avLst>
            </a:prstGeom>
            <a:noFill/>
            <a:ln w="21600">
              <a:solidFill>
                <a:srgbClr val="808080"/>
              </a:solidFill>
              <a:miter lim="800000"/>
              <a:headEnd/>
              <a:tailEnd type="triangle" w="med" len="med"/>
            </a:ln>
            <a:extLst>
              <a:ext uri="{909E8E84-426E-40dd-AFC4-6F175D3DCCD1}">
                <a14:hiddenFill xmlns:a14="http://schemas.microsoft.com/office/drawing/2010/main">
                  <a:noFill/>
                </a14:hiddenFill>
              </a:ext>
            </a:extLst>
          </p:spPr>
        </p:cxnSp>
        <p:sp>
          <p:nvSpPr>
            <p:cNvPr id="26" name="Text Box 24"/>
            <p:cNvSpPr txBox="1">
              <a:spLocks noChangeArrowheads="1"/>
            </p:cNvSpPr>
            <p:nvPr/>
          </p:nvSpPr>
          <p:spPr bwMode="auto">
            <a:xfrm>
              <a:off x="2443163" y="4800600"/>
              <a:ext cx="817562"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4000"/>
                </a:lnSpc>
              </a:pPr>
              <a:r>
                <a:rPr lang="en-GB" sz="1600"/>
                <a:t>Tickets</a:t>
              </a:r>
            </a:p>
          </p:txBody>
        </p:sp>
        <p:cxnSp>
          <p:nvCxnSpPr>
            <p:cNvPr id="27" name="AutoShape 25"/>
            <p:cNvCxnSpPr>
              <a:cxnSpLocks noChangeShapeType="1"/>
            </p:cNvCxnSpPr>
            <p:nvPr/>
          </p:nvCxnSpPr>
          <p:spPr bwMode="auto">
            <a:xfrm>
              <a:off x="2219325" y="5599113"/>
              <a:ext cx="1339850" cy="1587"/>
            </a:xfrm>
            <a:prstGeom prst="curvedConnector2">
              <a:avLst/>
            </a:prstGeom>
            <a:noFill/>
            <a:ln w="21600">
              <a:solidFill>
                <a:srgbClr val="808080"/>
              </a:solidFill>
              <a:round/>
              <a:headEnd/>
              <a:tailEnd type="triangle" w="med" len="med"/>
            </a:ln>
            <a:extLst>
              <a:ext uri="{909E8E84-426E-40dd-AFC4-6F175D3DCCD1}">
                <a14:hiddenFill xmlns:a14="http://schemas.microsoft.com/office/drawing/2010/main">
                  <a:noFill/>
                </a14:hiddenFill>
              </a:ext>
            </a:extLst>
          </p:spPr>
        </p:cxnSp>
        <p:sp>
          <p:nvSpPr>
            <p:cNvPr id="28" name="Text Box 26"/>
            <p:cNvSpPr txBox="1">
              <a:spLocks noChangeArrowheads="1"/>
            </p:cNvSpPr>
            <p:nvPr/>
          </p:nvSpPr>
          <p:spPr bwMode="auto">
            <a:xfrm>
              <a:off x="2214563" y="5294313"/>
              <a:ext cx="1243012"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4000"/>
                </a:lnSpc>
              </a:pPr>
              <a:r>
                <a:rPr lang="en-GB" sz="1600"/>
                <a:t>Resolutions</a:t>
              </a:r>
            </a:p>
          </p:txBody>
        </p:sp>
        <p:cxnSp>
          <p:nvCxnSpPr>
            <p:cNvPr id="29" name="AutoShape 27"/>
            <p:cNvCxnSpPr>
              <a:cxnSpLocks noChangeShapeType="1"/>
            </p:cNvCxnSpPr>
            <p:nvPr/>
          </p:nvCxnSpPr>
          <p:spPr bwMode="auto">
            <a:xfrm rot="-5400000">
              <a:off x="1056482" y="4120356"/>
              <a:ext cx="755650" cy="7937"/>
            </a:xfrm>
            <a:prstGeom prst="bentConnector3">
              <a:avLst>
                <a:gd name="adj1" fmla="val 81491"/>
              </a:avLst>
            </a:prstGeom>
            <a:noFill/>
            <a:ln w="21600">
              <a:solidFill>
                <a:srgbClr val="808080"/>
              </a:solidFill>
              <a:miter lim="800000"/>
              <a:headEnd/>
              <a:tailEnd type="triangle" w="med" len="med"/>
            </a:ln>
            <a:extLst>
              <a:ext uri="{909E8E84-426E-40dd-AFC4-6F175D3DCCD1}">
                <a14:hiddenFill xmlns:a14="http://schemas.microsoft.com/office/drawing/2010/main">
                  <a:noFill/>
                </a14:hiddenFill>
              </a:ext>
            </a:extLst>
          </p:spPr>
        </p:cxnSp>
        <p:sp>
          <p:nvSpPr>
            <p:cNvPr id="30" name="Text Box 28"/>
            <p:cNvSpPr txBox="1">
              <a:spLocks noChangeArrowheads="1"/>
            </p:cNvSpPr>
            <p:nvPr/>
          </p:nvSpPr>
          <p:spPr bwMode="auto">
            <a:xfrm>
              <a:off x="1463675" y="3886200"/>
              <a:ext cx="11064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tabLst>
                  <a:tab pos="723900" algn="l"/>
                </a:tabLst>
                <a:defRPr sz="2400">
                  <a:solidFill>
                    <a:srgbClr val="000000"/>
                  </a:solidFill>
                  <a:latin typeface="Arial" charset="0"/>
                  <a:ea typeface="ＭＳ Ｐゴシック" charset="0"/>
                  <a:cs typeface="ＭＳ Ｐゴシック" charset="0"/>
                </a:defRPr>
              </a:lvl1pPr>
              <a:lvl2pPr marL="742950" indent="-285750" eaLnBrk="0">
                <a:tabLst>
                  <a:tab pos="723900" algn="l"/>
                </a:tabLst>
                <a:defRPr sz="2400">
                  <a:solidFill>
                    <a:srgbClr val="000000"/>
                  </a:solidFill>
                  <a:latin typeface="Arial" charset="0"/>
                  <a:ea typeface="ＭＳ Ｐゴシック" charset="0"/>
                </a:defRPr>
              </a:lvl2pPr>
              <a:lvl3pPr marL="1143000" indent="-228600" eaLnBrk="0">
                <a:tabLst>
                  <a:tab pos="723900" algn="l"/>
                </a:tabLst>
                <a:defRPr sz="2400">
                  <a:solidFill>
                    <a:srgbClr val="000000"/>
                  </a:solidFill>
                  <a:latin typeface="Arial" charset="0"/>
                  <a:ea typeface="ＭＳ Ｐゴシック" charset="0"/>
                </a:defRPr>
              </a:lvl3pPr>
              <a:lvl4pPr marL="1600200" indent="-228600" eaLnBrk="0">
                <a:tabLst>
                  <a:tab pos="723900" algn="l"/>
                </a:tabLst>
                <a:defRPr sz="2400">
                  <a:solidFill>
                    <a:srgbClr val="000000"/>
                  </a:solidFill>
                  <a:latin typeface="Arial" charset="0"/>
                  <a:ea typeface="ＭＳ Ｐゴシック" charset="0"/>
                </a:defRPr>
              </a:lvl4pPr>
              <a:lvl5pPr marL="2057400" indent="-228600" eaLnBrk="0">
                <a:tabLst>
                  <a:tab pos="723900" algn="l"/>
                </a:tabLst>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tabLst>
                  <a:tab pos="723900" algn="l"/>
                </a:tabLst>
                <a:defRPr sz="2400">
                  <a:solidFill>
                    <a:srgbClr val="000000"/>
                  </a:solidFill>
                  <a:latin typeface="Arial" charset="0"/>
                  <a:ea typeface="ＭＳ Ｐゴシック" charset="0"/>
                </a:defRPr>
              </a:lvl9pPr>
            </a:lstStyle>
            <a:p>
              <a:pPr eaLnBrk="1">
                <a:lnSpc>
                  <a:spcPct val="94000"/>
                </a:lnSpc>
              </a:pPr>
              <a:r>
                <a:rPr lang="en-GB" sz="1600" dirty="0"/>
                <a:t>Corrective</a:t>
              </a:r>
              <a:br>
                <a:rPr lang="en-GB" sz="1600" dirty="0"/>
              </a:br>
              <a:r>
                <a:rPr lang="en-GB" sz="1600" dirty="0"/>
                <a:t>Actions</a:t>
              </a:r>
            </a:p>
          </p:txBody>
        </p:sp>
        <p:cxnSp>
          <p:nvCxnSpPr>
            <p:cNvPr id="31" name="AutoShape 30"/>
            <p:cNvCxnSpPr>
              <a:cxnSpLocks noChangeShapeType="1"/>
            </p:cNvCxnSpPr>
            <p:nvPr/>
          </p:nvCxnSpPr>
          <p:spPr bwMode="auto">
            <a:xfrm flipV="1">
              <a:off x="1330325" y="3178175"/>
              <a:ext cx="728663" cy="4763"/>
            </a:xfrm>
            <a:prstGeom prst="bentConnector3">
              <a:avLst>
                <a:gd name="adj1" fmla="val 37653"/>
              </a:avLst>
            </a:prstGeom>
            <a:noFill/>
            <a:ln w="21600">
              <a:solidFill>
                <a:srgbClr val="808080"/>
              </a:solidFill>
              <a:miter lim="800000"/>
              <a:headEnd/>
              <a:tailEnd type="triangle" w="med" len="med"/>
            </a:ln>
            <a:extLst>
              <a:ext uri="{909E8E84-426E-40dd-AFC4-6F175D3DCCD1}">
                <a14:hiddenFill xmlns:a14="http://schemas.microsoft.com/office/drawing/2010/main">
                  <a:noFill/>
                </a14:hiddenFill>
              </a:ext>
            </a:extLst>
          </p:spPr>
        </p:cxnSp>
        <p:cxnSp>
          <p:nvCxnSpPr>
            <p:cNvPr id="32" name="AutoShape 31"/>
            <p:cNvCxnSpPr>
              <a:cxnSpLocks noChangeShapeType="1"/>
            </p:cNvCxnSpPr>
            <p:nvPr/>
          </p:nvCxnSpPr>
          <p:spPr bwMode="auto">
            <a:xfrm>
              <a:off x="1714500" y="2838450"/>
              <a:ext cx="342900" cy="341313"/>
            </a:xfrm>
            <a:prstGeom prst="straightConnector1">
              <a:avLst/>
            </a:prstGeom>
            <a:noFill/>
            <a:ln w="21600">
              <a:solidFill>
                <a:srgbClr val="808080"/>
              </a:solidFill>
              <a:round/>
              <a:headEnd/>
              <a:tailEnd type="triangle" w="med" len="med"/>
            </a:ln>
            <a:extLst>
              <a:ext uri="{909E8E84-426E-40dd-AFC4-6F175D3DCCD1}">
                <a14:hiddenFill xmlns:a14="http://schemas.microsoft.com/office/drawing/2010/main">
                  <a:noFill/>
                </a14:hiddenFill>
              </a:ext>
            </a:extLst>
          </p:spPr>
        </p:cxnSp>
        <p:sp>
          <p:nvSpPr>
            <p:cNvPr id="33" name="Text Box 32"/>
            <p:cNvSpPr txBox="1">
              <a:spLocks noChangeArrowheads="1"/>
            </p:cNvSpPr>
            <p:nvPr/>
          </p:nvSpPr>
          <p:spPr bwMode="auto">
            <a:xfrm>
              <a:off x="1250950" y="2889250"/>
              <a:ext cx="7000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000000"/>
                  </a:solidFill>
                  <a:miter lim="800000"/>
                  <a:headEnd/>
                  <a:tailEnd/>
                </a14:hiddenLine>
              </a:ext>
            </a:extLst>
          </p:spPr>
          <p:txBody>
            <a:bodyPr wrap="none" lIns="90000" tIns="45000" rIns="90000" bIns="45000">
              <a:spAutoFit/>
            </a:bodyPr>
            <a:lstStyle>
              <a:lvl1pPr eaLnBrk="0">
                <a:defRPr sz="2400">
                  <a:solidFill>
                    <a:srgbClr val="000000"/>
                  </a:solidFill>
                  <a:latin typeface="Arial" charset="0"/>
                  <a:ea typeface="ＭＳ Ｐゴシック" charset="0"/>
                  <a:cs typeface="ＭＳ Ｐゴシック" charset="0"/>
                </a:defRPr>
              </a:lvl1pPr>
              <a:lvl2pPr marL="742950" indent="-285750" eaLnBrk="0">
                <a:defRPr sz="2400">
                  <a:solidFill>
                    <a:srgbClr val="000000"/>
                  </a:solidFill>
                  <a:latin typeface="Arial" charset="0"/>
                  <a:ea typeface="ＭＳ Ｐゴシック" charset="0"/>
                </a:defRPr>
              </a:lvl2pPr>
              <a:lvl3pPr marL="1143000" indent="-228600" eaLnBrk="0">
                <a:defRPr sz="2400">
                  <a:solidFill>
                    <a:srgbClr val="000000"/>
                  </a:solidFill>
                  <a:latin typeface="Arial" charset="0"/>
                  <a:ea typeface="ＭＳ Ｐゴシック" charset="0"/>
                </a:defRPr>
              </a:lvl3pPr>
              <a:lvl4pPr marL="1600200" indent="-228600" eaLnBrk="0">
                <a:defRPr sz="2400">
                  <a:solidFill>
                    <a:srgbClr val="000000"/>
                  </a:solidFill>
                  <a:latin typeface="Arial" charset="0"/>
                  <a:ea typeface="ＭＳ Ｐゴシック" charset="0"/>
                </a:defRPr>
              </a:lvl4pPr>
              <a:lvl5pPr marL="2057400" indent="-228600" eaLnBrk="0">
                <a:defRPr sz="2400">
                  <a:solidFill>
                    <a:srgbClr val="000000"/>
                  </a:solidFill>
                  <a:latin typeface="Arial" charset="0"/>
                  <a:ea typeface="ＭＳ Ｐゴシック" charset="0"/>
                </a:defRPr>
              </a:lvl5pPr>
              <a:lvl6pPr marL="2514600" indent="-228600" eaLnBrk="0" fontAlgn="base" hangingPunct="0">
                <a:lnSpc>
                  <a:spcPct val="92000"/>
                </a:lnSpc>
                <a:spcBef>
                  <a:spcPct val="0"/>
                </a:spcBef>
                <a:spcAft>
                  <a:spcPct val="0"/>
                </a:spcAft>
                <a:buClr>
                  <a:srgbClr val="000000"/>
                </a:buClr>
                <a:buSzPct val="45000"/>
                <a:buFont typeface="StarSymbol" charset="0"/>
                <a:defRPr sz="2400">
                  <a:solidFill>
                    <a:srgbClr val="000000"/>
                  </a:solidFill>
                  <a:latin typeface="Arial" charset="0"/>
                  <a:ea typeface="ＭＳ Ｐゴシック" charset="0"/>
                </a:defRPr>
              </a:lvl6pPr>
              <a:lvl7pPr marL="2971800" indent="-228600" eaLnBrk="0" fontAlgn="base" hangingPunct="0">
                <a:lnSpc>
                  <a:spcPct val="92000"/>
                </a:lnSpc>
                <a:spcBef>
                  <a:spcPct val="0"/>
                </a:spcBef>
                <a:spcAft>
                  <a:spcPct val="0"/>
                </a:spcAft>
                <a:buClr>
                  <a:srgbClr val="000000"/>
                </a:buClr>
                <a:buSzPct val="45000"/>
                <a:buFont typeface="StarSymbol" charset="0"/>
                <a:defRPr sz="2400">
                  <a:solidFill>
                    <a:srgbClr val="000000"/>
                  </a:solidFill>
                  <a:latin typeface="Arial" charset="0"/>
                  <a:ea typeface="ＭＳ Ｐゴシック" charset="0"/>
                </a:defRPr>
              </a:lvl7pPr>
              <a:lvl8pPr marL="3429000" indent="-228600" eaLnBrk="0" fontAlgn="base" hangingPunct="0">
                <a:lnSpc>
                  <a:spcPct val="92000"/>
                </a:lnSpc>
                <a:spcBef>
                  <a:spcPct val="0"/>
                </a:spcBef>
                <a:spcAft>
                  <a:spcPct val="0"/>
                </a:spcAft>
                <a:buClr>
                  <a:srgbClr val="000000"/>
                </a:buClr>
                <a:buSzPct val="45000"/>
                <a:buFont typeface="StarSymbol" charset="0"/>
                <a:defRPr sz="2400">
                  <a:solidFill>
                    <a:srgbClr val="000000"/>
                  </a:solidFill>
                  <a:latin typeface="Arial" charset="0"/>
                  <a:ea typeface="ＭＳ Ｐゴシック" charset="0"/>
                </a:defRPr>
              </a:lvl8pPr>
              <a:lvl9pPr marL="3886200" indent="-228600" eaLnBrk="0" fontAlgn="base" hangingPunct="0">
                <a:lnSpc>
                  <a:spcPct val="92000"/>
                </a:lnSpc>
                <a:spcBef>
                  <a:spcPct val="0"/>
                </a:spcBef>
                <a:spcAft>
                  <a:spcPct val="0"/>
                </a:spcAft>
                <a:buClr>
                  <a:srgbClr val="000000"/>
                </a:buClr>
                <a:buSzPct val="45000"/>
                <a:buFont typeface="StarSymbol" charset="0"/>
                <a:defRPr sz="2400">
                  <a:solidFill>
                    <a:srgbClr val="000000"/>
                  </a:solidFill>
                  <a:latin typeface="Arial" charset="0"/>
                  <a:ea typeface="ＭＳ Ｐゴシック" charset="0"/>
                </a:defRPr>
              </a:lvl9pPr>
            </a:lstStyle>
            <a:p>
              <a:pPr eaLnBrk="1">
                <a:lnSpc>
                  <a:spcPct val="94000"/>
                </a:lnSpc>
              </a:pPr>
              <a:r>
                <a:rPr lang="en-GB" sz="1600"/>
                <a:t>Alerts</a:t>
              </a:r>
            </a:p>
          </p:txBody>
        </p:sp>
      </p:grpSp>
    </p:spTree>
    <p:extLst>
      <p:ext uri="{BB962C8B-B14F-4D97-AF65-F5344CB8AC3E}">
        <p14:creationId xmlns:p14="http://schemas.microsoft.com/office/powerpoint/2010/main" val="40714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9028"/>
            <a:ext cx="8243887" cy="496887"/>
          </a:xfrm>
        </p:spPr>
        <p:txBody>
          <a:bodyPr/>
          <a:lstStyle/>
          <a:p>
            <a:r>
              <a:rPr lang="en-US" i="1" dirty="0"/>
              <a:t>Repeated Resolutions of Event Tickets </a:t>
            </a:r>
            <a:endParaRPr lang="en-US" dirty="0"/>
          </a:p>
        </p:txBody>
      </p:sp>
      <p:pic>
        <p:nvPicPr>
          <p:cNvPr id="4" name="Content Placeholder 3"/>
          <p:cNvPicPr>
            <a:picLocks noGrp="1" noChangeAspect="1"/>
          </p:cNvPicPr>
          <p:nvPr>
            <p:ph idx="1"/>
          </p:nvPr>
        </p:nvPicPr>
        <p:blipFill rotWithShape="1">
          <a:blip r:embed="rId3"/>
          <a:srcRect l="-1" t="-906" r="-4345" b="-6129"/>
          <a:stretch/>
        </p:blipFill>
        <p:spPr>
          <a:xfrm>
            <a:off x="219369" y="2877396"/>
            <a:ext cx="5279737" cy="3227320"/>
          </a:xfrm>
        </p:spPr>
      </p:pic>
      <p:pic>
        <p:nvPicPr>
          <p:cNvPr id="5" name="Picture 4"/>
          <p:cNvPicPr>
            <a:picLocks noChangeAspect="1"/>
          </p:cNvPicPr>
          <p:nvPr/>
        </p:nvPicPr>
        <p:blipFill>
          <a:blip r:embed="rId4"/>
          <a:stretch>
            <a:fillRect/>
          </a:stretch>
        </p:blipFill>
        <p:spPr>
          <a:xfrm>
            <a:off x="237836" y="1492827"/>
            <a:ext cx="5422900" cy="1181100"/>
          </a:xfrm>
          <a:prstGeom prst="rect">
            <a:avLst/>
          </a:prstGeom>
        </p:spPr>
      </p:pic>
      <p:sp>
        <p:nvSpPr>
          <p:cNvPr id="6" name="Content Placeholder 4"/>
          <p:cNvSpPr txBox="1">
            <a:spLocks/>
          </p:cNvSpPr>
          <p:nvPr/>
        </p:nvSpPr>
        <p:spPr bwMode="auto">
          <a:xfrm>
            <a:off x="5673800" y="1394373"/>
            <a:ext cx="3332150" cy="454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a:lstStyle>
          <a:p>
            <a:r>
              <a:rPr lang="en-US" sz="1400" b="0" dirty="0"/>
              <a:t>We analyzed ticket data from three different accounts man- aged by IBM Global Services. </a:t>
            </a:r>
            <a:endParaRPr lang="en-US" sz="1400" b="0" dirty="0" smtClean="0"/>
          </a:p>
          <a:p>
            <a:r>
              <a:rPr lang="en-US" sz="1400" b="0" dirty="0" smtClean="0"/>
              <a:t>One </a:t>
            </a:r>
            <a:r>
              <a:rPr lang="en-US" sz="1400" b="0" dirty="0"/>
              <a:t>observation is that many ticket resolutions repeatedly appear in the ticket database. Unusual resolutions are very rare.</a:t>
            </a:r>
            <a:endParaRPr lang="en-US" sz="1400" b="0" dirty="0" smtClean="0"/>
          </a:p>
          <a:p>
            <a:r>
              <a:rPr lang="en-US" sz="1400" b="0" dirty="0" smtClean="0"/>
              <a:t>For </a:t>
            </a:r>
            <a:r>
              <a:rPr lang="en-US" sz="1400" b="0" dirty="0"/>
              <a:t>example, for a low disk capacity ticket, usual resolutions are </a:t>
            </a:r>
            <a:endParaRPr lang="en-US" sz="1400" b="0" dirty="0" smtClean="0"/>
          </a:p>
          <a:p>
            <a:pPr lvl="1"/>
            <a:r>
              <a:rPr lang="en-US" sz="1200" b="0" dirty="0" smtClean="0"/>
              <a:t>deletion </a:t>
            </a:r>
            <a:r>
              <a:rPr lang="en-US" sz="1200" b="0" dirty="0"/>
              <a:t>of temporal files, </a:t>
            </a:r>
            <a:endParaRPr lang="en-US" sz="1200" b="0" dirty="0" smtClean="0"/>
          </a:p>
          <a:p>
            <a:pPr lvl="1"/>
            <a:r>
              <a:rPr lang="en-US" sz="1200" b="0" dirty="0" smtClean="0"/>
              <a:t>backup </a:t>
            </a:r>
            <a:r>
              <a:rPr lang="en-US" sz="1200" b="0" dirty="0"/>
              <a:t>data, or </a:t>
            </a:r>
            <a:endParaRPr lang="en-US" sz="1200" b="0" dirty="0" smtClean="0"/>
          </a:p>
          <a:p>
            <a:pPr lvl="1"/>
            <a:r>
              <a:rPr lang="en-US" sz="1200" b="0" dirty="0" smtClean="0"/>
              <a:t>addition </a:t>
            </a:r>
            <a:r>
              <a:rPr lang="en-US" sz="1200" b="0" dirty="0"/>
              <a:t>of a new disk. </a:t>
            </a:r>
          </a:p>
          <a:p>
            <a:r>
              <a:rPr lang="en-US" sz="1400" b="0" dirty="0"/>
              <a:t>The collected ticket sets from the three accounts are </a:t>
            </a:r>
            <a:r>
              <a:rPr lang="en-US" sz="1400" b="0" dirty="0" smtClean="0"/>
              <a:t>denoted </a:t>
            </a:r>
            <a:r>
              <a:rPr lang="en-US" sz="1400" b="0" dirty="0"/>
              <a:t>by “account1”, “account2” and “account3” respectively. </a:t>
            </a:r>
          </a:p>
          <a:p>
            <a:endParaRPr lang="en-US" sz="1400" b="0" dirty="0"/>
          </a:p>
        </p:txBody>
      </p:sp>
    </p:spTree>
    <p:extLst>
      <p:ext uri="{BB962C8B-B14F-4D97-AF65-F5344CB8AC3E}">
        <p14:creationId xmlns:p14="http://schemas.microsoft.com/office/powerpoint/2010/main" val="328062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6" y="430385"/>
            <a:ext cx="4595091" cy="814243"/>
          </a:xfrm>
        </p:spPr>
        <p:txBody>
          <a:bodyPr/>
          <a:lstStyle/>
          <a:p>
            <a:r>
              <a:rPr lang="en-US" dirty="0"/>
              <a:t>T</a:t>
            </a:r>
            <a:r>
              <a:rPr lang="en-US" dirty="0" smtClean="0"/>
              <a:t>op </a:t>
            </a:r>
            <a:r>
              <a:rPr lang="en-US" dirty="0"/>
              <a:t>repeated resolutions </a:t>
            </a:r>
          </a:p>
        </p:txBody>
      </p:sp>
      <p:pic>
        <p:nvPicPr>
          <p:cNvPr id="4" name="Content Placeholder 3"/>
          <p:cNvPicPr>
            <a:picLocks noGrp="1" noChangeAspect="1"/>
          </p:cNvPicPr>
          <p:nvPr>
            <p:ph idx="1"/>
          </p:nvPr>
        </p:nvPicPr>
        <p:blipFill rotWithShape="1">
          <a:blip r:embed="rId2"/>
          <a:srcRect l="-439" r="-298"/>
          <a:stretch/>
        </p:blipFill>
        <p:spPr>
          <a:xfrm>
            <a:off x="4703037" y="808171"/>
            <a:ext cx="4156363" cy="2535363"/>
          </a:xfrm>
        </p:spPr>
      </p:pic>
      <p:pic>
        <p:nvPicPr>
          <p:cNvPr id="5" name="Picture 4"/>
          <p:cNvPicPr>
            <a:picLocks noChangeAspect="1"/>
          </p:cNvPicPr>
          <p:nvPr/>
        </p:nvPicPr>
        <p:blipFill>
          <a:blip r:embed="rId3"/>
          <a:stretch>
            <a:fillRect/>
          </a:stretch>
        </p:blipFill>
        <p:spPr>
          <a:xfrm>
            <a:off x="80825" y="3556000"/>
            <a:ext cx="4622212" cy="2900211"/>
          </a:xfrm>
          <a:prstGeom prst="rect">
            <a:avLst/>
          </a:prstGeom>
        </p:spPr>
      </p:pic>
      <p:pic>
        <p:nvPicPr>
          <p:cNvPr id="6" name="Picture 5"/>
          <p:cNvPicPr>
            <a:picLocks noChangeAspect="1"/>
          </p:cNvPicPr>
          <p:nvPr/>
        </p:nvPicPr>
        <p:blipFill>
          <a:blip r:embed="rId4"/>
          <a:stretch>
            <a:fillRect/>
          </a:stretch>
        </p:blipFill>
        <p:spPr>
          <a:xfrm>
            <a:off x="4465030" y="3475182"/>
            <a:ext cx="4498839" cy="2967162"/>
          </a:xfrm>
          <a:prstGeom prst="rect">
            <a:avLst/>
          </a:prstGeom>
        </p:spPr>
      </p:pic>
      <p:sp>
        <p:nvSpPr>
          <p:cNvPr id="7" name="Content Placeholder 4"/>
          <p:cNvSpPr txBox="1">
            <a:spLocks/>
          </p:cNvSpPr>
          <p:nvPr/>
        </p:nvSpPr>
        <p:spPr bwMode="auto">
          <a:xfrm>
            <a:off x="607414" y="1504823"/>
            <a:ext cx="3741120" cy="205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a:lstStyle>
          <a:p>
            <a:r>
              <a:rPr lang="en-US" sz="1400" b="0" dirty="0" smtClean="0"/>
              <a:t>The </a:t>
            </a:r>
            <a:r>
              <a:rPr lang="en-US" sz="1400" b="0" dirty="0"/>
              <a:t>number of distinct resolutions is much smaller than the number of tickets - </a:t>
            </a:r>
            <a:r>
              <a:rPr lang="en-US" sz="1400" b="0" dirty="0" smtClean="0"/>
              <a:t>multiple </a:t>
            </a:r>
            <a:r>
              <a:rPr lang="en-US" sz="1400" b="0" dirty="0"/>
              <a:t>tickets share the same resolutions. </a:t>
            </a:r>
            <a:endParaRPr lang="en-US" sz="1400" b="0" dirty="0" smtClean="0"/>
          </a:p>
          <a:p>
            <a:r>
              <a:rPr lang="en-US" sz="1400" b="0" dirty="0" smtClean="0"/>
              <a:t>Example: </a:t>
            </a:r>
            <a:r>
              <a:rPr lang="en-US" sz="1400" b="0" dirty="0"/>
              <a:t>the first resolution, “No actions were...”, appears more than 14000 times in “account1”. </a:t>
            </a:r>
          </a:p>
        </p:txBody>
      </p:sp>
    </p:spTree>
    <p:extLst>
      <p:ext uri="{BB962C8B-B14F-4D97-AF65-F5344CB8AC3E}">
        <p14:creationId xmlns:p14="http://schemas.microsoft.com/office/powerpoint/2010/main" val="412871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416004"/>
            <a:ext cx="8243887" cy="496887"/>
          </a:xfrm>
        </p:spPr>
        <p:txBody>
          <a:bodyPr/>
          <a:lstStyle/>
          <a:p>
            <a:r>
              <a:rPr lang="en-US" i="1" dirty="0"/>
              <a:t>Basic KNN-based Recommendation </a:t>
            </a:r>
            <a:endParaRPr lang="en-US" dirty="0"/>
          </a:p>
        </p:txBody>
      </p:sp>
      <p:sp>
        <p:nvSpPr>
          <p:cNvPr id="3" name="Content Placeholder 2"/>
          <p:cNvSpPr>
            <a:spLocks noGrp="1"/>
          </p:cNvSpPr>
          <p:nvPr>
            <p:ph idx="1"/>
          </p:nvPr>
        </p:nvSpPr>
        <p:spPr>
          <a:xfrm>
            <a:off x="510780" y="957145"/>
            <a:ext cx="8131068" cy="4684672"/>
          </a:xfrm>
        </p:spPr>
        <p:txBody>
          <a:bodyPr/>
          <a:lstStyle/>
          <a:p>
            <a:r>
              <a:rPr lang="en-US" sz="1600" b="0" dirty="0"/>
              <a:t>Given an incoming event ticket, the objective of the </a:t>
            </a:r>
            <a:r>
              <a:rPr lang="en-US" sz="1600" b="0" dirty="0" smtClean="0"/>
              <a:t>resolution </a:t>
            </a:r>
            <a:r>
              <a:rPr lang="en-US" sz="1600" b="0" dirty="0"/>
              <a:t>recommendation is to find </a:t>
            </a:r>
            <a:r>
              <a:rPr lang="en-US" sz="1600" b="0" dirty="0" smtClean="0"/>
              <a:t>k-resolutions </a:t>
            </a:r>
            <a:r>
              <a:rPr lang="en-US" sz="1600" b="0" dirty="0"/>
              <a:t>as close as possible to the the true one for some user-specified parameter k. </a:t>
            </a:r>
            <a:endParaRPr lang="en-US" sz="1600" b="0" dirty="0" smtClean="0"/>
          </a:p>
          <a:p>
            <a:r>
              <a:rPr lang="en-US" sz="1600" b="0" dirty="0" smtClean="0"/>
              <a:t>The </a:t>
            </a:r>
            <a:r>
              <a:rPr lang="en-US" sz="1600" b="0" dirty="0"/>
              <a:t>recommendation problem is often related to that of predicting the top k possible resolutions. </a:t>
            </a:r>
            <a:endParaRPr lang="en-US" sz="1600" b="0" dirty="0" smtClean="0"/>
          </a:p>
          <a:p>
            <a:r>
              <a:rPr lang="en-US" sz="1600" b="0" dirty="0" smtClean="0"/>
              <a:t>A </a:t>
            </a:r>
            <a:r>
              <a:rPr lang="en-US" sz="1600" b="0" dirty="0"/>
              <a:t>straightforward approach is to apply the KNN algorithm which searches the K nearest neighbors of the given ticket (K is a predefined parameter), and recommends the top k ≤ K representative resolutions among </a:t>
            </a:r>
            <a:r>
              <a:rPr lang="en-US" sz="1600" b="0" dirty="0" smtClean="0"/>
              <a:t>them.</a:t>
            </a:r>
          </a:p>
          <a:p>
            <a:r>
              <a:rPr lang="en-US" sz="1600" b="0" dirty="0"/>
              <a:t>In this paper, the representativeness is measured by the number of occurrences in the K neighbors. </a:t>
            </a:r>
          </a:p>
          <a:p>
            <a:r>
              <a:rPr lang="en-US" sz="1600" b="0" dirty="0" smtClean="0"/>
              <a:t>The </a:t>
            </a:r>
            <a:r>
              <a:rPr lang="en-US" sz="1600" b="0" dirty="0"/>
              <a:t>nearest neighbors are indicated by similarities of the associated events of the tickets. </a:t>
            </a:r>
            <a:endParaRPr lang="en-US" sz="1600" b="0" dirty="0" smtClean="0"/>
          </a:p>
          <a:p>
            <a:r>
              <a:rPr lang="en-US" sz="1600" b="0" dirty="0" smtClean="0"/>
              <a:t>There </a:t>
            </a:r>
            <a:r>
              <a:rPr lang="en-US" sz="1600" b="0" dirty="0"/>
              <a:t>are three types of event attributes: categorical, numeric and </a:t>
            </a:r>
            <a:r>
              <a:rPr lang="en-US" sz="1600" b="0" dirty="0" smtClean="0"/>
              <a:t>textual. </a:t>
            </a:r>
            <a:r>
              <a:rPr lang="en-US" sz="1600" b="0" dirty="0"/>
              <a:t>The </a:t>
            </a:r>
            <a:r>
              <a:rPr lang="en-US" sz="1600" b="0" u="sng" dirty="0"/>
              <a:t>similarity for events is computed as the summation of the similarities for all attributes</a:t>
            </a:r>
            <a:r>
              <a:rPr lang="en-US" sz="1600" b="0" dirty="0"/>
              <a:t>. </a:t>
            </a:r>
          </a:p>
        </p:txBody>
      </p:sp>
      <p:pic>
        <p:nvPicPr>
          <p:cNvPr id="5" name="Picture 4"/>
          <p:cNvPicPr>
            <a:picLocks noChangeAspect="1"/>
          </p:cNvPicPr>
          <p:nvPr/>
        </p:nvPicPr>
        <p:blipFill>
          <a:blip r:embed="rId2"/>
          <a:stretch>
            <a:fillRect/>
          </a:stretch>
        </p:blipFill>
        <p:spPr>
          <a:xfrm>
            <a:off x="0" y="5414485"/>
            <a:ext cx="5168900" cy="1028700"/>
          </a:xfrm>
          <a:prstGeom prst="rect">
            <a:avLst/>
          </a:prstGeom>
        </p:spPr>
      </p:pic>
      <p:pic>
        <p:nvPicPr>
          <p:cNvPr id="6" name="Picture 5"/>
          <p:cNvPicPr>
            <a:picLocks noChangeAspect="1"/>
          </p:cNvPicPr>
          <p:nvPr/>
        </p:nvPicPr>
        <p:blipFill>
          <a:blip r:embed="rId3"/>
          <a:stretch>
            <a:fillRect/>
          </a:stretch>
        </p:blipFill>
        <p:spPr>
          <a:xfrm>
            <a:off x="5168900" y="5611401"/>
            <a:ext cx="3946537" cy="681907"/>
          </a:xfrm>
          <a:prstGeom prst="rect">
            <a:avLst/>
          </a:prstGeom>
        </p:spPr>
      </p:pic>
    </p:spTree>
    <p:extLst>
      <p:ext uri="{BB962C8B-B14F-4D97-AF65-F5344CB8AC3E}">
        <p14:creationId xmlns:p14="http://schemas.microsoft.com/office/powerpoint/2010/main" val="403468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636836"/>
            <a:ext cx="8243887" cy="496887"/>
          </a:xfrm>
        </p:spPr>
        <p:txBody>
          <a:bodyPr/>
          <a:lstStyle/>
          <a:p>
            <a:r>
              <a:rPr lang="en-US" dirty="0" smtClean="0"/>
              <a:t>Penalty for ‘Bad’ Recommendation </a:t>
            </a:r>
            <a:endParaRPr lang="en-US" dirty="0"/>
          </a:p>
        </p:txBody>
      </p:sp>
      <p:sp>
        <p:nvSpPr>
          <p:cNvPr id="4" name="Content Placeholder 2"/>
          <p:cNvSpPr>
            <a:spLocks noGrp="1"/>
          </p:cNvSpPr>
          <p:nvPr>
            <p:ph idx="1"/>
          </p:nvPr>
        </p:nvSpPr>
        <p:spPr>
          <a:xfrm>
            <a:off x="441756" y="1362000"/>
            <a:ext cx="8172482" cy="4638727"/>
          </a:xfrm>
        </p:spPr>
        <p:txBody>
          <a:bodyPr/>
          <a:lstStyle/>
          <a:p>
            <a:r>
              <a:rPr lang="en-US" sz="1600" b="0" dirty="0" smtClean="0"/>
              <a:t>Traditional recommendation algorithms focus on the accuracy of the recommended results. </a:t>
            </a:r>
          </a:p>
          <a:p>
            <a:r>
              <a:rPr lang="en-US" sz="1600" b="0" dirty="0" smtClean="0"/>
              <a:t>The resolutions of false tickets are short comments such as “this is a false alarm”, “everything is fine” and “no problem found”. If we recommend a false ticket’s resolution for a real ticket, it would cause the system administrator to overlook the real system problem. and besides, none of the information in this resolution is helpful. </a:t>
            </a:r>
          </a:p>
          <a:p>
            <a:r>
              <a:rPr lang="en-US" sz="1600" b="0" dirty="0" smtClean="0"/>
              <a:t>Overlooking a real system problem may have serious consequences such as system crashes. Therefore, we consider incorporation of penalties in the recommendation results. </a:t>
            </a:r>
          </a:p>
          <a:p>
            <a:r>
              <a:rPr lang="en-US" sz="1600" b="0" dirty="0" smtClean="0"/>
              <a:t>There are two cases meriting a penalty: </a:t>
            </a:r>
          </a:p>
          <a:p>
            <a:pPr lvl="1"/>
            <a:r>
              <a:rPr lang="en-US" sz="1400" b="0" dirty="0" smtClean="0"/>
              <a:t>recommendation of a false ticket’s resolution for a real ticket (false negative prediction), and larger penalty</a:t>
            </a:r>
          </a:p>
          <a:p>
            <a:pPr lvl="1"/>
            <a:r>
              <a:rPr lang="en-US" sz="1400" b="0" dirty="0" smtClean="0"/>
              <a:t>recommendation of a real ticket’s resolution for a false ticket (false positive prediction)</a:t>
            </a:r>
          </a:p>
          <a:p>
            <a:r>
              <a:rPr lang="en-US" sz="1600" b="0" dirty="0" smtClean="0"/>
              <a:t>The objective of the recommendation algorithm is now maximized accuracy under minimized penalty. </a:t>
            </a:r>
          </a:p>
          <a:p>
            <a:endParaRPr lang="en-US" sz="1600" b="0" dirty="0"/>
          </a:p>
        </p:txBody>
      </p:sp>
    </p:spTree>
    <p:extLst>
      <p:ext uri="{BB962C8B-B14F-4D97-AF65-F5344CB8AC3E}">
        <p14:creationId xmlns:p14="http://schemas.microsoft.com/office/powerpoint/2010/main" val="164246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346910"/>
            <a:ext cx="8243887" cy="496887"/>
          </a:xfrm>
        </p:spPr>
        <p:txBody>
          <a:bodyPr/>
          <a:lstStyle/>
          <a:p>
            <a:r>
              <a:rPr lang="en-US" i="1" dirty="0"/>
              <a:t>Division Method </a:t>
            </a:r>
            <a:endParaRPr lang="en-US" dirty="0"/>
          </a:p>
        </p:txBody>
      </p:sp>
      <p:sp>
        <p:nvSpPr>
          <p:cNvPr id="3" name="Content Placeholder 2"/>
          <p:cNvSpPr>
            <a:spLocks noGrp="1"/>
          </p:cNvSpPr>
          <p:nvPr>
            <p:ph idx="1"/>
          </p:nvPr>
        </p:nvSpPr>
        <p:spPr>
          <a:xfrm>
            <a:off x="441756" y="977322"/>
            <a:ext cx="8172482" cy="5304288"/>
          </a:xfrm>
        </p:spPr>
        <p:txBody>
          <a:bodyPr/>
          <a:lstStyle/>
          <a:p>
            <a:r>
              <a:rPr lang="en-US" sz="1600" b="0" dirty="0" smtClean="0"/>
              <a:t>A </a:t>
            </a:r>
            <a:r>
              <a:rPr lang="en-US" sz="1600" b="0" dirty="0"/>
              <a:t>straightforward solution consists in dividing all historical tickets into two sets comprising the real </a:t>
            </a:r>
            <a:r>
              <a:rPr lang="en-US" sz="1600" b="0" dirty="0" smtClean="0"/>
              <a:t>and` </a:t>
            </a:r>
            <a:r>
              <a:rPr lang="en-US" sz="1600" b="0" dirty="0"/>
              <a:t>false tickets respectively. </a:t>
            </a:r>
            <a:r>
              <a:rPr lang="en-US" sz="1600" b="0" dirty="0" smtClean="0"/>
              <a:t>Then</a:t>
            </a:r>
            <a:r>
              <a:rPr lang="en-US" sz="1600" b="0" dirty="0"/>
              <a:t>, it builds a KNN-based recommender for each set respectively. </a:t>
            </a:r>
            <a:endParaRPr lang="en-US" sz="1600" b="0" dirty="0" smtClean="0"/>
          </a:p>
          <a:p>
            <a:r>
              <a:rPr lang="en-US" sz="1600" b="0" dirty="0" smtClean="0"/>
              <a:t>Another </a:t>
            </a:r>
            <a:r>
              <a:rPr lang="en-US" sz="1600" b="0" dirty="0"/>
              <a:t>ticket type predictor is created, establishing whether an incoming ticket is real or false, with the appropriate recommender used accordingly. </a:t>
            </a:r>
            <a:endParaRPr lang="en-US" sz="1600" b="0" dirty="0" smtClean="0"/>
          </a:p>
          <a:p>
            <a:r>
              <a:rPr lang="en-US" sz="1600" b="0" dirty="0" smtClean="0"/>
              <a:t>The division </a:t>
            </a:r>
            <a:r>
              <a:rPr lang="en-US" sz="1600" b="0" dirty="0"/>
              <a:t>method works as follows: </a:t>
            </a:r>
            <a:endParaRPr lang="en-US" sz="1600" b="0" dirty="0" smtClean="0"/>
          </a:p>
          <a:p>
            <a:pPr lvl="1"/>
            <a:r>
              <a:rPr lang="en-US" sz="1400" b="0" dirty="0" smtClean="0"/>
              <a:t>it </a:t>
            </a:r>
            <a:r>
              <a:rPr lang="en-US" sz="1400" b="0" dirty="0"/>
              <a:t>first uses a type predictor to predict whether the incoming ticket is real or false. </a:t>
            </a:r>
            <a:endParaRPr lang="en-US" sz="1400" b="0" dirty="0" smtClean="0"/>
          </a:p>
          <a:p>
            <a:pPr lvl="1"/>
            <a:r>
              <a:rPr lang="en-US" sz="1400" b="0" dirty="0" smtClean="0"/>
              <a:t>If </a:t>
            </a:r>
            <a:r>
              <a:rPr lang="en-US" sz="1400" b="0" dirty="0"/>
              <a:t>it is real, then it recommends the tickets from the real historic tickets; if it is false, it recommends the tickets from the false historic tickets. </a:t>
            </a:r>
            <a:endParaRPr lang="en-US" sz="1400" b="0" dirty="0" smtClean="0"/>
          </a:p>
          <a:p>
            <a:pPr lvl="1"/>
            <a:r>
              <a:rPr lang="en-US" sz="1400" b="0" dirty="0" smtClean="0"/>
              <a:t>The </a:t>
            </a:r>
            <a:r>
              <a:rPr lang="en-US" sz="1400" b="0" dirty="0"/>
              <a:t>historic tickets are already processed by the system admin, so their types are known and we do not have to predict them. </a:t>
            </a:r>
          </a:p>
          <a:p>
            <a:r>
              <a:rPr lang="en-US" sz="1600" b="0" dirty="0"/>
              <a:t>The division method is simple, but relies heavily on the precision of the ticket type predictor which cannot be perfect. </a:t>
            </a:r>
            <a:endParaRPr lang="en-US" sz="1600" b="0" dirty="0" smtClean="0"/>
          </a:p>
          <a:p>
            <a:r>
              <a:rPr lang="en-US" sz="1600" b="0" dirty="0" smtClean="0"/>
              <a:t>If </a:t>
            </a:r>
            <a:r>
              <a:rPr lang="en-US" sz="1600" b="0" dirty="0"/>
              <a:t>the ticket type prediction is correct, there will be no penalty for any recommendation result. If the ticket type prediction is wrong, every recommended resolution will incur a penalty. For example, if the incoming ticket is real, but the predictor says it is a false ticket, so this method only recommends false tickets. As a result, all the recommendations would incur penalties. </a:t>
            </a:r>
          </a:p>
          <a:p>
            <a:endParaRPr lang="en-US" sz="1600" b="0" dirty="0"/>
          </a:p>
          <a:p>
            <a:endParaRPr lang="en-US" sz="1600" b="0" dirty="0"/>
          </a:p>
        </p:txBody>
      </p:sp>
    </p:spTree>
    <p:extLst>
      <p:ext uri="{BB962C8B-B14F-4D97-AF65-F5344CB8AC3E}">
        <p14:creationId xmlns:p14="http://schemas.microsoft.com/office/powerpoint/2010/main" val="405397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988" y="554000"/>
            <a:ext cx="8243887" cy="496887"/>
          </a:xfrm>
        </p:spPr>
        <p:txBody>
          <a:bodyPr/>
          <a:lstStyle/>
          <a:p>
            <a:r>
              <a:rPr lang="en-US" i="1" dirty="0"/>
              <a:t>Probabilistic Fusion Method </a:t>
            </a:r>
            <a:endParaRPr lang="en-US" dirty="0"/>
          </a:p>
        </p:txBody>
      </p:sp>
      <p:sp>
        <p:nvSpPr>
          <p:cNvPr id="3" name="Content Placeholder 2"/>
          <p:cNvSpPr>
            <a:spLocks noGrp="1"/>
          </p:cNvSpPr>
          <p:nvPr>
            <p:ph idx="1"/>
          </p:nvPr>
        </p:nvSpPr>
        <p:spPr>
          <a:xfrm>
            <a:off x="464919" y="1141338"/>
            <a:ext cx="8287367" cy="2600017"/>
          </a:xfrm>
        </p:spPr>
        <p:txBody>
          <a:bodyPr/>
          <a:lstStyle/>
          <a:p>
            <a:r>
              <a:rPr lang="en-US" sz="1600" b="0" dirty="0" smtClean="0"/>
              <a:t>The </a:t>
            </a:r>
            <a:r>
              <a:rPr lang="en-US" sz="1600" b="0" dirty="0"/>
              <a:t>framework of the basic KNN-based recommendation is </a:t>
            </a:r>
            <a:r>
              <a:rPr lang="en-US" sz="1600" b="0" dirty="0" smtClean="0"/>
              <a:t>retained and</a:t>
            </a:r>
          </a:p>
          <a:p>
            <a:r>
              <a:rPr lang="en-US" sz="1600" b="0" u="sng" dirty="0" smtClean="0"/>
              <a:t>The </a:t>
            </a:r>
            <a:r>
              <a:rPr lang="en-US" sz="1600" b="0" u="sng" dirty="0"/>
              <a:t>penalty and probability distribution of the ticket type are incorporated in the similarity function. </a:t>
            </a:r>
            <a:endParaRPr lang="en-US" sz="1600" b="0" u="sng" dirty="0" smtClean="0"/>
          </a:p>
          <a:p>
            <a:r>
              <a:rPr lang="en-US" sz="1600" b="0" dirty="0"/>
              <a:t>Let </a:t>
            </a:r>
            <a:r>
              <a:rPr lang="en-US" sz="1600" b="0" dirty="0" err="1"/>
              <a:t>λ</a:t>
            </a:r>
            <a:r>
              <a:rPr lang="en-US" sz="1600" b="0" dirty="0"/>
              <a:t> be the penalty for recommending a false ticket’s resolution for a real ticket, and </a:t>
            </a:r>
            <a:r>
              <a:rPr lang="en-US" sz="1600" b="0" dirty="0" smtClean="0"/>
              <a:t>(1−λ) is penalty for </a:t>
            </a:r>
            <a:r>
              <a:rPr lang="en-US" sz="1600" b="0" dirty="0"/>
              <a:t>recommending a real ticket’s resolution for a false one. </a:t>
            </a:r>
            <a:endParaRPr lang="en-US" sz="1600" b="0" dirty="0" smtClean="0"/>
          </a:p>
          <a:p>
            <a:r>
              <a:rPr lang="en-US" sz="1600" b="0" dirty="0" err="1" smtClean="0"/>
              <a:t>λ</a:t>
            </a:r>
            <a:r>
              <a:rPr lang="en-US" sz="1600" b="0" dirty="0" smtClean="0"/>
              <a:t> </a:t>
            </a:r>
            <a:r>
              <a:rPr lang="en-US" sz="1600" b="0" dirty="0"/>
              <a:t>can be specified by the system administrator based on the actual cost of missing a real alert, 0 ≤ </a:t>
            </a:r>
            <a:r>
              <a:rPr lang="en-US" sz="1600" b="0" dirty="0" err="1"/>
              <a:t>λ</a:t>
            </a:r>
            <a:r>
              <a:rPr lang="en-US" sz="1600" b="0" dirty="0"/>
              <a:t> ≤ 1. </a:t>
            </a:r>
            <a:r>
              <a:rPr lang="en-US" sz="1600" b="0" dirty="0" smtClean="0"/>
              <a:t>Larger </a:t>
            </a:r>
            <a:r>
              <a:rPr lang="en-US" sz="1600" b="0" dirty="0" err="1"/>
              <a:t>λ</a:t>
            </a:r>
            <a:r>
              <a:rPr lang="en-US" sz="1600" b="0" dirty="0"/>
              <a:t> indicates a greater importance of real tickets. The penalty function is </a:t>
            </a:r>
          </a:p>
        </p:txBody>
      </p:sp>
      <p:pic>
        <p:nvPicPr>
          <p:cNvPr id="4" name="Picture 3"/>
          <p:cNvPicPr>
            <a:picLocks noChangeAspect="1"/>
          </p:cNvPicPr>
          <p:nvPr/>
        </p:nvPicPr>
        <p:blipFill>
          <a:blip r:embed="rId3"/>
          <a:stretch>
            <a:fillRect/>
          </a:stretch>
        </p:blipFill>
        <p:spPr>
          <a:xfrm>
            <a:off x="1994462" y="3635648"/>
            <a:ext cx="4659489" cy="778383"/>
          </a:xfrm>
          <a:prstGeom prst="rect">
            <a:avLst/>
          </a:prstGeom>
        </p:spPr>
      </p:pic>
      <p:sp>
        <p:nvSpPr>
          <p:cNvPr id="5" name="Content Placeholder 2"/>
          <p:cNvSpPr txBox="1">
            <a:spLocks/>
          </p:cNvSpPr>
          <p:nvPr/>
        </p:nvSpPr>
        <p:spPr bwMode="auto">
          <a:xfrm>
            <a:off x="451659" y="4372475"/>
            <a:ext cx="8301085" cy="2171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228600" indent="-228600" algn="l" defTabSz="457200" rtl="0" eaLnBrk="1" fontAlgn="base" hangingPunct="1">
              <a:spcBef>
                <a:spcPts val="1050"/>
              </a:spcBef>
              <a:spcAft>
                <a:spcPts val="450"/>
              </a:spcAft>
              <a:buClr>
                <a:srgbClr val="2DB6B3"/>
              </a:buClr>
              <a:buSzPct val="100000"/>
              <a:buFont typeface="Wingdings" charset="0"/>
              <a:buChar char=""/>
              <a:defRPr sz="2400" b="1">
                <a:solidFill>
                  <a:srgbClr val="000000"/>
                </a:solidFill>
                <a:latin typeface="+mn-lt"/>
                <a:ea typeface="ＭＳ Ｐゴシック" charset="0"/>
                <a:cs typeface="+mn-cs"/>
              </a:defRPr>
            </a:lvl1pPr>
            <a:lvl2pPr marL="457200" indent="-227013" algn="l" defTabSz="457200" rtl="0" eaLnBrk="1" fontAlgn="base" hangingPunct="1">
              <a:spcBef>
                <a:spcPts val="688"/>
              </a:spcBef>
              <a:spcAft>
                <a:spcPts val="413"/>
              </a:spcAft>
              <a:buClr>
                <a:srgbClr val="2DB6B3"/>
              </a:buClr>
              <a:buSzPct val="100000"/>
              <a:buFont typeface="Arial" charset="0"/>
              <a:buChar char="–"/>
              <a:defRPr sz="2200">
                <a:solidFill>
                  <a:srgbClr val="000000"/>
                </a:solidFill>
                <a:latin typeface="+mn-lt"/>
                <a:ea typeface="+mn-ea"/>
                <a:cs typeface="+mn-cs"/>
              </a:defRPr>
            </a:lvl2pPr>
            <a:lvl3pPr marL="681038" indent="-223838" algn="l" defTabSz="457200" rtl="0" eaLnBrk="1" fontAlgn="base" hangingPunct="1">
              <a:spcBef>
                <a:spcPts val="500"/>
              </a:spcBef>
              <a:spcAft>
                <a:spcPct val="0"/>
              </a:spcAft>
              <a:buClr>
                <a:srgbClr val="2DB6B3"/>
              </a:buClr>
              <a:buSzPct val="100000"/>
              <a:buFont typeface="Arial" charset="0"/>
              <a:buChar char="•"/>
              <a:defRPr sz="2000">
                <a:solidFill>
                  <a:srgbClr val="000000"/>
                </a:solidFill>
                <a:latin typeface="+mn-lt"/>
                <a:ea typeface="+mn-ea"/>
                <a:cs typeface="+mn-cs"/>
              </a:defRPr>
            </a:lvl3pPr>
            <a:lvl4pPr marL="911225" indent="-228600" algn="l" defTabSz="457200" rtl="0" eaLnBrk="1" fontAlgn="base" hangingPunct="1">
              <a:spcBef>
                <a:spcPts val="450"/>
              </a:spcBef>
              <a:spcAft>
                <a:spcPct val="0"/>
              </a:spcAft>
              <a:buClr>
                <a:srgbClr val="2DB6B3"/>
              </a:buClr>
              <a:buSzPct val="100000"/>
              <a:buFont typeface="Arial" charset="0"/>
              <a:buChar char="–"/>
              <a:defRPr sz="2000">
                <a:solidFill>
                  <a:srgbClr val="000000"/>
                </a:solidFill>
                <a:latin typeface="+mn-lt"/>
                <a:ea typeface="+mn-ea"/>
                <a:cs typeface="+mn-cs"/>
              </a:defRPr>
            </a:lvl4pPr>
            <a:lvl5pPr marL="1143000" indent="-228600" algn="l" defTabSz="457200" rtl="0" eaLnBrk="1" fontAlgn="base" hangingPunct="1">
              <a:spcBef>
                <a:spcPts val="450"/>
              </a:spcBef>
              <a:spcAft>
                <a:spcPct val="0"/>
              </a:spcAft>
              <a:buClr>
                <a:srgbClr val="2DB6B3"/>
              </a:buClr>
              <a:buSzPct val="100000"/>
              <a:buFont typeface="Arial" charset="0"/>
              <a:buChar char="&gt;"/>
              <a:defRPr sz="2000">
                <a:solidFill>
                  <a:srgbClr val="000000"/>
                </a:solidFill>
                <a:latin typeface="+mn-lt"/>
                <a:ea typeface="+mn-ea"/>
                <a:cs typeface="+mn-cs"/>
              </a:defRPr>
            </a:lvl5pPr>
            <a:lvl6pPr marL="16002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6pPr>
            <a:lvl7pPr marL="20574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7pPr>
            <a:lvl8pPr marL="25146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8pPr>
            <a:lvl9pPr marL="2971800" indent="-228600" algn="l" defTabSz="457200" rtl="0" eaLnBrk="1" fontAlgn="base" hangingPunct="1">
              <a:spcBef>
                <a:spcPts val="450"/>
              </a:spcBef>
              <a:spcAft>
                <a:spcPct val="0"/>
              </a:spcAft>
              <a:buClr>
                <a:srgbClr val="2DB6B3"/>
              </a:buClr>
              <a:buSzPct val="100000"/>
              <a:buFont typeface="Arial" charset="0"/>
              <a:buChar char="&gt;"/>
              <a:defRPr>
                <a:solidFill>
                  <a:srgbClr val="000000"/>
                </a:solidFill>
                <a:latin typeface="+mn-lt"/>
                <a:ea typeface="+mn-ea"/>
                <a:cs typeface="+mn-cs"/>
              </a:defRPr>
            </a:lvl9pPr>
          </a:lstStyle>
          <a:p>
            <a:r>
              <a:rPr lang="en-US" sz="1600" b="0" dirty="0"/>
              <a:t>where t is the incoming ticket and </a:t>
            </a:r>
            <a:r>
              <a:rPr lang="en-US" sz="1600" b="0" dirty="0" err="1"/>
              <a:t>t</a:t>
            </a:r>
            <a:r>
              <a:rPr lang="en-US" sz="1600" b="0" baseline="-25000" dirty="0" err="1"/>
              <a:t>i</a:t>
            </a:r>
            <a:r>
              <a:rPr lang="en-US" sz="1600" b="0" dirty="0"/>
              <a:t> is the historical one whose resolution is recommended for t. Conversely, an award function can be defined as </a:t>
            </a:r>
            <a:r>
              <a:rPr lang="en-US" sz="1600" b="0" dirty="0" err="1"/>
              <a:t>f</a:t>
            </a:r>
            <a:r>
              <a:rPr lang="en-US" sz="1600" b="0" baseline="-25000" dirty="0" err="1"/>
              <a:t>t</a:t>
            </a:r>
            <a:r>
              <a:rPr lang="en-US" sz="1600" b="0" dirty="0"/>
              <a:t>(</a:t>
            </a:r>
            <a:r>
              <a:rPr lang="en-US" sz="1600" b="0" dirty="0" err="1"/>
              <a:t>t</a:t>
            </a:r>
            <a:r>
              <a:rPr lang="en-US" sz="1600" b="0" baseline="-25000" dirty="0" err="1"/>
              <a:t>i</a:t>
            </a:r>
            <a:r>
              <a:rPr lang="en-US" sz="1600" b="0" dirty="0"/>
              <a:t>) = 1 − </a:t>
            </a:r>
            <a:r>
              <a:rPr lang="en-US" sz="1600" b="0" dirty="0" err="1"/>
              <a:t>λ</a:t>
            </a:r>
            <a:r>
              <a:rPr lang="en-US" sz="1600" b="0" baseline="-25000" dirty="0" err="1"/>
              <a:t>t</a:t>
            </a:r>
            <a:r>
              <a:rPr lang="en-US" sz="1600" b="0" dirty="0"/>
              <a:t>(</a:t>
            </a:r>
            <a:r>
              <a:rPr lang="en-US" sz="1600" b="0" dirty="0" err="1"/>
              <a:t>t</a:t>
            </a:r>
            <a:r>
              <a:rPr lang="en-US" sz="1600" b="0" baseline="-25000" dirty="0" err="1"/>
              <a:t>i</a:t>
            </a:r>
            <a:r>
              <a:rPr lang="en-US" sz="1600" b="0" dirty="0" smtClean="0"/>
              <a:t>).        Since </a:t>
            </a:r>
            <a:r>
              <a:rPr lang="en-US" sz="1600" b="0" dirty="0"/>
              <a:t>0 ≤ </a:t>
            </a:r>
            <a:r>
              <a:rPr lang="en-US" sz="1600" b="0" dirty="0" err="1"/>
              <a:t>λ</a:t>
            </a:r>
            <a:r>
              <a:rPr lang="en-US" sz="1600" b="0" baseline="-25000" dirty="0" err="1"/>
              <a:t>t</a:t>
            </a:r>
            <a:r>
              <a:rPr lang="en-US" sz="1600" b="0" dirty="0"/>
              <a:t>(</a:t>
            </a:r>
            <a:r>
              <a:rPr lang="en-US" sz="1600" b="0" dirty="0" err="1"/>
              <a:t>t</a:t>
            </a:r>
            <a:r>
              <a:rPr lang="en-US" sz="1600" b="0" baseline="-25000" dirty="0" err="1"/>
              <a:t>i</a:t>
            </a:r>
            <a:r>
              <a:rPr lang="en-US" sz="1600" b="0" dirty="0"/>
              <a:t>) ≤ </a:t>
            </a:r>
            <a:r>
              <a:rPr lang="en-US" sz="1600" b="0" dirty="0" smtClean="0"/>
              <a:t>1,	0 </a:t>
            </a:r>
            <a:r>
              <a:rPr lang="en-US" sz="1600" b="0" dirty="0"/>
              <a:t>≤ </a:t>
            </a:r>
            <a:r>
              <a:rPr lang="en-US" sz="1600" b="0" dirty="0" err="1"/>
              <a:t>f</a:t>
            </a:r>
            <a:r>
              <a:rPr lang="en-US" sz="1600" b="0" baseline="-25000" dirty="0" err="1"/>
              <a:t>t</a:t>
            </a:r>
            <a:r>
              <a:rPr lang="en-US" sz="1600" b="0" dirty="0"/>
              <a:t>(</a:t>
            </a:r>
            <a:r>
              <a:rPr lang="en-US" sz="1600" b="0" dirty="0" err="1"/>
              <a:t>t</a:t>
            </a:r>
            <a:r>
              <a:rPr lang="en-US" sz="1600" b="0" baseline="-25000" dirty="0" err="1"/>
              <a:t>i</a:t>
            </a:r>
            <a:r>
              <a:rPr lang="en-US" sz="1600" b="0" dirty="0"/>
              <a:t>) ≤ 1. </a:t>
            </a:r>
            <a:endParaRPr lang="en-US" sz="1600" b="0" dirty="0" smtClean="0"/>
          </a:p>
          <a:p>
            <a:r>
              <a:rPr lang="en-US" sz="1600" b="0" dirty="0"/>
              <a:t>Let </a:t>
            </a:r>
            <a:r>
              <a:rPr lang="en-US" sz="1600" i="1" dirty="0" smtClean="0"/>
              <a:t>c</a:t>
            </a:r>
            <a:r>
              <a:rPr lang="en-US" sz="1600" b="0" dirty="0"/>
              <a:t> </a:t>
            </a:r>
            <a:r>
              <a:rPr lang="en-US" sz="1600" b="0" dirty="0" smtClean="0"/>
              <a:t> </a:t>
            </a:r>
            <a:r>
              <a:rPr lang="en-US" sz="1600" b="0" dirty="0"/>
              <a:t>denote the ticket type. c(</a:t>
            </a:r>
            <a:r>
              <a:rPr lang="en-US" sz="1600" b="0" dirty="0" err="1"/>
              <a:t>t</a:t>
            </a:r>
            <a:r>
              <a:rPr lang="en-US" sz="1600" b="0" baseline="-25000" dirty="0" err="1"/>
              <a:t>i</a:t>
            </a:r>
            <a:r>
              <a:rPr lang="en-US" sz="1600" b="0" dirty="0"/>
              <a:t>) = 1 </a:t>
            </a:r>
            <a:r>
              <a:rPr lang="en-US" sz="1600" b="0" dirty="0" smtClean="0"/>
              <a:t>for a </a:t>
            </a:r>
            <a:r>
              <a:rPr lang="en-US" sz="1600" b="0" dirty="0"/>
              <a:t>real ticket; c(</a:t>
            </a:r>
            <a:r>
              <a:rPr lang="en-US" sz="1600" b="0" dirty="0" err="1"/>
              <a:t>t</a:t>
            </a:r>
            <a:r>
              <a:rPr lang="en-US" sz="1600" b="0" baseline="-25000" dirty="0" err="1"/>
              <a:t>i</a:t>
            </a:r>
            <a:r>
              <a:rPr lang="en-US" sz="1600" b="0" dirty="0"/>
              <a:t>) = 0 </a:t>
            </a:r>
            <a:r>
              <a:rPr lang="en-US" sz="1600" b="0" dirty="0" smtClean="0"/>
              <a:t>for </a:t>
            </a:r>
            <a:r>
              <a:rPr lang="en-US" sz="1600" b="0" dirty="0"/>
              <a:t>a false ticket. </a:t>
            </a:r>
            <a:endParaRPr lang="en-US" sz="1600" b="0" dirty="0" smtClean="0"/>
          </a:p>
          <a:p>
            <a:r>
              <a:rPr lang="en-US" sz="1600" b="0" dirty="0" smtClean="0"/>
              <a:t>Using </a:t>
            </a:r>
            <a:r>
              <a:rPr lang="en-US" sz="1600" b="0" dirty="0"/>
              <a:t>a ticket type predictor, we can estimate </a:t>
            </a:r>
            <a:r>
              <a:rPr lang="en-US" sz="1600" b="0" dirty="0" smtClean="0"/>
              <a:t>the probability of  </a:t>
            </a:r>
            <a:r>
              <a:rPr lang="en-US" sz="1600" b="0" dirty="0"/>
              <a:t>distribution </a:t>
            </a:r>
            <a:r>
              <a:rPr lang="en-US" sz="1600" b="0" dirty="0" smtClean="0"/>
              <a:t>of the ticket type denoted </a:t>
            </a:r>
            <a:r>
              <a:rPr lang="en-US" sz="1600" b="0" u="sng" dirty="0" smtClean="0"/>
              <a:t>as </a:t>
            </a:r>
            <a:r>
              <a:rPr lang="en-US" sz="1600" b="0" u="sng" dirty="0"/>
              <a:t>P [c(t)]. </a:t>
            </a:r>
            <a:r>
              <a:rPr lang="en-US" sz="1600" b="0" dirty="0"/>
              <a:t>The idea of this method is to incorporate the expected award in the similarity function. </a:t>
            </a:r>
          </a:p>
          <a:p>
            <a:endParaRPr lang="en-US" sz="1600" b="0" dirty="0"/>
          </a:p>
        </p:txBody>
      </p:sp>
    </p:spTree>
    <p:extLst>
      <p:ext uri="{BB962C8B-B14F-4D97-AF65-F5344CB8AC3E}">
        <p14:creationId xmlns:p14="http://schemas.microsoft.com/office/powerpoint/2010/main" val="341545758"/>
      </p:ext>
    </p:extLst>
  </p:cSld>
  <p:clrMapOvr>
    <a:masterClrMapping/>
  </p:clrMapOvr>
</p:sld>
</file>

<file path=ppt/theme/theme1.xml><?xml version="1.0" encoding="utf-8"?>
<a:theme xmlns:a="http://schemas.openxmlformats.org/drawingml/2006/main" name="Default Theme">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3_Pearl_presentation4">
  <a:themeElements>
    <a:clrScheme name="2003_Pearl_presentation4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fontScheme name="2003_Pearl_presentation4">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2003_Pearl_presentation4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_Default Design">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3_Default Design">
      <a:majorFont>
        <a:latin typeface="Arial"/>
        <a:ea typeface="SimSun"/>
        <a:cs typeface="Arial"/>
      </a:majorFont>
      <a:minorFont>
        <a:latin typeface="Arial"/>
        <a:ea typeface="SimSun"/>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3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0 September 2009">
  <a:themeElements>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10 September 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IGS Template">
  <a:themeElements>
    <a:clrScheme name="3_IGS Template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fontScheme name="3_IGS Template">
      <a:majorFont>
        <a:latin typeface="Arial"/>
        <a:ea typeface="SimSun"/>
        <a:cs typeface="SimSun"/>
      </a:majorFont>
      <a:minorFont>
        <a:latin typeface="Arial"/>
        <a:ea typeface="SimSun"/>
        <a:cs typeface="SimSu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3_IGS Template 1">
        <a:dk1>
          <a:srgbClr val="000000"/>
        </a:dk1>
        <a:lt1>
          <a:srgbClr val="FFFFFF"/>
        </a:lt1>
        <a:dk2>
          <a:srgbClr val="061DC8"/>
        </a:dk2>
        <a:lt2>
          <a:srgbClr val="727272"/>
        </a:lt2>
        <a:accent1>
          <a:srgbClr val="7889FB"/>
        </a:accent1>
        <a:accent2>
          <a:srgbClr val="C7CDFD"/>
        </a:accent2>
        <a:accent3>
          <a:srgbClr val="FFFFFF"/>
        </a:accent3>
        <a:accent4>
          <a:srgbClr val="000000"/>
        </a:accent4>
        <a:accent5>
          <a:srgbClr val="BEC4FD"/>
        </a:accent5>
        <a:accent6>
          <a:srgbClr val="B4BAE5"/>
        </a:accent6>
        <a:hlink>
          <a:srgbClr val="669900"/>
        </a:hlink>
        <a:folHlink>
          <a:srgbClr val="8CC8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Default Design">
  <a:themeElements>
    <a:clrScheme name="4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charset="0"/>
          <a:buNone/>
          <a:tabLst/>
          <a:defRPr kumimoji="0" lang="en-GB" sz="1800" b="0" i="0" u="none" strike="noStrike" cap="none" normalizeH="0" baseline="0">
            <a:ln>
              <a:noFill/>
            </a:ln>
            <a:solidFill>
              <a:srgbClr val="000000"/>
            </a:solidFill>
            <a:effectLst/>
            <a:latin typeface="Arial" charset="0"/>
            <a:ea typeface="Arial" charset="0"/>
            <a:cs typeface="Arial" charset="0"/>
          </a:defRPr>
        </a:defPPr>
      </a:lstStyle>
    </a:lnDef>
  </a:objectDefaults>
  <a:extraClrSchemeLst>
    <a:extraClrScheme>
      <a:clrScheme name="4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 Theme.thmx</Template>
  <TotalTime>3732</TotalTime>
  <Words>4165</Words>
  <Application>Microsoft Macintosh PowerPoint</Application>
  <PresentationFormat>On-screen Show (4:3)</PresentationFormat>
  <Paragraphs>192</Paragraphs>
  <Slides>26</Slides>
  <Notes>12</Notes>
  <HiddenSlides>0</HiddenSlides>
  <MMClips>0</MMClips>
  <ScaleCrop>false</ScaleCrop>
  <HeadingPairs>
    <vt:vector size="6" baseType="variant">
      <vt:variant>
        <vt:lpstr>Theme</vt:lpstr>
      </vt:variant>
      <vt:variant>
        <vt:i4>9</vt:i4>
      </vt:variant>
      <vt:variant>
        <vt:lpstr>Embedded OLE Servers</vt:lpstr>
      </vt:variant>
      <vt:variant>
        <vt:i4>1</vt:i4>
      </vt:variant>
      <vt:variant>
        <vt:lpstr>Slide Titles</vt:lpstr>
      </vt:variant>
      <vt:variant>
        <vt:i4>26</vt:i4>
      </vt:variant>
    </vt:vector>
  </HeadingPairs>
  <TitlesOfParts>
    <vt:vector size="36" baseType="lpstr">
      <vt:lpstr>Default Theme</vt:lpstr>
      <vt:lpstr>1_Default Design</vt:lpstr>
      <vt:lpstr>2003_Pearl_presentation4</vt:lpstr>
      <vt:lpstr>2_Default Design</vt:lpstr>
      <vt:lpstr>3_Default Design</vt:lpstr>
      <vt:lpstr>4_Default Design</vt:lpstr>
      <vt:lpstr>10 September 2009</vt:lpstr>
      <vt:lpstr>3_IGS Template</vt:lpstr>
      <vt:lpstr>5_Default Design</vt:lpstr>
      <vt:lpstr>Image</vt:lpstr>
      <vt:lpstr>Recommending Resolutions for Problems Identified by Monitoring </vt:lpstr>
      <vt:lpstr>Summary</vt:lpstr>
      <vt:lpstr>Background</vt:lpstr>
      <vt:lpstr>Repeated Resolutions of Event Tickets </vt:lpstr>
      <vt:lpstr>Top repeated resolutions </vt:lpstr>
      <vt:lpstr>Basic KNN-based Recommendation </vt:lpstr>
      <vt:lpstr>Penalty for ‘Bad’ Recommendation </vt:lpstr>
      <vt:lpstr>Division Method </vt:lpstr>
      <vt:lpstr>Probabilistic Fusion Method </vt:lpstr>
      <vt:lpstr>Prediction of Ticket Type </vt:lpstr>
      <vt:lpstr>Implementation </vt:lpstr>
      <vt:lpstr>Implementation: Redundancy Removal in Recommendation  </vt:lpstr>
      <vt:lpstr>Implementation: Finding Nearest Neighbors  </vt:lpstr>
      <vt:lpstr>Implementation: Parameter Selection  </vt:lpstr>
      <vt:lpstr>Evaluation: Implementation and Testing Environment and Experimental Data </vt:lpstr>
      <vt:lpstr>Evaluation: Accuracy </vt:lpstr>
      <vt:lpstr>Test Results for K = 20, k = 5 </vt:lpstr>
      <vt:lpstr>Evaluation: Penalty </vt:lpstr>
      <vt:lpstr>Evaluation: Overall Performance </vt:lpstr>
      <vt:lpstr>Evaluation: Variation of Parameters for Weighted Accuracy </vt:lpstr>
      <vt:lpstr>Evaluation: Variation of Parameters for Average Penalty </vt:lpstr>
      <vt:lpstr>Evaluation: Variation of Parameters for overall score   </vt:lpstr>
      <vt:lpstr>Case study and details</vt:lpstr>
      <vt:lpstr>Related Work </vt:lpstr>
      <vt:lpstr>Conclusion</vt:lpstr>
      <vt:lpstr>PowerPoint Presentation</vt:lpstr>
    </vt:vector>
  </TitlesOfParts>
  <Company>LShwartz</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Resolutions for Problems Identified by Monitoring </dc:title>
  <dc:creator>Laura Shwartz</dc:creator>
  <cp:lastModifiedBy>Laura Shwartz</cp:lastModifiedBy>
  <cp:revision>77</cp:revision>
  <dcterms:created xsi:type="dcterms:W3CDTF">2013-05-18T15:26:46Z</dcterms:created>
  <dcterms:modified xsi:type="dcterms:W3CDTF">2013-10-03T14:47:53Z</dcterms:modified>
</cp:coreProperties>
</file>