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30C62-436B-4902-B6AE-A27E1B12DA9F}" type="datetimeFigureOut">
              <a:rPr lang="pt-BR" smtClean="0"/>
              <a:t>19/02/2017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575FA-97FD-4ECD-84E0-0D9891960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1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 txBox="1">
            <a:spLocks noGrp="1" noChangeArrowheads="1"/>
          </p:cNvSpPr>
          <p:nvPr/>
        </p:nvSpPr>
        <p:spPr bwMode="auto">
          <a:xfrm>
            <a:off x="3777608" y="9428583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 anchor="b"/>
          <a:lstStyle/>
          <a:p>
            <a:pPr marL="0" marR="0" lvl="0" indent="0" algn="r" defTabSz="9140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7D06E3-AE3D-498F-94DB-DD6B1B9AA1BA}" type="slidenum">
              <a:rPr kumimoji="0" lang="en-US" sz="1200" b="0" i="0" u="none" strike="noStrike" kern="1200" cap="none" spc="0" normalizeH="0" baseline="0" noProof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0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1427" name="Rectangle 7"/>
          <p:cNvSpPr txBox="1">
            <a:spLocks noGrp="1" noChangeArrowheads="1"/>
          </p:cNvSpPr>
          <p:nvPr/>
        </p:nvSpPr>
        <p:spPr bwMode="auto">
          <a:xfrm>
            <a:off x="3780695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09" tIns="47409" rIns="94809" bIns="47409" anchor="b"/>
          <a:lstStyle/>
          <a:p>
            <a:pPr marL="0" marR="0" lvl="0" indent="0" algn="r" defTabSz="9475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25F0E8-AEB7-4879-A06E-A5A28001E07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475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1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" y="744538"/>
            <a:ext cx="6619875" cy="3724275"/>
          </a:xfrm>
          <a:ln/>
        </p:spPr>
      </p:sp>
      <p:sp>
        <p:nvSpPr>
          <p:cNvPr id="231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3" y="4715154"/>
            <a:ext cx="4890665" cy="4466987"/>
          </a:xfrm>
          <a:noFill/>
          <a:ln/>
        </p:spPr>
        <p:txBody>
          <a:bodyPr lIns="94809" tIns="47409" rIns="94809" bIns="47409"/>
          <a:lstStyle/>
          <a:p>
            <a:pPr eaLnBrk="1" hangingPunct="1"/>
            <a:endParaRPr lang="en-US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0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 txBox="1">
            <a:spLocks noGrp="1" noChangeArrowheads="1"/>
          </p:cNvSpPr>
          <p:nvPr/>
        </p:nvSpPr>
        <p:spPr bwMode="auto">
          <a:xfrm>
            <a:off x="3777608" y="9428583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 anchor="b"/>
          <a:lstStyle/>
          <a:p>
            <a:pPr marL="0" marR="0" lvl="0" indent="0" algn="r" defTabSz="9140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7D06E3-AE3D-498F-94DB-DD6B1B9AA1BA}" type="slidenum">
              <a:rPr kumimoji="0" lang="en-US" sz="1200" b="0" i="0" u="none" strike="noStrike" kern="1200" cap="none" spc="0" normalizeH="0" baseline="0" noProof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0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1427" name="Rectangle 7"/>
          <p:cNvSpPr txBox="1">
            <a:spLocks noGrp="1" noChangeArrowheads="1"/>
          </p:cNvSpPr>
          <p:nvPr/>
        </p:nvSpPr>
        <p:spPr bwMode="auto">
          <a:xfrm>
            <a:off x="3780695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09" tIns="47409" rIns="94809" bIns="47409" anchor="b"/>
          <a:lstStyle/>
          <a:p>
            <a:pPr marL="0" marR="0" lvl="0" indent="0" algn="r" defTabSz="9475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25F0E8-AEB7-4879-A06E-A5A28001E07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475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1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" y="744538"/>
            <a:ext cx="6619875" cy="3724275"/>
          </a:xfrm>
          <a:ln/>
        </p:spPr>
      </p:sp>
      <p:sp>
        <p:nvSpPr>
          <p:cNvPr id="231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3" y="4715154"/>
            <a:ext cx="4890665" cy="4466987"/>
          </a:xfrm>
          <a:noFill/>
          <a:ln/>
        </p:spPr>
        <p:txBody>
          <a:bodyPr lIns="94809" tIns="47409" rIns="94809" bIns="47409"/>
          <a:lstStyle/>
          <a:p>
            <a:pPr eaLnBrk="1" hangingPunct="1"/>
            <a:endParaRPr lang="en-US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21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4797-14BC-4D53-9515-6600B2FD0508}" type="datetimeFigureOut">
              <a:rPr lang="pt-BR" smtClean="0"/>
              <a:t>19/02/2017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6C88-B1BE-4247-8142-6D1259C978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13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4797-14BC-4D53-9515-6600B2FD0508}" type="datetimeFigureOut">
              <a:rPr lang="pt-BR" smtClean="0"/>
              <a:t>19/02/2017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6C88-B1BE-4247-8142-6D1259C978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54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4797-14BC-4D53-9515-6600B2FD0508}" type="datetimeFigureOut">
              <a:rPr lang="pt-BR" smtClean="0"/>
              <a:t>19/02/2017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6C88-B1BE-4247-8142-6D1259C978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392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uppieren 123"/>
          <p:cNvGrpSpPr/>
          <p:nvPr userDrawn="1"/>
        </p:nvGrpSpPr>
        <p:grpSpPr bwMode="gray">
          <a:xfrm>
            <a:off x="-12135" y="0"/>
            <a:ext cx="12204140" cy="8309256"/>
            <a:chOff x="-12138" y="0"/>
            <a:chExt cx="12202551" cy="8309256"/>
          </a:xfrm>
        </p:grpSpPr>
        <p:sp>
          <p:nvSpPr>
            <p:cNvPr id="125" name="Rechteck 124"/>
            <p:cNvSpPr/>
            <p:nvPr userDrawn="1"/>
          </p:nvSpPr>
          <p:spPr bwMode="gray">
            <a:xfrm>
              <a:off x="-12138" y="0"/>
              <a:ext cx="12202551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Freeform 6"/>
            <p:cNvSpPr>
              <a:spLocks noChangeAspect="1"/>
            </p:cNvSpPr>
            <p:nvPr userDrawn="1"/>
          </p:nvSpPr>
          <p:spPr bwMode="gray">
            <a:xfrm>
              <a:off x="4177651" y="4629840"/>
              <a:ext cx="881802" cy="770700"/>
            </a:xfrm>
            <a:custGeom>
              <a:avLst/>
              <a:gdLst>
                <a:gd name="T0" fmla="*/ 229 w 319"/>
                <a:gd name="T1" fmla="*/ 0 h 279"/>
                <a:gd name="T2" fmla="*/ 169 w 319"/>
                <a:gd name="T3" fmla="*/ 26 h 279"/>
                <a:gd name="T4" fmla="*/ 169 w 319"/>
                <a:gd name="T5" fmla="*/ 26 h 279"/>
                <a:gd name="T6" fmla="*/ 169 w 319"/>
                <a:gd name="T7" fmla="*/ 26 h 279"/>
                <a:gd name="T8" fmla="*/ 160 w 319"/>
                <a:gd name="T9" fmla="*/ 38 h 279"/>
                <a:gd name="T10" fmla="*/ 150 w 319"/>
                <a:gd name="T11" fmla="*/ 27 h 279"/>
                <a:gd name="T12" fmla="*/ 150 w 319"/>
                <a:gd name="T13" fmla="*/ 27 h 279"/>
                <a:gd name="T14" fmla="*/ 150 w 319"/>
                <a:gd name="T15" fmla="*/ 27 h 279"/>
                <a:gd name="T16" fmla="*/ 90 w 319"/>
                <a:gd name="T17" fmla="*/ 0 h 279"/>
                <a:gd name="T18" fmla="*/ 26 w 319"/>
                <a:gd name="T19" fmla="*/ 27 h 279"/>
                <a:gd name="T20" fmla="*/ 0 w 319"/>
                <a:gd name="T21" fmla="*/ 90 h 279"/>
                <a:gd name="T22" fmla="*/ 26 w 319"/>
                <a:gd name="T23" fmla="*/ 153 h 279"/>
                <a:gd name="T24" fmla="*/ 145 w 319"/>
                <a:gd name="T25" fmla="*/ 273 h 279"/>
                <a:gd name="T26" fmla="*/ 160 w 319"/>
                <a:gd name="T27" fmla="*/ 279 h 279"/>
                <a:gd name="T28" fmla="*/ 174 w 319"/>
                <a:gd name="T29" fmla="*/ 273 h 279"/>
                <a:gd name="T30" fmla="*/ 293 w 319"/>
                <a:gd name="T31" fmla="*/ 153 h 279"/>
                <a:gd name="T32" fmla="*/ 319 w 319"/>
                <a:gd name="T33" fmla="*/ 90 h 279"/>
                <a:gd name="T34" fmla="*/ 293 w 319"/>
                <a:gd name="T35" fmla="*/ 27 h 279"/>
                <a:gd name="T36" fmla="*/ 229 w 319"/>
                <a:gd name="T3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9" h="279">
                  <a:moveTo>
                    <a:pt x="229" y="0"/>
                  </a:moveTo>
                  <a:cubicBezTo>
                    <a:pt x="205" y="0"/>
                    <a:pt x="186" y="9"/>
                    <a:pt x="169" y="26"/>
                  </a:cubicBezTo>
                  <a:cubicBezTo>
                    <a:pt x="169" y="26"/>
                    <a:pt x="169" y="26"/>
                    <a:pt x="169" y="26"/>
                  </a:cubicBezTo>
                  <a:cubicBezTo>
                    <a:pt x="169" y="26"/>
                    <a:pt x="169" y="26"/>
                    <a:pt x="169" y="26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33" y="10"/>
                    <a:pt x="114" y="0"/>
                    <a:pt x="90" y="0"/>
                  </a:cubicBezTo>
                  <a:cubicBezTo>
                    <a:pt x="66" y="0"/>
                    <a:pt x="43" y="10"/>
                    <a:pt x="26" y="27"/>
                  </a:cubicBezTo>
                  <a:cubicBezTo>
                    <a:pt x="9" y="43"/>
                    <a:pt x="0" y="66"/>
                    <a:pt x="0" y="90"/>
                  </a:cubicBezTo>
                  <a:cubicBezTo>
                    <a:pt x="0" y="114"/>
                    <a:pt x="9" y="136"/>
                    <a:pt x="26" y="153"/>
                  </a:cubicBezTo>
                  <a:cubicBezTo>
                    <a:pt x="145" y="273"/>
                    <a:pt x="145" y="273"/>
                    <a:pt x="145" y="273"/>
                  </a:cubicBezTo>
                  <a:cubicBezTo>
                    <a:pt x="149" y="277"/>
                    <a:pt x="154" y="279"/>
                    <a:pt x="160" y="279"/>
                  </a:cubicBezTo>
                  <a:cubicBezTo>
                    <a:pt x="165" y="279"/>
                    <a:pt x="170" y="277"/>
                    <a:pt x="174" y="273"/>
                  </a:cubicBezTo>
                  <a:cubicBezTo>
                    <a:pt x="293" y="153"/>
                    <a:pt x="293" y="153"/>
                    <a:pt x="293" y="153"/>
                  </a:cubicBezTo>
                  <a:cubicBezTo>
                    <a:pt x="310" y="136"/>
                    <a:pt x="319" y="114"/>
                    <a:pt x="319" y="90"/>
                  </a:cubicBezTo>
                  <a:cubicBezTo>
                    <a:pt x="319" y="66"/>
                    <a:pt x="310" y="43"/>
                    <a:pt x="293" y="27"/>
                  </a:cubicBezTo>
                  <a:cubicBezTo>
                    <a:pt x="276" y="10"/>
                    <a:pt x="253" y="0"/>
                    <a:pt x="22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27" name="Gruppieren 126"/>
            <p:cNvGrpSpPr>
              <a:grpSpLocks noChangeAspect="1"/>
            </p:cNvGrpSpPr>
            <p:nvPr userDrawn="1"/>
          </p:nvGrpSpPr>
          <p:grpSpPr bwMode="gray">
            <a:xfrm>
              <a:off x="5383663" y="4649230"/>
              <a:ext cx="740765" cy="741784"/>
              <a:chOff x="-3189288" y="12520613"/>
              <a:chExt cx="1154113" cy="1155700"/>
            </a:xfrm>
          </p:grpSpPr>
          <p:sp>
            <p:nvSpPr>
              <p:cNvPr id="159" name="Freeform 232"/>
              <p:cNvSpPr>
                <a:spLocks/>
              </p:cNvSpPr>
              <p:nvPr/>
            </p:nvSpPr>
            <p:spPr bwMode="gray">
              <a:xfrm>
                <a:off x="-2324100" y="12749213"/>
                <a:ext cx="38100" cy="38100"/>
              </a:xfrm>
              <a:custGeom>
                <a:avLst/>
                <a:gdLst>
                  <a:gd name="T0" fmla="*/ 9 w 10"/>
                  <a:gd name="T1" fmla="*/ 3 h 10"/>
                  <a:gd name="T2" fmla="*/ 7 w 10"/>
                  <a:gd name="T3" fmla="*/ 3 h 10"/>
                  <a:gd name="T4" fmla="*/ 7 w 10"/>
                  <a:gd name="T5" fmla="*/ 2 h 10"/>
                  <a:gd name="T6" fmla="*/ 7 w 10"/>
                  <a:gd name="T7" fmla="*/ 1 h 10"/>
                  <a:gd name="T8" fmla="*/ 6 w 10"/>
                  <a:gd name="T9" fmla="*/ 0 h 10"/>
                  <a:gd name="T10" fmla="*/ 6 w 10"/>
                  <a:gd name="T11" fmla="*/ 0 h 10"/>
                  <a:gd name="T12" fmla="*/ 5 w 10"/>
                  <a:gd name="T13" fmla="*/ 0 h 10"/>
                  <a:gd name="T14" fmla="*/ 5 w 10"/>
                  <a:gd name="T15" fmla="*/ 2 h 10"/>
                  <a:gd name="T16" fmla="*/ 5 w 10"/>
                  <a:gd name="T17" fmla="*/ 3 h 10"/>
                  <a:gd name="T18" fmla="*/ 6 w 10"/>
                  <a:gd name="T19" fmla="*/ 5 h 10"/>
                  <a:gd name="T20" fmla="*/ 6 w 10"/>
                  <a:gd name="T21" fmla="*/ 5 h 10"/>
                  <a:gd name="T22" fmla="*/ 6 w 10"/>
                  <a:gd name="T23" fmla="*/ 6 h 10"/>
                  <a:gd name="T24" fmla="*/ 5 w 10"/>
                  <a:gd name="T25" fmla="*/ 8 h 10"/>
                  <a:gd name="T26" fmla="*/ 4 w 10"/>
                  <a:gd name="T27" fmla="*/ 8 h 10"/>
                  <a:gd name="T28" fmla="*/ 4 w 10"/>
                  <a:gd name="T29" fmla="*/ 9 h 10"/>
                  <a:gd name="T30" fmla="*/ 3 w 10"/>
                  <a:gd name="T31" fmla="*/ 9 h 10"/>
                  <a:gd name="T32" fmla="*/ 2 w 10"/>
                  <a:gd name="T33" fmla="*/ 9 h 10"/>
                  <a:gd name="T34" fmla="*/ 0 w 10"/>
                  <a:gd name="T35" fmla="*/ 9 h 10"/>
                  <a:gd name="T36" fmla="*/ 3 w 10"/>
                  <a:gd name="T37" fmla="*/ 10 h 10"/>
                  <a:gd name="T38" fmla="*/ 4 w 10"/>
                  <a:gd name="T39" fmla="*/ 10 h 10"/>
                  <a:gd name="T40" fmla="*/ 5 w 10"/>
                  <a:gd name="T41" fmla="*/ 10 h 10"/>
                  <a:gd name="T42" fmla="*/ 7 w 10"/>
                  <a:gd name="T43" fmla="*/ 9 h 10"/>
                  <a:gd name="T44" fmla="*/ 7 w 10"/>
                  <a:gd name="T45" fmla="*/ 8 h 10"/>
                  <a:gd name="T46" fmla="*/ 8 w 10"/>
                  <a:gd name="T47" fmla="*/ 7 h 10"/>
                  <a:gd name="T48" fmla="*/ 8 w 10"/>
                  <a:gd name="T49" fmla="*/ 7 h 10"/>
                  <a:gd name="T50" fmla="*/ 8 w 10"/>
                  <a:gd name="T51" fmla="*/ 5 h 10"/>
                  <a:gd name="T52" fmla="*/ 10 w 10"/>
                  <a:gd name="T53" fmla="*/ 4 h 10"/>
                  <a:gd name="T54" fmla="*/ 9 w 10"/>
                  <a:gd name="T55" fmla="*/ 3 h 10"/>
                  <a:gd name="T56" fmla="*/ 9 w 10"/>
                  <a:gd name="T57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" h="10">
                    <a:moveTo>
                      <a:pt x="9" y="3"/>
                    </a:moveTo>
                    <a:cubicBezTo>
                      <a:pt x="8" y="3"/>
                      <a:pt x="8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5"/>
                      <a:pt x="6" y="4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7"/>
                      <a:pt x="5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1" y="10"/>
                      <a:pt x="2" y="10"/>
                      <a:pt x="3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5" y="10"/>
                    </a:cubicBezTo>
                    <a:cubicBezTo>
                      <a:pt x="5" y="9"/>
                      <a:pt x="6" y="9"/>
                      <a:pt x="7" y="9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5"/>
                    </a:cubicBezTo>
                    <a:cubicBezTo>
                      <a:pt x="8" y="4"/>
                      <a:pt x="9" y="4"/>
                      <a:pt x="10" y="4"/>
                    </a:cubicBezTo>
                    <a:cubicBezTo>
                      <a:pt x="10" y="4"/>
                      <a:pt x="10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0" name="Freeform 233"/>
              <p:cNvSpPr>
                <a:spLocks/>
              </p:cNvSpPr>
              <p:nvPr/>
            </p:nvSpPr>
            <p:spPr bwMode="gray">
              <a:xfrm>
                <a:off x="-2282825" y="12768263"/>
                <a:ext cx="7938" cy="7938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  <a:gd name="T6" fmla="*/ 1 w 2"/>
                  <a:gd name="T7" fmla="*/ 1 h 2"/>
                  <a:gd name="T8" fmla="*/ 1 w 2"/>
                  <a:gd name="T9" fmla="*/ 0 h 2"/>
                  <a:gd name="T10" fmla="*/ 1 w 2"/>
                  <a:gd name="T11" fmla="*/ 2 h 2"/>
                  <a:gd name="T12" fmla="*/ 2 w 2"/>
                  <a:gd name="T13" fmla="*/ 2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1" name="Freeform 234"/>
              <p:cNvSpPr>
                <a:spLocks/>
              </p:cNvSpPr>
              <p:nvPr/>
            </p:nvSpPr>
            <p:spPr bwMode="gray">
              <a:xfrm>
                <a:off x="-2166938" y="13128625"/>
                <a:ext cx="19050" cy="36513"/>
              </a:xfrm>
              <a:custGeom>
                <a:avLst/>
                <a:gdLst>
                  <a:gd name="T0" fmla="*/ 4 w 5"/>
                  <a:gd name="T1" fmla="*/ 10 h 10"/>
                  <a:gd name="T2" fmla="*/ 5 w 5"/>
                  <a:gd name="T3" fmla="*/ 2 h 10"/>
                  <a:gd name="T4" fmla="*/ 5 w 5"/>
                  <a:gd name="T5" fmla="*/ 2 h 10"/>
                  <a:gd name="T6" fmla="*/ 5 w 5"/>
                  <a:gd name="T7" fmla="*/ 2 h 10"/>
                  <a:gd name="T8" fmla="*/ 4 w 5"/>
                  <a:gd name="T9" fmla="*/ 2 h 10"/>
                  <a:gd name="T10" fmla="*/ 3 w 5"/>
                  <a:gd name="T11" fmla="*/ 1 h 10"/>
                  <a:gd name="T12" fmla="*/ 3 w 5"/>
                  <a:gd name="T13" fmla="*/ 0 h 10"/>
                  <a:gd name="T14" fmla="*/ 2 w 5"/>
                  <a:gd name="T15" fmla="*/ 1 h 10"/>
                  <a:gd name="T16" fmla="*/ 2 w 5"/>
                  <a:gd name="T17" fmla="*/ 2 h 10"/>
                  <a:gd name="T18" fmla="*/ 2 w 5"/>
                  <a:gd name="T19" fmla="*/ 2 h 10"/>
                  <a:gd name="T20" fmla="*/ 1 w 5"/>
                  <a:gd name="T21" fmla="*/ 6 h 10"/>
                  <a:gd name="T22" fmla="*/ 2 w 5"/>
                  <a:gd name="T23" fmla="*/ 6 h 10"/>
                  <a:gd name="T24" fmla="*/ 2 w 5"/>
                  <a:gd name="T25" fmla="*/ 7 h 10"/>
                  <a:gd name="T26" fmla="*/ 2 w 5"/>
                  <a:gd name="T27" fmla="*/ 7 h 10"/>
                  <a:gd name="T28" fmla="*/ 4 w 5"/>
                  <a:gd name="T29" fmla="*/ 10 h 10"/>
                  <a:gd name="T30" fmla="*/ 4 w 5"/>
                  <a:gd name="T3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10">
                    <a:moveTo>
                      <a:pt x="4" y="10"/>
                    </a:moveTo>
                    <a:cubicBezTo>
                      <a:pt x="5" y="7"/>
                      <a:pt x="5" y="5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0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9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2" name="Freeform 235"/>
              <p:cNvSpPr>
                <a:spLocks/>
              </p:cNvSpPr>
              <p:nvPr/>
            </p:nvSpPr>
            <p:spPr bwMode="gray">
              <a:xfrm>
                <a:off x="-3073400" y="13192125"/>
                <a:ext cx="22225" cy="22225"/>
              </a:xfrm>
              <a:custGeom>
                <a:avLst/>
                <a:gdLst>
                  <a:gd name="T0" fmla="*/ 2 w 6"/>
                  <a:gd name="T1" fmla="*/ 6 h 6"/>
                  <a:gd name="T2" fmla="*/ 3 w 6"/>
                  <a:gd name="T3" fmla="*/ 3 h 6"/>
                  <a:gd name="T4" fmla="*/ 3 w 6"/>
                  <a:gd name="T5" fmla="*/ 3 h 6"/>
                  <a:gd name="T6" fmla="*/ 3 w 6"/>
                  <a:gd name="T7" fmla="*/ 4 h 6"/>
                  <a:gd name="T8" fmla="*/ 4 w 6"/>
                  <a:gd name="T9" fmla="*/ 3 h 6"/>
                  <a:gd name="T10" fmla="*/ 4 w 6"/>
                  <a:gd name="T11" fmla="*/ 3 h 6"/>
                  <a:gd name="T12" fmla="*/ 5 w 6"/>
                  <a:gd name="T13" fmla="*/ 3 h 6"/>
                  <a:gd name="T14" fmla="*/ 5 w 6"/>
                  <a:gd name="T15" fmla="*/ 1 h 6"/>
                  <a:gd name="T16" fmla="*/ 6 w 6"/>
                  <a:gd name="T17" fmla="*/ 1 h 6"/>
                  <a:gd name="T18" fmla="*/ 6 w 6"/>
                  <a:gd name="T19" fmla="*/ 1 h 6"/>
                  <a:gd name="T20" fmla="*/ 5 w 6"/>
                  <a:gd name="T21" fmla="*/ 1 h 6"/>
                  <a:gd name="T22" fmla="*/ 5 w 6"/>
                  <a:gd name="T23" fmla="*/ 1 h 6"/>
                  <a:gd name="T24" fmla="*/ 3 w 6"/>
                  <a:gd name="T25" fmla="*/ 0 h 6"/>
                  <a:gd name="T26" fmla="*/ 3 w 6"/>
                  <a:gd name="T27" fmla="*/ 1 h 6"/>
                  <a:gd name="T28" fmla="*/ 2 w 6"/>
                  <a:gd name="T29" fmla="*/ 1 h 6"/>
                  <a:gd name="T30" fmla="*/ 3 w 6"/>
                  <a:gd name="T31" fmla="*/ 2 h 6"/>
                  <a:gd name="T32" fmla="*/ 1 w 6"/>
                  <a:gd name="T33" fmla="*/ 3 h 6"/>
                  <a:gd name="T34" fmla="*/ 1 w 6"/>
                  <a:gd name="T35" fmla="*/ 2 h 6"/>
                  <a:gd name="T36" fmla="*/ 1 w 6"/>
                  <a:gd name="T37" fmla="*/ 2 h 6"/>
                  <a:gd name="T38" fmla="*/ 1 w 6"/>
                  <a:gd name="T39" fmla="*/ 2 h 6"/>
                  <a:gd name="T40" fmla="*/ 1 w 6"/>
                  <a:gd name="T41" fmla="*/ 2 h 6"/>
                  <a:gd name="T42" fmla="*/ 0 w 6"/>
                  <a:gd name="T43" fmla="*/ 1 h 6"/>
                  <a:gd name="T44" fmla="*/ 0 w 6"/>
                  <a:gd name="T45" fmla="*/ 1 h 6"/>
                  <a:gd name="T46" fmla="*/ 1 w 6"/>
                  <a:gd name="T47" fmla="*/ 6 h 6"/>
                  <a:gd name="T48" fmla="*/ 2 w 6"/>
                  <a:gd name="T4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" h="6">
                    <a:moveTo>
                      <a:pt x="2" y="6"/>
                    </a:moveTo>
                    <a:cubicBezTo>
                      <a:pt x="2" y="5"/>
                      <a:pt x="2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1" y="4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3" name="Freeform 236"/>
              <p:cNvSpPr>
                <a:spLocks/>
              </p:cNvSpPr>
              <p:nvPr/>
            </p:nvSpPr>
            <p:spPr bwMode="gray">
              <a:xfrm>
                <a:off x="-3048000" y="13023850"/>
                <a:ext cx="0" cy="3175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4" name="Freeform 237"/>
              <p:cNvSpPr>
                <a:spLocks/>
              </p:cNvSpPr>
              <p:nvPr/>
            </p:nvSpPr>
            <p:spPr bwMode="gray">
              <a:xfrm>
                <a:off x="-3048000" y="13023850"/>
                <a:ext cx="0" cy="3175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5" name="Rectangle 238"/>
              <p:cNvSpPr>
                <a:spLocks noChangeArrowheads="1"/>
              </p:cNvSpPr>
              <p:nvPr/>
            </p:nvSpPr>
            <p:spPr bwMode="gray">
              <a:xfrm>
                <a:off x="-3054350" y="12944475"/>
                <a:ext cx="1588" cy="15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6" name="Freeform 239"/>
              <p:cNvSpPr>
                <a:spLocks/>
              </p:cNvSpPr>
              <p:nvPr/>
            </p:nvSpPr>
            <p:spPr bwMode="gray">
              <a:xfrm>
                <a:off x="-3054350" y="129444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7" name="Freeform 240"/>
              <p:cNvSpPr>
                <a:spLocks/>
              </p:cNvSpPr>
              <p:nvPr/>
            </p:nvSpPr>
            <p:spPr bwMode="gray">
              <a:xfrm>
                <a:off x="-2938463" y="12752388"/>
                <a:ext cx="11113" cy="12700"/>
              </a:xfrm>
              <a:custGeom>
                <a:avLst/>
                <a:gdLst>
                  <a:gd name="T0" fmla="*/ 3 w 3"/>
                  <a:gd name="T1" fmla="*/ 2 h 3"/>
                  <a:gd name="T2" fmla="*/ 3 w 3"/>
                  <a:gd name="T3" fmla="*/ 2 h 3"/>
                  <a:gd name="T4" fmla="*/ 2 w 3"/>
                  <a:gd name="T5" fmla="*/ 2 h 3"/>
                  <a:gd name="T6" fmla="*/ 2 w 3"/>
                  <a:gd name="T7" fmla="*/ 2 h 3"/>
                  <a:gd name="T8" fmla="*/ 2 w 3"/>
                  <a:gd name="T9" fmla="*/ 2 h 3"/>
                  <a:gd name="T10" fmla="*/ 3 w 3"/>
                  <a:gd name="T11" fmla="*/ 2 h 3"/>
                  <a:gd name="T12" fmla="*/ 3 w 3"/>
                  <a:gd name="T13" fmla="*/ 2 h 3"/>
                  <a:gd name="T14" fmla="*/ 2 w 3"/>
                  <a:gd name="T15" fmla="*/ 2 h 3"/>
                  <a:gd name="T16" fmla="*/ 3 w 3"/>
                  <a:gd name="T17" fmla="*/ 1 h 3"/>
                  <a:gd name="T18" fmla="*/ 2 w 3"/>
                  <a:gd name="T19" fmla="*/ 1 h 3"/>
                  <a:gd name="T20" fmla="*/ 2 w 3"/>
                  <a:gd name="T21" fmla="*/ 1 h 3"/>
                  <a:gd name="T22" fmla="*/ 2 w 3"/>
                  <a:gd name="T23" fmla="*/ 1 h 3"/>
                  <a:gd name="T24" fmla="*/ 3 w 3"/>
                  <a:gd name="T25" fmla="*/ 1 h 3"/>
                  <a:gd name="T26" fmla="*/ 2 w 3"/>
                  <a:gd name="T27" fmla="*/ 1 h 3"/>
                  <a:gd name="T28" fmla="*/ 2 w 3"/>
                  <a:gd name="T29" fmla="*/ 0 h 3"/>
                  <a:gd name="T30" fmla="*/ 2 w 3"/>
                  <a:gd name="T31" fmla="*/ 0 h 3"/>
                  <a:gd name="T32" fmla="*/ 0 w 3"/>
                  <a:gd name="T33" fmla="*/ 2 h 3"/>
                  <a:gd name="T34" fmla="*/ 1 w 3"/>
                  <a:gd name="T35" fmla="*/ 2 h 3"/>
                  <a:gd name="T36" fmla="*/ 2 w 3"/>
                  <a:gd name="T37" fmla="*/ 2 h 3"/>
                  <a:gd name="T38" fmla="*/ 3 w 3"/>
                  <a:gd name="T39" fmla="*/ 3 h 3"/>
                  <a:gd name="T40" fmla="*/ 3 w 3"/>
                  <a:gd name="T41" fmla="*/ 2 h 3"/>
                  <a:gd name="T42" fmla="*/ 3 w 3"/>
                  <a:gd name="T4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" h="3">
                    <a:moveTo>
                      <a:pt x="3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8" name="Freeform 241"/>
              <p:cNvSpPr>
                <a:spLocks/>
              </p:cNvSpPr>
              <p:nvPr/>
            </p:nvSpPr>
            <p:spPr bwMode="gray">
              <a:xfrm>
                <a:off x="-2949575" y="12768263"/>
                <a:ext cx="3175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9" name="Freeform 242"/>
              <p:cNvSpPr>
                <a:spLocks/>
              </p:cNvSpPr>
              <p:nvPr/>
            </p:nvSpPr>
            <p:spPr bwMode="gray">
              <a:xfrm>
                <a:off x="-2949575" y="12768263"/>
                <a:ext cx="3175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0" name="Freeform 243"/>
              <p:cNvSpPr>
                <a:spLocks noEditPoints="1"/>
              </p:cNvSpPr>
              <p:nvPr/>
            </p:nvSpPr>
            <p:spPr bwMode="gray">
              <a:xfrm>
                <a:off x="-3189288" y="12520613"/>
                <a:ext cx="1154113" cy="1155700"/>
              </a:xfrm>
              <a:custGeom>
                <a:avLst/>
                <a:gdLst>
                  <a:gd name="T0" fmla="*/ 85 w 308"/>
                  <a:gd name="T1" fmla="*/ 216 h 308"/>
                  <a:gd name="T2" fmla="*/ 61 w 308"/>
                  <a:gd name="T3" fmla="*/ 189 h 308"/>
                  <a:gd name="T4" fmla="*/ 39 w 308"/>
                  <a:gd name="T5" fmla="*/ 182 h 308"/>
                  <a:gd name="T6" fmla="*/ 40 w 308"/>
                  <a:gd name="T7" fmla="*/ 163 h 308"/>
                  <a:gd name="T8" fmla="*/ 35 w 308"/>
                  <a:gd name="T9" fmla="*/ 144 h 308"/>
                  <a:gd name="T10" fmla="*/ 39 w 308"/>
                  <a:gd name="T11" fmla="*/ 139 h 308"/>
                  <a:gd name="T12" fmla="*/ 39 w 308"/>
                  <a:gd name="T13" fmla="*/ 135 h 308"/>
                  <a:gd name="T14" fmla="*/ 40 w 308"/>
                  <a:gd name="T15" fmla="*/ 136 h 308"/>
                  <a:gd name="T16" fmla="*/ 48 w 308"/>
                  <a:gd name="T17" fmla="*/ 129 h 308"/>
                  <a:gd name="T18" fmla="*/ 54 w 308"/>
                  <a:gd name="T19" fmla="*/ 123 h 308"/>
                  <a:gd name="T20" fmla="*/ 56 w 308"/>
                  <a:gd name="T21" fmla="*/ 125 h 308"/>
                  <a:gd name="T22" fmla="*/ 55 w 308"/>
                  <a:gd name="T23" fmla="*/ 121 h 308"/>
                  <a:gd name="T24" fmla="*/ 63 w 308"/>
                  <a:gd name="T25" fmla="*/ 108 h 308"/>
                  <a:gd name="T26" fmla="*/ 46 w 308"/>
                  <a:gd name="T27" fmla="*/ 92 h 308"/>
                  <a:gd name="T28" fmla="*/ 52 w 308"/>
                  <a:gd name="T29" fmla="*/ 81 h 308"/>
                  <a:gd name="T30" fmla="*/ 66 w 308"/>
                  <a:gd name="T31" fmla="*/ 68 h 308"/>
                  <a:gd name="T32" fmla="*/ 70 w 308"/>
                  <a:gd name="T33" fmla="*/ 68 h 308"/>
                  <a:gd name="T34" fmla="*/ 69 w 308"/>
                  <a:gd name="T35" fmla="*/ 71 h 308"/>
                  <a:gd name="T36" fmla="*/ 68 w 308"/>
                  <a:gd name="T37" fmla="*/ 75 h 308"/>
                  <a:gd name="T38" fmla="*/ 69 w 308"/>
                  <a:gd name="T39" fmla="*/ 80 h 308"/>
                  <a:gd name="T40" fmla="*/ 70 w 308"/>
                  <a:gd name="T41" fmla="*/ 83 h 308"/>
                  <a:gd name="T42" fmla="*/ 76 w 308"/>
                  <a:gd name="T43" fmla="*/ 88 h 308"/>
                  <a:gd name="T44" fmla="*/ 83 w 308"/>
                  <a:gd name="T45" fmla="*/ 89 h 308"/>
                  <a:gd name="T46" fmla="*/ 87 w 308"/>
                  <a:gd name="T47" fmla="*/ 84 h 308"/>
                  <a:gd name="T48" fmla="*/ 89 w 308"/>
                  <a:gd name="T49" fmla="*/ 78 h 308"/>
                  <a:gd name="T50" fmla="*/ 92 w 308"/>
                  <a:gd name="T51" fmla="*/ 74 h 308"/>
                  <a:gd name="T52" fmla="*/ 100 w 308"/>
                  <a:gd name="T53" fmla="*/ 65 h 308"/>
                  <a:gd name="T54" fmla="*/ 108 w 308"/>
                  <a:gd name="T55" fmla="*/ 56 h 308"/>
                  <a:gd name="T56" fmla="*/ 99 w 308"/>
                  <a:gd name="T57" fmla="*/ 56 h 308"/>
                  <a:gd name="T58" fmla="*/ 106 w 308"/>
                  <a:gd name="T59" fmla="*/ 54 h 308"/>
                  <a:gd name="T60" fmla="*/ 97 w 308"/>
                  <a:gd name="T61" fmla="*/ 51 h 308"/>
                  <a:gd name="T62" fmla="*/ 103 w 308"/>
                  <a:gd name="T63" fmla="*/ 45 h 308"/>
                  <a:gd name="T64" fmla="*/ 100 w 308"/>
                  <a:gd name="T65" fmla="*/ 42 h 308"/>
                  <a:gd name="T66" fmla="*/ 228 w 308"/>
                  <a:gd name="T67" fmla="*/ 60 h 308"/>
                  <a:gd name="T68" fmla="*/ 197 w 308"/>
                  <a:gd name="T69" fmla="*/ 66 h 308"/>
                  <a:gd name="T70" fmla="*/ 181 w 308"/>
                  <a:gd name="T71" fmla="*/ 64 h 308"/>
                  <a:gd name="T72" fmla="*/ 158 w 308"/>
                  <a:gd name="T73" fmla="*/ 66 h 308"/>
                  <a:gd name="T74" fmla="*/ 144 w 308"/>
                  <a:gd name="T75" fmla="*/ 79 h 308"/>
                  <a:gd name="T76" fmla="*/ 142 w 308"/>
                  <a:gd name="T77" fmla="*/ 86 h 308"/>
                  <a:gd name="T78" fmla="*/ 151 w 308"/>
                  <a:gd name="T79" fmla="*/ 91 h 308"/>
                  <a:gd name="T80" fmla="*/ 159 w 308"/>
                  <a:gd name="T81" fmla="*/ 87 h 308"/>
                  <a:gd name="T82" fmla="*/ 169 w 308"/>
                  <a:gd name="T83" fmla="*/ 75 h 308"/>
                  <a:gd name="T84" fmla="*/ 175 w 308"/>
                  <a:gd name="T85" fmla="*/ 85 h 308"/>
                  <a:gd name="T86" fmla="*/ 162 w 308"/>
                  <a:gd name="T87" fmla="*/ 96 h 308"/>
                  <a:gd name="T88" fmla="*/ 146 w 308"/>
                  <a:gd name="T89" fmla="*/ 94 h 308"/>
                  <a:gd name="T90" fmla="*/ 141 w 308"/>
                  <a:gd name="T91" fmla="*/ 99 h 308"/>
                  <a:gd name="T92" fmla="*/ 131 w 308"/>
                  <a:gd name="T93" fmla="*/ 109 h 308"/>
                  <a:gd name="T94" fmla="*/ 122 w 308"/>
                  <a:gd name="T95" fmla="*/ 126 h 308"/>
                  <a:gd name="T96" fmla="*/ 148 w 308"/>
                  <a:gd name="T97" fmla="*/ 115 h 308"/>
                  <a:gd name="T98" fmla="*/ 154 w 308"/>
                  <a:gd name="T99" fmla="*/ 117 h 308"/>
                  <a:gd name="T100" fmla="*/ 164 w 308"/>
                  <a:gd name="T101" fmla="*/ 125 h 308"/>
                  <a:gd name="T102" fmla="*/ 167 w 308"/>
                  <a:gd name="T103" fmla="*/ 124 h 308"/>
                  <a:gd name="T104" fmla="*/ 174 w 308"/>
                  <a:gd name="T105" fmla="*/ 120 h 308"/>
                  <a:gd name="T106" fmla="*/ 184 w 308"/>
                  <a:gd name="T107" fmla="*/ 111 h 308"/>
                  <a:gd name="T108" fmla="*/ 177 w 308"/>
                  <a:gd name="T109" fmla="*/ 120 h 308"/>
                  <a:gd name="T110" fmla="*/ 173 w 308"/>
                  <a:gd name="T111" fmla="*/ 127 h 308"/>
                  <a:gd name="T112" fmla="*/ 188 w 308"/>
                  <a:gd name="T113" fmla="*/ 147 h 308"/>
                  <a:gd name="T114" fmla="*/ 214 w 308"/>
                  <a:gd name="T115" fmla="*/ 145 h 308"/>
                  <a:gd name="T116" fmla="*/ 205 w 308"/>
                  <a:gd name="T117" fmla="*/ 138 h 308"/>
                  <a:gd name="T118" fmla="*/ 237 w 308"/>
                  <a:gd name="T119" fmla="*/ 153 h 308"/>
                  <a:gd name="T120" fmla="*/ 260 w 308"/>
                  <a:gd name="T121" fmla="*/ 151 h 308"/>
                  <a:gd name="T122" fmla="*/ 271 w 308"/>
                  <a:gd name="T123" fmla="*/ 15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cubicBezTo>
                      <a:pt x="68" y="0"/>
                      <a:pt x="0" y="69"/>
                      <a:pt x="0" y="154"/>
                    </a:cubicBezTo>
                    <a:cubicBezTo>
                      <a:pt x="0" y="239"/>
                      <a:pt x="68" y="308"/>
                      <a:pt x="154" y="308"/>
                    </a:cubicBezTo>
                    <a:cubicBezTo>
                      <a:pt x="239" y="308"/>
                      <a:pt x="308" y="239"/>
                      <a:pt x="308" y="154"/>
                    </a:cubicBezTo>
                    <a:cubicBezTo>
                      <a:pt x="308" y="69"/>
                      <a:pt x="239" y="0"/>
                      <a:pt x="154" y="0"/>
                    </a:cubicBezTo>
                    <a:close/>
                    <a:moveTo>
                      <a:pt x="154" y="279"/>
                    </a:moveTo>
                    <a:cubicBezTo>
                      <a:pt x="119" y="279"/>
                      <a:pt x="89" y="266"/>
                      <a:pt x="66" y="244"/>
                    </a:cubicBezTo>
                    <a:cubicBezTo>
                      <a:pt x="67" y="243"/>
                      <a:pt x="67" y="243"/>
                      <a:pt x="67" y="243"/>
                    </a:cubicBezTo>
                    <a:cubicBezTo>
                      <a:pt x="67" y="243"/>
                      <a:pt x="67" y="242"/>
                      <a:pt x="67" y="242"/>
                    </a:cubicBezTo>
                    <a:cubicBezTo>
                      <a:pt x="67" y="242"/>
                      <a:pt x="67" y="242"/>
                      <a:pt x="67" y="242"/>
                    </a:cubicBezTo>
                    <a:cubicBezTo>
                      <a:pt x="68" y="242"/>
                      <a:pt x="68" y="242"/>
                      <a:pt x="68" y="242"/>
                    </a:cubicBezTo>
                    <a:cubicBezTo>
                      <a:pt x="68" y="242"/>
                      <a:pt x="68" y="242"/>
                      <a:pt x="68" y="242"/>
                    </a:cubicBezTo>
                    <a:cubicBezTo>
                      <a:pt x="68" y="243"/>
                      <a:pt x="67" y="243"/>
                      <a:pt x="67" y="244"/>
                    </a:cubicBezTo>
                    <a:cubicBezTo>
                      <a:pt x="67" y="244"/>
                      <a:pt x="68" y="243"/>
                      <a:pt x="68" y="242"/>
                    </a:cubicBezTo>
                    <a:cubicBezTo>
                      <a:pt x="68" y="242"/>
                      <a:pt x="69" y="241"/>
                      <a:pt x="69" y="241"/>
                    </a:cubicBezTo>
                    <a:cubicBezTo>
                      <a:pt x="70" y="239"/>
                      <a:pt x="71" y="239"/>
                      <a:pt x="71" y="237"/>
                    </a:cubicBezTo>
                    <a:cubicBezTo>
                      <a:pt x="71" y="236"/>
                      <a:pt x="71" y="236"/>
                      <a:pt x="70" y="236"/>
                    </a:cubicBezTo>
                    <a:cubicBezTo>
                      <a:pt x="71" y="236"/>
                      <a:pt x="71" y="235"/>
                      <a:pt x="71" y="235"/>
                    </a:cubicBezTo>
                    <a:cubicBezTo>
                      <a:pt x="71" y="234"/>
                      <a:pt x="71" y="234"/>
                      <a:pt x="71" y="234"/>
                    </a:cubicBezTo>
                    <a:cubicBezTo>
                      <a:pt x="71" y="234"/>
                      <a:pt x="71" y="234"/>
                      <a:pt x="72" y="234"/>
                    </a:cubicBezTo>
                    <a:cubicBezTo>
                      <a:pt x="72" y="233"/>
                      <a:pt x="74" y="232"/>
                      <a:pt x="75" y="232"/>
                    </a:cubicBezTo>
                    <a:cubicBezTo>
                      <a:pt x="75" y="232"/>
                      <a:pt x="75" y="232"/>
                      <a:pt x="75" y="232"/>
                    </a:cubicBezTo>
                    <a:cubicBezTo>
                      <a:pt x="76" y="231"/>
                      <a:pt x="76" y="231"/>
                      <a:pt x="76" y="231"/>
                    </a:cubicBezTo>
                    <a:cubicBezTo>
                      <a:pt x="76" y="231"/>
                      <a:pt x="76" y="231"/>
                      <a:pt x="76" y="231"/>
                    </a:cubicBezTo>
                    <a:cubicBezTo>
                      <a:pt x="77" y="231"/>
                      <a:pt x="77" y="231"/>
                      <a:pt x="78" y="231"/>
                    </a:cubicBezTo>
                    <a:cubicBezTo>
                      <a:pt x="78" y="231"/>
                      <a:pt x="79" y="231"/>
                      <a:pt x="80" y="231"/>
                    </a:cubicBezTo>
                    <a:cubicBezTo>
                      <a:pt x="80" y="230"/>
                      <a:pt x="81" y="230"/>
                      <a:pt x="81" y="229"/>
                    </a:cubicBezTo>
                    <a:cubicBezTo>
                      <a:pt x="81" y="229"/>
                      <a:pt x="81" y="229"/>
                      <a:pt x="81" y="229"/>
                    </a:cubicBezTo>
                    <a:cubicBezTo>
                      <a:pt x="81" y="228"/>
                      <a:pt x="82" y="228"/>
                      <a:pt x="82" y="227"/>
                    </a:cubicBezTo>
                    <a:cubicBezTo>
                      <a:pt x="83" y="226"/>
                      <a:pt x="83" y="226"/>
                      <a:pt x="83" y="226"/>
                    </a:cubicBezTo>
                    <a:cubicBezTo>
                      <a:pt x="83" y="226"/>
                      <a:pt x="83" y="226"/>
                      <a:pt x="83" y="226"/>
                    </a:cubicBezTo>
                    <a:cubicBezTo>
                      <a:pt x="83" y="225"/>
                      <a:pt x="83" y="225"/>
                      <a:pt x="83" y="225"/>
                    </a:cubicBezTo>
                    <a:cubicBezTo>
                      <a:pt x="83" y="224"/>
                      <a:pt x="83" y="223"/>
                      <a:pt x="84" y="223"/>
                    </a:cubicBezTo>
                    <a:cubicBezTo>
                      <a:pt x="84" y="223"/>
                      <a:pt x="84" y="222"/>
                      <a:pt x="84" y="222"/>
                    </a:cubicBezTo>
                    <a:cubicBezTo>
                      <a:pt x="84" y="222"/>
                      <a:pt x="84" y="221"/>
                      <a:pt x="84" y="220"/>
                    </a:cubicBezTo>
                    <a:cubicBezTo>
                      <a:pt x="84" y="220"/>
                      <a:pt x="84" y="219"/>
                      <a:pt x="84" y="218"/>
                    </a:cubicBezTo>
                    <a:cubicBezTo>
                      <a:pt x="84" y="217"/>
                      <a:pt x="84" y="217"/>
                      <a:pt x="84" y="216"/>
                    </a:cubicBezTo>
                    <a:cubicBezTo>
                      <a:pt x="85" y="216"/>
                      <a:pt x="85" y="216"/>
                      <a:pt x="85" y="216"/>
                    </a:cubicBezTo>
                    <a:cubicBezTo>
                      <a:pt x="85" y="216"/>
                      <a:pt x="85" y="216"/>
                      <a:pt x="85" y="216"/>
                    </a:cubicBezTo>
                    <a:cubicBezTo>
                      <a:pt x="85" y="216"/>
                      <a:pt x="85" y="216"/>
                      <a:pt x="85" y="216"/>
                    </a:cubicBezTo>
                    <a:cubicBezTo>
                      <a:pt x="86" y="216"/>
                      <a:pt x="86" y="215"/>
                      <a:pt x="86" y="214"/>
                    </a:cubicBezTo>
                    <a:cubicBezTo>
                      <a:pt x="87" y="214"/>
                      <a:pt x="86" y="213"/>
                      <a:pt x="87" y="213"/>
                    </a:cubicBezTo>
                    <a:cubicBezTo>
                      <a:pt x="87" y="213"/>
                      <a:pt x="87" y="213"/>
                      <a:pt x="87" y="213"/>
                    </a:cubicBezTo>
                    <a:cubicBezTo>
                      <a:pt x="89" y="212"/>
                      <a:pt x="90" y="211"/>
                      <a:pt x="90" y="209"/>
                    </a:cubicBezTo>
                    <a:cubicBezTo>
                      <a:pt x="90" y="208"/>
                      <a:pt x="89" y="205"/>
                      <a:pt x="89" y="205"/>
                    </a:cubicBezTo>
                    <a:cubicBezTo>
                      <a:pt x="88" y="205"/>
                      <a:pt x="87" y="205"/>
                      <a:pt x="87" y="205"/>
                    </a:cubicBezTo>
                    <a:cubicBezTo>
                      <a:pt x="85" y="204"/>
                      <a:pt x="85" y="203"/>
                      <a:pt x="83" y="202"/>
                    </a:cubicBezTo>
                    <a:cubicBezTo>
                      <a:pt x="82" y="202"/>
                      <a:pt x="82" y="202"/>
                      <a:pt x="81" y="202"/>
                    </a:cubicBezTo>
                    <a:cubicBezTo>
                      <a:pt x="81" y="202"/>
                      <a:pt x="80" y="202"/>
                      <a:pt x="80" y="202"/>
                    </a:cubicBezTo>
                    <a:cubicBezTo>
                      <a:pt x="79" y="202"/>
                      <a:pt x="79" y="201"/>
                      <a:pt x="78" y="201"/>
                    </a:cubicBezTo>
                    <a:cubicBezTo>
                      <a:pt x="77" y="201"/>
                      <a:pt x="77" y="202"/>
                      <a:pt x="76" y="202"/>
                    </a:cubicBezTo>
                    <a:cubicBezTo>
                      <a:pt x="76" y="201"/>
                      <a:pt x="76" y="202"/>
                      <a:pt x="77" y="201"/>
                    </a:cubicBezTo>
                    <a:cubicBezTo>
                      <a:pt x="77" y="201"/>
                      <a:pt x="76" y="200"/>
                      <a:pt x="76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4" y="200"/>
                      <a:pt x="73" y="199"/>
                    </a:cubicBezTo>
                    <a:cubicBezTo>
                      <a:pt x="73" y="199"/>
                      <a:pt x="73" y="199"/>
                      <a:pt x="73" y="199"/>
                    </a:cubicBezTo>
                    <a:cubicBezTo>
                      <a:pt x="72" y="199"/>
                      <a:pt x="72" y="199"/>
                      <a:pt x="72" y="199"/>
                    </a:cubicBezTo>
                    <a:cubicBezTo>
                      <a:pt x="71" y="200"/>
                      <a:pt x="71" y="200"/>
                      <a:pt x="71" y="200"/>
                    </a:cubicBezTo>
                    <a:cubicBezTo>
                      <a:pt x="71" y="200"/>
                      <a:pt x="70" y="201"/>
                      <a:pt x="70" y="201"/>
                    </a:cubicBezTo>
                    <a:cubicBezTo>
                      <a:pt x="70" y="201"/>
                      <a:pt x="70" y="201"/>
                      <a:pt x="70" y="201"/>
                    </a:cubicBezTo>
                    <a:cubicBezTo>
                      <a:pt x="70" y="200"/>
                      <a:pt x="70" y="200"/>
                      <a:pt x="70" y="200"/>
                    </a:cubicBezTo>
                    <a:cubicBezTo>
                      <a:pt x="69" y="201"/>
                      <a:pt x="68" y="201"/>
                      <a:pt x="68" y="201"/>
                    </a:cubicBezTo>
                    <a:cubicBezTo>
                      <a:pt x="68" y="200"/>
                      <a:pt x="68" y="200"/>
                      <a:pt x="67" y="199"/>
                    </a:cubicBezTo>
                    <a:cubicBezTo>
                      <a:pt x="67" y="200"/>
                      <a:pt x="66" y="200"/>
                      <a:pt x="66" y="200"/>
                    </a:cubicBezTo>
                    <a:cubicBezTo>
                      <a:pt x="66" y="200"/>
                      <a:pt x="66" y="200"/>
                      <a:pt x="66" y="200"/>
                    </a:cubicBezTo>
                    <a:cubicBezTo>
                      <a:pt x="66" y="200"/>
                      <a:pt x="66" y="199"/>
                      <a:pt x="67" y="199"/>
                    </a:cubicBezTo>
                    <a:cubicBezTo>
                      <a:pt x="67" y="198"/>
                      <a:pt x="68" y="198"/>
                      <a:pt x="68" y="197"/>
                    </a:cubicBezTo>
                    <a:cubicBezTo>
                      <a:pt x="68" y="197"/>
                      <a:pt x="68" y="196"/>
                      <a:pt x="69" y="196"/>
                    </a:cubicBezTo>
                    <a:cubicBezTo>
                      <a:pt x="69" y="195"/>
                      <a:pt x="69" y="195"/>
                      <a:pt x="69" y="195"/>
                    </a:cubicBezTo>
                    <a:cubicBezTo>
                      <a:pt x="68" y="195"/>
                      <a:pt x="67" y="194"/>
                      <a:pt x="67" y="193"/>
                    </a:cubicBezTo>
                    <a:cubicBezTo>
                      <a:pt x="67" y="192"/>
                      <a:pt x="67" y="192"/>
                      <a:pt x="67" y="192"/>
                    </a:cubicBezTo>
                    <a:cubicBezTo>
                      <a:pt x="66" y="192"/>
                      <a:pt x="66" y="192"/>
                      <a:pt x="66" y="192"/>
                    </a:cubicBezTo>
                    <a:cubicBezTo>
                      <a:pt x="66" y="192"/>
                      <a:pt x="65" y="190"/>
                      <a:pt x="64" y="190"/>
                    </a:cubicBezTo>
                    <a:cubicBezTo>
                      <a:pt x="64" y="190"/>
                      <a:pt x="63" y="190"/>
                      <a:pt x="63" y="190"/>
                    </a:cubicBezTo>
                    <a:cubicBezTo>
                      <a:pt x="62" y="190"/>
                      <a:pt x="61" y="189"/>
                      <a:pt x="61" y="189"/>
                    </a:cubicBezTo>
                    <a:cubicBezTo>
                      <a:pt x="60" y="190"/>
                      <a:pt x="60" y="190"/>
                      <a:pt x="60" y="190"/>
                    </a:cubicBezTo>
                    <a:cubicBezTo>
                      <a:pt x="60" y="190"/>
                      <a:pt x="60" y="190"/>
                      <a:pt x="59" y="189"/>
                    </a:cubicBezTo>
                    <a:cubicBezTo>
                      <a:pt x="59" y="189"/>
                      <a:pt x="59" y="189"/>
                      <a:pt x="59" y="189"/>
                    </a:cubicBezTo>
                    <a:cubicBezTo>
                      <a:pt x="59" y="190"/>
                      <a:pt x="59" y="190"/>
                      <a:pt x="59" y="190"/>
                    </a:cubicBezTo>
                    <a:cubicBezTo>
                      <a:pt x="59" y="189"/>
                      <a:pt x="58" y="188"/>
                      <a:pt x="57" y="188"/>
                    </a:cubicBezTo>
                    <a:cubicBezTo>
                      <a:pt x="57" y="189"/>
                      <a:pt x="57" y="189"/>
                      <a:pt x="57" y="189"/>
                    </a:cubicBezTo>
                    <a:cubicBezTo>
                      <a:pt x="57" y="189"/>
                      <a:pt x="57" y="189"/>
                      <a:pt x="57" y="189"/>
                    </a:cubicBezTo>
                    <a:cubicBezTo>
                      <a:pt x="57" y="188"/>
                      <a:pt x="57" y="188"/>
                      <a:pt x="57" y="187"/>
                    </a:cubicBezTo>
                    <a:cubicBezTo>
                      <a:pt x="56" y="187"/>
                      <a:pt x="55" y="186"/>
                      <a:pt x="54" y="186"/>
                    </a:cubicBezTo>
                    <a:cubicBezTo>
                      <a:pt x="54" y="186"/>
                      <a:pt x="54" y="186"/>
                      <a:pt x="53" y="186"/>
                    </a:cubicBezTo>
                    <a:cubicBezTo>
                      <a:pt x="52" y="186"/>
                      <a:pt x="52" y="186"/>
                      <a:pt x="52" y="186"/>
                    </a:cubicBezTo>
                    <a:cubicBezTo>
                      <a:pt x="52" y="186"/>
                      <a:pt x="52" y="186"/>
                      <a:pt x="52" y="186"/>
                    </a:cubicBezTo>
                    <a:cubicBezTo>
                      <a:pt x="53" y="185"/>
                      <a:pt x="53" y="185"/>
                      <a:pt x="54" y="185"/>
                    </a:cubicBezTo>
                    <a:cubicBezTo>
                      <a:pt x="54" y="185"/>
                      <a:pt x="54" y="185"/>
                      <a:pt x="54" y="185"/>
                    </a:cubicBezTo>
                    <a:cubicBezTo>
                      <a:pt x="53" y="184"/>
                      <a:pt x="53" y="184"/>
                      <a:pt x="53" y="184"/>
                    </a:cubicBezTo>
                    <a:cubicBezTo>
                      <a:pt x="53" y="184"/>
                      <a:pt x="53" y="184"/>
                      <a:pt x="53" y="184"/>
                    </a:cubicBezTo>
                    <a:cubicBezTo>
                      <a:pt x="52" y="184"/>
                      <a:pt x="52" y="184"/>
                      <a:pt x="52" y="184"/>
                    </a:cubicBezTo>
                    <a:cubicBezTo>
                      <a:pt x="52" y="184"/>
                      <a:pt x="52" y="184"/>
                      <a:pt x="52" y="184"/>
                    </a:cubicBezTo>
                    <a:cubicBezTo>
                      <a:pt x="51" y="184"/>
                      <a:pt x="51" y="184"/>
                      <a:pt x="51" y="184"/>
                    </a:cubicBezTo>
                    <a:cubicBezTo>
                      <a:pt x="51" y="184"/>
                      <a:pt x="51" y="183"/>
                      <a:pt x="51" y="183"/>
                    </a:cubicBezTo>
                    <a:cubicBezTo>
                      <a:pt x="51" y="183"/>
                      <a:pt x="51" y="183"/>
                      <a:pt x="51" y="183"/>
                    </a:cubicBezTo>
                    <a:cubicBezTo>
                      <a:pt x="51" y="183"/>
                      <a:pt x="51" y="183"/>
                      <a:pt x="51" y="18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1" y="183"/>
                      <a:pt x="50" y="183"/>
                      <a:pt x="49" y="183"/>
                    </a:cubicBezTo>
                    <a:cubicBezTo>
                      <a:pt x="49" y="183"/>
                      <a:pt x="48" y="183"/>
                      <a:pt x="48" y="184"/>
                    </a:cubicBezTo>
                    <a:cubicBezTo>
                      <a:pt x="47" y="184"/>
                      <a:pt x="46" y="183"/>
                      <a:pt x="46" y="183"/>
                    </a:cubicBezTo>
                    <a:cubicBezTo>
                      <a:pt x="45" y="183"/>
                      <a:pt x="44" y="183"/>
                      <a:pt x="43" y="183"/>
                    </a:cubicBezTo>
                    <a:cubicBezTo>
                      <a:pt x="43" y="182"/>
                      <a:pt x="43" y="182"/>
                      <a:pt x="43" y="182"/>
                    </a:cubicBezTo>
                    <a:cubicBezTo>
                      <a:pt x="43" y="182"/>
                      <a:pt x="42" y="182"/>
                      <a:pt x="41" y="182"/>
                    </a:cubicBezTo>
                    <a:cubicBezTo>
                      <a:pt x="41" y="181"/>
                      <a:pt x="41" y="181"/>
                      <a:pt x="41" y="181"/>
                    </a:cubicBezTo>
                    <a:cubicBezTo>
                      <a:pt x="40" y="181"/>
                      <a:pt x="40" y="181"/>
                      <a:pt x="40" y="181"/>
                    </a:cubicBezTo>
                    <a:cubicBezTo>
                      <a:pt x="40" y="181"/>
                      <a:pt x="40" y="181"/>
                      <a:pt x="40" y="181"/>
                    </a:cubicBezTo>
                    <a:cubicBezTo>
                      <a:pt x="41" y="181"/>
                      <a:pt x="41" y="181"/>
                      <a:pt x="41" y="181"/>
                    </a:cubicBezTo>
                    <a:cubicBezTo>
                      <a:pt x="41" y="181"/>
                      <a:pt x="41" y="181"/>
                      <a:pt x="41" y="181"/>
                    </a:cubicBezTo>
                    <a:cubicBezTo>
                      <a:pt x="41" y="182"/>
                      <a:pt x="39" y="182"/>
                      <a:pt x="38" y="182"/>
                    </a:cubicBezTo>
                    <a:cubicBezTo>
                      <a:pt x="39" y="182"/>
                      <a:pt x="39" y="182"/>
                      <a:pt x="39" y="182"/>
                    </a:cubicBezTo>
                    <a:cubicBezTo>
                      <a:pt x="38" y="183"/>
                      <a:pt x="38" y="183"/>
                      <a:pt x="38" y="183"/>
                    </a:cubicBezTo>
                    <a:cubicBezTo>
                      <a:pt x="39" y="183"/>
                      <a:pt x="39" y="184"/>
                      <a:pt x="39" y="185"/>
                    </a:cubicBezTo>
                    <a:cubicBezTo>
                      <a:pt x="38" y="185"/>
                      <a:pt x="38" y="185"/>
                      <a:pt x="38" y="185"/>
                    </a:cubicBezTo>
                    <a:cubicBezTo>
                      <a:pt x="38" y="184"/>
                      <a:pt x="38" y="184"/>
                      <a:pt x="38" y="184"/>
                    </a:cubicBezTo>
                    <a:cubicBezTo>
                      <a:pt x="38" y="183"/>
                      <a:pt x="38" y="183"/>
                      <a:pt x="38" y="183"/>
                    </a:cubicBezTo>
                    <a:cubicBezTo>
                      <a:pt x="38" y="182"/>
                      <a:pt x="38" y="182"/>
                      <a:pt x="38" y="182"/>
                    </a:cubicBezTo>
                    <a:cubicBezTo>
                      <a:pt x="38" y="181"/>
                      <a:pt x="39" y="181"/>
                      <a:pt x="39" y="181"/>
                    </a:cubicBezTo>
                    <a:cubicBezTo>
                      <a:pt x="39" y="181"/>
                      <a:pt x="39" y="181"/>
                      <a:pt x="39" y="181"/>
                    </a:cubicBezTo>
                    <a:cubicBezTo>
                      <a:pt x="39" y="180"/>
                      <a:pt x="39" y="180"/>
                      <a:pt x="39" y="180"/>
                    </a:cubicBezTo>
                    <a:cubicBezTo>
                      <a:pt x="38" y="180"/>
                      <a:pt x="38" y="181"/>
                      <a:pt x="37" y="181"/>
                    </a:cubicBezTo>
                    <a:cubicBezTo>
                      <a:pt x="37" y="181"/>
                      <a:pt x="37" y="181"/>
                      <a:pt x="37" y="181"/>
                    </a:cubicBezTo>
                    <a:cubicBezTo>
                      <a:pt x="37" y="181"/>
                      <a:pt x="37" y="181"/>
                      <a:pt x="37" y="181"/>
                    </a:cubicBezTo>
                    <a:cubicBezTo>
                      <a:pt x="37" y="181"/>
                      <a:pt x="37" y="181"/>
                      <a:pt x="37" y="181"/>
                    </a:cubicBezTo>
                    <a:cubicBezTo>
                      <a:pt x="37" y="181"/>
                      <a:pt x="37" y="181"/>
                      <a:pt x="37" y="181"/>
                    </a:cubicBezTo>
                    <a:cubicBezTo>
                      <a:pt x="38" y="181"/>
                      <a:pt x="38" y="181"/>
                      <a:pt x="38" y="181"/>
                    </a:cubicBezTo>
                    <a:cubicBezTo>
                      <a:pt x="37" y="180"/>
                      <a:pt x="37" y="179"/>
                      <a:pt x="36" y="179"/>
                    </a:cubicBezTo>
                    <a:cubicBezTo>
                      <a:pt x="35" y="178"/>
                      <a:pt x="35" y="178"/>
                      <a:pt x="35" y="178"/>
                    </a:cubicBezTo>
                    <a:cubicBezTo>
                      <a:pt x="34" y="178"/>
                      <a:pt x="34" y="178"/>
                      <a:pt x="34" y="178"/>
                    </a:cubicBezTo>
                    <a:cubicBezTo>
                      <a:pt x="34" y="179"/>
                      <a:pt x="34" y="179"/>
                      <a:pt x="34" y="179"/>
                    </a:cubicBezTo>
                    <a:cubicBezTo>
                      <a:pt x="33" y="179"/>
                      <a:pt x="33" y="179"/>
                      <a:pt x="33" y="179"/>
                    </a:cubicBezTo>
                    <a:cubicBezTo>
                      <a:pt x="33" y="179"/>
                      <a:pt x="32" y="179"/>
                      <a:pt x="32" y="179"/>
                    </a:cubicBezTo>
                    <a:cubicBezTo>
                      <a:pt x="31" y="179"/>
                      <a:pt x="31" y="179"/>
                      <a:pt x="31" y="179"/>
                    </a:cubicBezTo>
                    <a:cubicBezTo>
                      <a:pt x="30" y="173"/>
                      <a:pt x="29" y="167"/>
                      <a:pt x="29" y="160"/>
                    </a:cubicBezTo>
                    <a:cubicBezTo>
                      <a:pt x="29" y="160"/>
                      <a:pt x="29" y="160"/>
                      <a:pt x="29" y="160"/>
                    </a:cubicBezTo>
                    <a:cubicBezTo>
                      <a:pt x="30" y="160"/>
                      <a:pt x="30" y="159"/>
                      <a:pt x="31" y="159"/>
                    </a:cubicBezTo>
                    <a:cubicBezTo>
                      <a:pt x="31" y="160"/>
                      <a:pt x="31" y="160"/>
                      <a:pt x="31" y="160"/>
                    </a:cubicBezTo>
                    <a:cubicBezTo>
                      <a:pt x="31" y="160"/>
                      <a:pt x="31" y="160"/>
                      <a:pt x="31" y="160"/>
                    </a:cubicBezTo>
                    <a:cubicBezTo>
                      <a:pt x="31" y="160"/>
                      <a:pt x="31" y="160"/>
                      <a:pt x="31" y="160"/>
                    </a:cubicBezTo>
                    <a:cubicBezTo>
                      <a:pt x="31" y="160"/>
                      <a:pt x="32" y="160"/>
                      <a:pt x="33" y="160"/>
                    </a:cubicBezTo>
                    <a:cubicBezTo>
                      <a:pt x="33" y="160"/>
                      <a:pt x="34" y="161"/>
                      <a:pt x="34" y="161"/>
                    </a:cubicBezTo>
                    <a:cubicBezTo>
                      <a:pt x="35" y="161"/>
                      <a:pt x="35" y="161"/>
                      <a:pt x="35" y="161"/>
                    </a:cubicBezTo>
                    <a:cubicBezTo>
                      <a:pt x="36" y="162"/>
                      <a:pt x="36" y="162"/>
                      <a:pt x="36" y="162"/>
                    </a:cubicBezTo>
                    <a:cubicBezTo>
                      <a:pt x="36" y="162"/>
                      <a:pt x="37" y="162"/>
                      <a:pt x="38" y="163"/>
                    </a:cubicBezTo>
                    <a:cubicBezTo>
                      <a:pt x="37" y="163"/>
                      <a:pt x="37" y="163"/>
                      <a:pt x="37" y="163"/>
                    </a:cubicBezTo>
                    <a:cubicBezTo>
                      <a:pt x="37" y="163"/>
                      <a:pt x="37" y="163"/>
                      <a:pt x="37" y="163"/>
                    </a:cubicBezTo>
                    <a:cubicBezTo>
                      <a:pt x="37" y="163"/>
                      <a:pt x="37" y="163"/>
                      <a:pt x="37" y="163"/>
                    </a:cubicBezTo>
                    <a:cubicBezTo>
                      <a:pt x="38" y="163"/>
                      <a:pt x="38" y="163"/>
                      <a:pt x="39" y="163"/>
                    </a:cubicBezTo>
                    <a:cubicBezTo>
                      <a:pt x="39" y="163"/>
                      <a:pt x="40" y="163"/>
                      <a:pt x="40" y="163"/>
                    </a:cubicBezTo>
                    <a:cubicBezTo>
                      <a:pt x="41" y="163"/>
                      <a:pt x="41" y="163"/>
                      <a:pt x="42" y="163"/>
                    </a:cubicBezTo>
                    <a:cubicBezTo>
                      <a:pt x="42" y="163"/>
                      <a:pt x="42" y="163"/>
                      <a:pt x="42" y="163"/>
                    </a:cubicBezTo>
                    <a:cubicBezTo>
                      <a:pt x="41" y="163"/>
                      <a:pt x="41" y="162"/>
                      <a:pt x="40" y="162"/>
                    </a:cubicBezTo>
                    <a:cubicBezTo>
                      <a:pt x="40" y="162"/>
                      <a:pt x="40" y="162"/>
                      <a:pt x="40" y="162"/>
                    </a:cubicBezTo>
                    <a:cubicBezTo>
                      <a:pt x="40" y="162"/>
                      <a:pt x="40" y="162"/>
                      <a:pt x="40" y="162"/>
                    </a:cubicBezTo>
                    <a:cubicBezTo>
                      <a:pt x="39" y="161"/>
                      <a:pt x="38" y="161"/>
                      <a:pt x="38" y="161"/>
                    </a:cubicBezTo>
                    <a:cubicBezTo>
                      <a:pt x="37" y="161"/>
                      <a:pt x="37" y="161"/>
                      <a:pt x="37" y="161"/>
                    </a:cubicBezTo>
                    <a:cubicBezTo>
                      <a:pt x="36" y="160"/>
                      <a:pt x="35" y="160"/>
                      <a:pt x="35" y="160"/>
                    </a:cubicBezTo>
                    <a:cubicBezTo>
                      <a:pt x="34" y="159"/>
                      <a:pt x="34" y="159"/>
                      <a:pt x="34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2" y="159"/>
                      <a:pt x="31" y="159"/>
                    </a:cubicBezTo>
                    <a:cubicBezTo>
                      <a:pt x="30" y="159"/>
                      <a:pt x="30" y="159"/>
                      <a:pt x="29" y="159"/>
                    </a:cubicBezTo>
                    <a:cubicBezTo>
                      <a:pt x="29" y="159"/>
                      <a:pt x="29" y="159"/>
                      <a:pt x="29" y="159"/>
                    </a:cubicBezTo>
                    <a:cubicBezTo>
                      <a:pt x="29" y="158"/>
                      <a:pt x="28" y="156"/>
                      <a:pt x="28" y="154"/>
                    </a:cubicBezTo>
                    <a:cubicBezTo>
                      <a:pt x="28" y="152"/>
                      <a:pt x="29" y="150"/>
                      <a:pt x="29" y="149"/>
                    </a:cubicBezTo>
                    <a:cubicBezTo>
                      <a:pt x="30" y="150"/>
                      <a:pt x="30" y="150"/>
                      <a:pt x="30" y="150"/>
                    </a:cubicBezTo>
                    <a:cubicBezTo>
                      <a:pt x="30" y="150"/>
                      <a:pt x="30" y="150"/>
                      <a:pt x="30" y="150"/>
                    </a:cubicBezTo>
                    <a:cubicBezTo>
                      <a:pt x="30" y="151"/>
                      <a:pt x="30" y="151"/>
                      <a:pt x="30" y="152"/>
                    </a:cubicBezTo>
                    <a:cubicBezTo>
                      <a:pt x="30" y="152"/>
                      <a:pt x="30" y="152"/>
                      <a:pt x="30" y="152"/>
                    </a:cubicBezTo>
                    <a:cubicBezTo>
                      <a:pt x="30" y="152"/>
                      <a:pt x="30" y="152"/>
                      <a:pt x="30" y="152"/>
                    </a:cubicBezTo>
                    <a:cubicBezTo>
                      <a:pt x="30" y="152"/>
                      <a:pt x="30" y="152"/>
                      <a:pt x="30" y="152"/>
                    </a:cubicBezTo>
                    <a:cubicBezTo>
                      <a:pt x="30" y="152"/>
                      <a:pt x="30" y="152"/>
                      <a:pt x="30" y="152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31" y="154"/>
                      <a:pt x="31" y="154"/>
                      <a:pt x="31" y="154"/>
                    </a:cubicBezTo>
                    <a:cubicBezTo>
                      <a:pt x="31" y="154"/>
                      <a:pt x="31" y="154"/>
                      <a:pt x="31" y="154"/>
                    </a:cubicBezTo>
                    <a:cubicBezTo>
                      <a:pt x="32" y="154"/>
                      <a:pt x="31" y="155"/>
                      <a:pt x="32" y="155"/>
                    </a:cubicBezTo>
                    <a:cubicBezTo>
                      <a:pt x="32" y="156"/>
                      <a:pt x="32" y="156"/>
                      <a:pt x="32" y="156"/>
                    </a:cubicBezTo>
                    <a:cubicBezTo>
                      <a:pt x="33" y="156"/>
                      <a:pt x="33" y="156"/>
                      <a:pt x="33" y="156"/>
                    </a:cubicBezTo>
                    <a:cubicBezTo>
                      <a:pt x="33" y="156"/>
                      <a:pt x="33" y="156"/>
                      <a:pt x="33" y="156"/>
                    </a:cubicBezTo>
                    <a:cubicBezTo>
                      <a:pt x="33" y="156"/>
                      <a:pt x="33" y="156"/>
                      <a:pt x="33" y="156"/>
                    </a:cubicBezTo>
                    <a:cubicBezTo>
                      <a:pt x="34" y="155"/>
                      <a:pt x="34" y="154"/>
                      <a:pt x="34" y="153"/>
                    </a:cubicBezTo>
                    <a:cubicBezTo>
                      <a:pt x="34" y="153"/>
                      <a:pt x="33" y="152"/>
                      <a:pt x="33" y="152"/>
                    </a:cubicBezTo>
                    <a:cubicBezTo>
                      <a:pt x="33" y="151"/>
                      <a:pt x="33" y="151"/>
                      <a:pt x="33" y="151"/>
                    </a:cubicBezTo>
                    <a:cubicBezTo>
                      <a:pt x="33" y="150"/>
                      <a:pt x="32" y="148"/>
                      <a:pt x="32" y="147"/>
                    </a:cubicBezTo>
                    <a:cubicBezTo>
                      <a:pt x="32" y="147"/>
                      <a:pt x="32" y="146"/>
                      <a:pt x="32" y="146"/>
                    </a:cubicBezTo>
                    <a:cubicBezTo>
                      <a:pt x="33" y="145"/>
                      <a:pt x="33" y="145"/>
                      <a:pt x="33" y="144"/>
                    </a:cubicBezTo>
                    <a:cubicBezTo>
                      <a:pt x="34" y="144"/>
                      <a:pt x="35" y="144"/>
                      <a:pt x="35" y="144"/>
                    </a:cubicBezTo>
                    <a:cubicBezTo>
                      <a:pt x="35" y="143"/>
                      <a:pt x="35" y="143"/>
                      <a:pt x="35" y="143"/>
                    </a:cubicBezTo>
                    <a:cubicBezTo>
                      <a:pt x="37" y="142"/>
                      <a:pt x="37" y="142"/>
                      <a:pt x="37" y="142"/>
                    </a:cubicBezTo>
                    <a:cubicBezTo>
                      <a:pt x="37" y="142"/>
                      <a:pt x="37" y="141"/>
                      <a:pt x="38" y="141"/>
                    </a:cubicBezTo>
                    <a:cubicBezTo>
                      <a:pt x="39" y="141"/>
                      <a:pt x="39" y="141"/>
                      <a:pt x="39" y="141"/>
                    </a:cubicBezTo>
                    <a:cubicBezTo>
                      <a:pt x="39" y="141"/>
                      <a:pt x="39" y="141"/>
                      <a:pt x="39" y="141"/>
                    </a:cubicBezTo>
                    <a:cubicBezTo>
                      <a:pt x="39" y="141"/>
                      <a:pt x="39" y="141"/>
                      <a:pt x="39" y="141"/>
                    </a:cubicBezTo>
                    <a:cubicBezTo>
                      <a:pt x="39" y="140"/>
                      <a:pt x="39" y="140"/>
                      <a:pt x="39" y="140"/>
                    </a:cubicBezTo>
                    <a:cubicBezTo>
                      <a:pt x="38" y="141"/>
                      <a:pt x="38" y="141"/>
                      <a:pt x="38" y="141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9" y="140"/>
                      <a:pt x="39" y="140"/>
                      <a:pt x="39" y="140"/>
                    </a:cubicBezTo>
                    <a:cubicBezTo>
                      <a:pt x="39" y="140"/>
                      <a:pt x="39" y="140"/>
                      <a:pt x="39" y="140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9" y="140"/>
                      <a:pt x="39" y="140"/>
                      <a:pt x="39" y="140"/>
                    </a:cubicBezTo>
                    <a:cubicBezTo>
                      <a:pt x="39" y="140"/>
                      <a:pt x="39" y="140"/>
                      <a:pt x="39" y="140"/>
                    </a:cubicBezTo>
                    <a:cubicBezTo>
                      <a:pt x="39" y="140"/>
                      <a:pt x="39" y="140"/>
                      <a:pt x="39" y="140"/>
                    </a:cubicBezTo>
                    <a:cubicBezTo>
                      <a:pt x="39" y="140"/>
                      <a:pt x="39" y="140"/>
                      <a:pt x="39" y="140"/>
                    </a:cubicBezTo>
                    <a:cubicBezTo>
                      <a:pt x="40" y="139"/>
                      <a:pt x="40" y="139"/>
                      <a:pt x="40" y="139"/>
                    </a:cubicBezTo>
                    <a:cubicBezTo>
                      <a:pt x="40" y="139"/>
                      <a:pt x="40" y="139"/>
                      <a:pt x="40" y="139"/>
                    </a:cubicBezTo>
                    <a:cubicBezTo>
                      <a:pt x="40" y="139"/>
                      <a:pt x="40" y="139"/>
                      <a:pt x="40" y="139"/>
                    </a:cubicBezTo>
                    <a:cubicBezTo>
                      <a:pt x="40" y="139"/>
                      <a:pt x="40" y="139"/>
                      <a:pt x="40" y="139"/>
                    </a:cubicBezTo>
                    <a:cubicBezTo>
                      <a:pt x="40" y="139"/>
                      <a:pt x="40" y="139"/>
                      <a:pt x="40" y="139"/>
                    </a:cubicBezTo>
                    <a:cubicBezTo>
                      <a:pt x="39" y="139"/>
                      <a:pt x="39" y="139"/>
                      <a:pt x="39" y="139"/>
                    </a:cubicBezTo>
                    <a:cubicBezTo>
                      <a:pt x="39" y="139"/>
                      <a:pt x="39" y="139"/>
                      <a:pt x="39" y="139"/>
                    </a:cubicBezTo>
                    <a:cubicBezTo>
                      <a:pt x="39" y="139"/>
                      <a:pt x="39" y="139"/>
                      <a:pt x="39" y="139"/>
                    </a:cubicBezTo>
                    <a:cubicBezTo>
                      <a:pt x="39" y="139"/>
                      <a:pt x="39" y="139"/>
                      <a:pt x="39" y="139"/>
                    </a:cubicBezTo>
                    <a:cubicBezTo>
                      <a:pt x="40" y="139"/>
                      <a:pt x="40" y="139"/>
                      <a:pt x="40" y="139"/>
                    </a:cubicBezTo>
                    <a:cubicBezTo>
                      <a:pt x="39" y="139"/>
                      <a:pt x="39" y="139"/>
                      <a:pt x="39" y="139"/>
                    </a:cubicBezTo>
                    <a:cubicBezTo>
                      <a:pt x="39" y="139"/>
                      <a:pt x="39" y="139"/>
                      <a:pt x="39" y="139"/>
                    </a:cubicBezTo>
                    <a:cubicBezTo>
                      <a:pt x="39" y="138"/>
                      <a:pt x="39" y="138"/>
                      <a:pt x="39" y="138"/>
                    </a:cubicBezTo>
                    <a:cubicBezTo>
                      <a:pt x="39" y="138"/>
                      <a:pt x="39" y="138"/>
                      <a:pt x="39" y="138"/>
                    </a:cubicBezTo>
                    <a:cubicBezTo>
                      <a:pt x="39" y="139"/>
                      <a:pt x="39" y="139"/>
                      <a:pt x="39" y="139"/>
                    </a:cubicBezTo>
                    <a:cubicBezTo>
                      <a:pt x="39" y="139"/>
                      <a:pt x="39" y="139"/>
                      <a:pt x="39" y="139"/>
                    </a:cubicBezTo>
                    <a:cubicBezTo>
                      <a:pt x="39" y="139"/>
                      <a:pt x="39" y="139"/>
                      <a:pt x="39" y="139"/>
                    </a:cubicBezTo>
                    <a:cubicBezTo>
                      <a:pt x="39" y="139"/>
                      <a:pt x="39" y="139"/>
                      <a:pt x="39" y="139"/>
                    </a:cubicBezTo>
                    <a:cubicBezTo>
                      <a:pt x="39" y="139"/>
                      <a:pt x="39" y="139"/>
                      <a:pt x="39" y="139"/>
                    </a:cubicBezTo>
                    <a:cubicBezTo>
                      <a:pt x="39" y="139"/>
                      <a:pt x="39" y="139"/>
                      <a:pt x="39" y="139"/>
                    </a:cubicBezTo>
                    <a:cubicBezTo>
                      <a:pt x="39" y="139"/>
                      <a:pt x="39" y="139"/>
                      <a:pt x="39" y="139"/>
                    </a:cubicBezTo>
                    <a:cubicBezTo>
                      <a:pt x="39" y="138"/>
                      <a:pt x="39" y="138"/>
                      <a:pt x="39" y="138"/>
                    </a:cubicBezTo>
                    <a:cubicBezTo>
                      <a:pt x="40" y="138"/>
                      <a:pt x="40" y="138"/>
                      <a:pt x="40" y="138"/>
                    </a:cubicBezTo>
                    <a:cubicBezTo>
                      <a:pt x="40" y="139"/>
                      <a:pt x="40" y="139"/>
                      <a:pt x="40" y="139"/>
                    </a:cubicBezTo>
                    <a:cubicBezTo>
                      <a:pt x="40" y="139"/>
                      <a:pt x="40" y="139"/>
                      <a:pt x="40" y="139"/>
                    </a:cubicBezTo>
                    <a:cubicBezTo>
                      <a:pt x="39" y="138"/>
                      <a:pt x="39" y="138"/>
                      <a:pt x="39" y="138"/>
                    </a:cubicBezTo>
                    <a:cubicBezTo>
                      <a:pt x="40" y="138"/>
                      <a:pt x="40" y="138"/>
                      <a:pt x="40" y="138"/>
                    </a:cubicBezTo>
                    <a:cubicBezTo>
                      <a:pt x="40" y="138"/>
                      <a:pt x="40" y="138"/>
                      <a:pt x="40" y="138"/>
                    </a:cubicBezTo>
                    <a:cubicBezTo>
                      <a:pt x="40" y="138"/>
                      <a:pt x="40" y="138"/>
                      <a:pt x="40" y="138"/>
                    </a:cubicBezTo>
                    <a:cubicBezTo>
                      <a:pt x="40" y="137"/>
                      <a:pt x="39" y="137"/>
                      <a:pt x="39" y="137"/>
                    </a:cubicBezTo>
                    <a:cubicBezTo>
                      <a:pt x="38" y="137"/>
                      <a:pt x="38" y="137"/>
                      <a:pt x="38" y="137"/>
                    </a:cubicBezTo>
                    <a:cubicBezTo>
                      <a:pt x="38" y="137"/>
                      <a:pt x="38" y="137"/>
                      <a:pt x="38" y="137"/>
                    </a:cubicBezTo>
                    <a:cubicBezTo>
                      <a:pt x="38" y="137"/>
                      <a:pt x="38" y="137"/>
                      <a:pt x="38" y="137"/>
                    </a:cubicBezTo>
                    <a:cubicBezTo>
                      <a:pt x="39" y="137"/>
                      <a:pt x="39" y="137"/>
                      <a:pt x="39" y="137"/>
                    </a:cubicBezTo>
                    <a:cubicBezTo>
                      <a:pt x="39" y="137"/>
                      <a:pt x="39" y="137"/>
                      <a:pt x="39" y="137"/>
                    </a:cubicBezTo>
                    <a:cubicBezTo>
                      <a:pt x="39" y="137"/>
                      <a:pt x="39" y="137"/>
                      <a:pt x="39" y="137"/>
                    </a:cubicBezTo>
                    <a:cubicBezTo>
                      <a:pt x="39" y="137"/>
                      <a:pt x="39" y="137"/>
                      <a:pt x="39" y="137"/>
                    </a:cubicBezTo>
                    <a:cubicBezTo>
                      <a:pt x="39" y="137"/>
                      <a:pt x="39" y="137"/>
                      <a:pt x="39" y="137"/>
                    </a:cubicBezTo>
                    <a:cubicBezTo>
                      <a:pt x="39" y="137"/>
                      <a:pt x="39" y="137"/>
                      <a:pt x="39" y="137"/>
                    </a:cubicBezTo>
                    <a:cubicBezTo>
                      <a:pt x="39" y="137"/>
                      <a:pt x="39" y="137"/>
                      <a:pt x="39" y="137"/>
                    </a:cubicBezTo>
                    <a:cubicBezTo>
                      <a:pt x="39" y="137"/>
                      <a:pt x="39" y="137"/>
                      <a:pt x="39" y="137"/>
                    </a:cubicBezTo>
                    <a:cubicBezTo>
                      <a:pt x="39" y="137"/>
                      <a:pt x="39" y="137"/>
                      <a:pt x="39" y="137"/>
                    </a:cubicBezTo>
                    <a:cubicBezTo>
                      <a:pt x="39" y="137"/>
                      <a:pt x="39" y="137"/>
                      <a:pt x="39" y="137"/>
                    </a:cubicBezTo>
                    <a:cubicBezTo>
                      <a:pt x="39" y="137"/>
                      <a:pt x="39" y="137"/>
                      <a:pt x="39" y="137"/>
                    </a:cubicBezTo>
                    <a:cubicBezTo>
                      <a:pt x="39" y="136"/>
                      <a:pt x="39" y="136"/>
                      <a:pt x="39" y="136"/>
                    </a:cubicBezTo>
                    <a:cubicBezTo>
                      <a:pt x="39" y="136"/>
                      <a:pt x="39" y="136"/>
                      <a:pt x="39" y="136"/>
                    </a:cubicBezTo>
                    <a:cubicBezTo>
                      <a:pt x="39" y="136"/>
                      <a:pt x="39" y="136"/>
                      <a:pt x="38" y="136"/>
                    </a:cubicBezTo>
                    <a:cubicBezTo>
                      <a:pt x="39" y="136"/>
                      <a:pt x="39" y="136"/>
                      <a:pt x="39" y="136"/>
                    </a:cubicBezTo>
                    <a:cubicBezTo>
                      <a:pt x="39" y="136"/>
                      <a:pt x="39" y="136"/>
                      <a:pt x="39" y="136"/>
                    </a:cubicBezTo>
                    <a:cubicBezTo>
                      <a:pt x="39" y="136"/>
                      <a:pt x="39" y="136"/>
                      <a:pt x="39" y="136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3"/>
                      <a:pt x="39" y="133"/>
                      <a:pt x="39" y="133"/>
                    </a:cubicBezTo>
                    <a:cubicBezTo>
                      <a:pt x="39" y="133"/>
                      <a:pt x="39" y="133"/>
                      <a:pt x="39" y="133"/>
                    </a:cubicBezTo>
                    <a:cubicBezTo>
                      <a:pt x="39" y="133"/>
                      <a:pt x="39" y="133"/>
                      <a:pt x="39" y="133"/>
                    </a:cubicBezTo>
                    <a:cubicBezTo>
                      <a:pt x="39" y="133"/>
                      <a:pt x="39" y="133"/>
                      <a:pt x="39" y="133"/>
                    </a:cubicBezTo>
                    <a:cubicBezTo>
                      <a:pt x="39" y="133"/>
                      <a:pt x="39" y="133"/>
                      <a:pt x="39" y="133"/>
                    </a:cubicBezTo>
                    <a:cubicBezTo>
                      <a:pt x="39" y="133"/>
                      <a:pt x="39" y="133"/>
                      <a:pt x="39" y="133"/>
                    </a:cubicBezTo>
                    <a:cubicBezTo>
                      <a:pt x="40" y="133"/>
                      <a:pt x="40" y="133"/>
                      <a:pt x="40" y="133"/>
                    </a:cubicBezTo>
                    <a:cubicBezTo>
                      <a:pt x="40" y="133"/>
                      <a:pt x="40" y="133"/>
                      <a:pt x="40" y="133"/>
                    </a:cubicBezTo>
                    <a:cubicBezTo>
                      <a:pt x="40" y="133"/>
                      <a:pt x="40" y="133"/>
                      <a:pt x="40" y="133"/>
                    </a:cubicBezTo>
                    <a:cubicBezTo>
                      <a:pt x="39" y="133"/>
                      <a:pt x="39" y="133"/>
                      <a:pt x="39" y="133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6"/>
                      <a:pt x="40" y="136"/>
                      <a:pt x="40" y="136"/>
                    </a:cubicBezTo>
                    <a:cubicBezTo>
                      <a:pt x="40" y="136"/>
                      <a:pt x="40" y="136"/>
                      <a:pt x="40" y="136"/>
                    </a:cubicBezTo>
                    <a:cubicBezTo>
                      <a:pt x="40" y="136"/>
                      <a:pt x="40" y="136"/>
                      <a:pt x="40" y="136"/>
                    </a:cubicBezTo>
                    <a:cubicBezTo>
                      <a:pt x="40" y="136"/>
                      <a:pt x="40" y="136"/>
                      <a:pt x="40" y="136"/>
                    </a:cubicBezTo>
                    <a:cubicBezTo>
                      <a:pt x="40" y="136"/>
                      <a:pt x="40" y="136"/>
                      <a:pt x="39" y="137"/>
                    </a:cubicBezTo>
                    <a:cubicBezTo>
                      <a:pt x="40" y="137"/>
                      <a:pt x="40" y="137"/>
                      <a:pt x="40" y="137"/>
                    </a:cubicBezTo>
                    <a:cubicBezTo>
                      <a:pt x="40" y="137"/>
                      <a:pt x="40" y="137"/>
                      <a:pt x="40" y="137"/>
                    </a:cubicBezTo>
                    <a:cubicBezTo>
                      <a:pt x="40" y="136"/>
                      <a:pt x="40" y="136"/>
                      <a:pt x="40" y="136"/>
                    </a:cubicBezTo>
                    <a:cubicBezTo>
                      <a:pt x="40" y="136"/>
                      <a:pt x="40" y="136"/>
                      <a:pt x="40" y="136"/>
                    </a:cubicBezTo>
                    <a:cubicBezTo>
                      <a:pt x="40" y="136"/>
                      <a:pt x="40" y="136"/>
                      <a:pt x="40" y="136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0" y="134"/>
                      <a:pt x="40" y="133"/>
                      <a:pt x="40" y="133"/>
                    </a:cubicBezTo>
                    <a:cubicBezTo>
                      <a:pt x="40" y="133"/>
                      <a:pt x="40" y="133"/>
                      <a:pt x="40" y="133"/>
                    </a:cubicBezTo>
                    <a:cubicBezTo>
                      <a:pt x="40" y="133"/>
                      <a:pt x="40" y="133"/>
                      <a:pt x="40" y="133"/>
                    </a:cubicBezTo>
                    <a:cubicBezTo>
                      <a:pt x="40" y="133"/>
                      <a:pt x="40" y="133"/>
                      <a:pt x="40" y="133"/>
                    </a:cubicBezTo>
                    <a:cubicBezTo>
                      <a:pt x="40" y="133"/>
                      <a:pt x="40" y="134"/>
                      <a:pt x="41" y="134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2" y="133"/>
                      <a:pt x="42" y="133"/>
                    </a:cubicBezTo>
                    <a:cubicBezTo>
                      <a:pt x="42" y="133"/>
                      <a:pt x="42" y="133"/>
                      <a:pt x="42" y="133"/>
                    </a:cubicBezTo>
                    <a:cubicBezTo>
                      <a:pt x="42" y="133"/>
                      <a:pt x="42" y="132"/>
                      <a:pt x="42" y="132"/>
                    </a:cubicBezTo>
                    <a:cubicBezTo>
                      <a:pt x="42" y="131"/>
                      <a:pt x="42" y="131"/>
                      <a:pt x="42" y="131"/>
                    </a:cubicBezTo>
                    <a:cubicBezTo>
                      <a:pt x="42" y="131"/>
                      <a:pt x="42" y="131"/>
                      <a:pt x="42" y="131"/>
                    </a:cubicBezTo>
                    <a:cubicBezTo>
                      <a:pt x="42" y="131"/>
                      <a:pt x="42" y="131"/>
                      <a:pt x="42" y="131"/>
                    </a:cubicBezTo>
                    <a:cubicBezTo>
                      <a:pt x="43" y="130"/>
                      <a:pt x="43" y="130"/>
                      <a:pt x="43" y="130"/>
                    </a:cubicBezTo>
                    <a:cubicBezTo>
                      <a:pt x="42" y="131"/>
                      <a:pt x="42" y="131"/>
                      <a:pt x="42" y="131"/>
                    </a:cubicBezTo>
                    <a:cubicBezTo>
                      <a:pt x="43" y="130"/>
                      <a:pt x="44" y="130"/>
                      <a:pt x="46" y="130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46" y="130"/>
                      <a:pt x="46" y="130"/>
                      <a:pt x="46" y="130"/>
                    </a:cubicBezTo>
                    <a:cubicBezTo>
                      <a:pt x="46" y="130"/>
                      <a:pt x="46" y="130"/>
                      <a:pt x="46" y="130"/>
                    </a:cubicBezTo>
                    <a:cubicBezTo>
                      <a:pt x="47" y="129"/>
                      <a:pt x="47" y="129"/>
                      <a:pt x="47" y="129"/>
                    </a:cubicBezTo>
                    <a:cubicBezTo>
                      <a:pt x="47" y="129"/>
                      <a:pt x="47" y="129"/>
                      <a:pt x="47" y="129"/>
                    </a:cubicBezTo>
                    <a:cubicBezTo>
                      <a:pt x="47" y="130"/>
                      <a:pt x="47" y="130"/>
                      <a:pt x="47" y="130"/>
                    </a:cubicBezTo>
                    <a:cubicBezTo>
                      <a:pt x="48" y="130"/>
                      <a:pt x="48" y="130"/>
                      <a:pt x="48" y="130"/>
                    </a:cubicBezTo>
                    <a:cubicBezTo>
                      <a:pt x="48" y="129"/>
                      <a:pt x="48" y="129"/>
                      <a:pt x="48" y="129"/>
                    </a:cubicBezTo>
                    <a:cubicBezTo>
                      <a:pt x="48" y="129"/>
                      <a:pt x="48" y="129"/>
                      <a:pt x="48" y="129"/>
                    </a:cubicBezTo>
                    <a:cubicBezTo>
                      <a:pt x="48" y="129"/>
                      <a:pt x="48" y="129"/>
                      <a:pt x="48" y="129"/>
                    </a:cubicBezTo>
                    <a:cubicBezTo>
                      <a:pt x="47" y="129"/>
                      <a:pt x="47" y="129"/>
                      <a:pt x="47" y="129"/>
                    </a:cubicBezTo>
                    <a:cubicBezTo>
                      <a:pt x="47" y="129"/>
                      <a:pt x="47" y="128"/>
                      <a:pt x="47" y="128"/>
                    </a:cubicBezTo>
                    <a:cubicBezTo>
                      <a:pt x="47" y="128"/>
                      <a:pt x="47" y="128"/>
                      <a:pt x="47" y="128"/>
                    </a:cubicBezTo>
                    <a:cubicBezTo>
                      <a:pt x="47" y="128"/>
                      <a:pt x="47" y="128"/>
                      <a:pt x="47" y="128"/>
                    </a:cubicBezTo>
                    <a:cubicBezTo>
                      <a:pt x="47" y="128"/>
                      <a:pt x="47" y="128"/>
                      <a:pt x="47" y="128"/>
                    </a:cubicBezTo>
                    <a:cubicBezTo>
                      <a:pt x="47" y="127"/>
                      <a:pt x="47" y="126"/>
                      <a:pt x="48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50" y="125"/>
                      <a:pt x="50" y="125"/>
                      <a:pt x="50" y="125"/>
                    </a:cubicBezTo>
                    <a:cubicBezTo>
                      <a:pt x="50" y="125"/>
                      <a:pt x="50" y="125"/>
                      <a:pt x="50" y="125"/>
                    </a:cubicBezTo>
                    <a:cubicBezTo>
                      <a:pt x="50" y="125"/>
                      <a:pt x="50" y="125"/>
                      <a:pt x="50" y="125"/>
                    </a:cubicBezTo>
                    <a:cubicBezTo>
                      <a:pt x="50" y="125"/>
                      <a:pt x="50" y="125"/>
                      <a:pt x="50" y="125"/>
                    </a:cubicBezTo>
                    <a:cubicBezTo>
                      <a:pt x="50" y="125"/>
                      <a:pt x="50" y="125"/>
                      <a:pt x="50" y="125"/>
                    </a:cubicBezTo>
                    <a:cubicBezTo>
                      <a:pt x="50" y="125"/>
                      <a:pt x="50" y="125"/>
                      <a:pt x="50" y="125"/>
                    </a:cubicBezTo>
                    <a:cubicBezTo>
                      <a:pt x="50" y="125"/>
                      <a:pt x="50" y="125"/>
                      <a:pt x="50" y="125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24"/>
                      <a:pt x="51" y="124"/>
                      <a:pt x="51" y="124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24"/>
                      <a:pt x="51" y="124"/>
                      <a:pt x="51" y="124"/>
                    </a:cubicBezTo>
                    <a:cubicBezTo>
                      <a:pt x="52" y="124"/>
                      <a:pt x="52" y="124"/>
                      <a:pt x="52" y="124"/>
                    </a:cubicBezTo>
                    <a:cubicBezTo>
                      <a:pt x="52" y="124"/>
                      <a:pt x="52" y="124"/>
                      <a:pt x="52" y="124"/>
                    </a:cubicBezTo>
                    <a:cubicBezTo>
                      <a:pt x="52" y="124"/>
                      <a:pt x="52" y="124"/>
                      <a:pt x="52" y="124"/>
                    </a:cubicBezTo>
                    <a:cubicBezTo>
                      <a:pt x="52" y="124"/>
                      <a:pt x="52" y="124"/>
                      <a:pt x="52" y="124"/>
                    </a:cubicBezTo>
                    <a:cubicBezTo>
                      <a:pt x="52" y="124"/>
                      <a:pt x="52" y="124"/>
                      <a:pt x="52" y="124"/>
                    </a:cubicBezTo>
                    <a:cubicBezTo>
                      <a:pt x="52" y="124"/>
                      <a:pt x="52" y="124"/>
                      <a:pt x="52" y="124"/>
                    </a:cubicBezTo>
                    <a:cubicBezTo>
                      <a:pt x="53" y="124"/>
                      <a:pt x="53" y="124"/>
                      <a:pt x="53" y="124"/>
                    </a:cubicBezTo>
                    <a:cubicBezTo>
                      <a:pt x="54" y="123"/>
                      <a:pt x="54" y="123"/>
                      <a:pt x="54" y="123"/>
                    </a:cubicBezTo>
                    <a:cubicBezTo>
                      <a:pt x="53" y="123"/>
                      <a:pt x="53" y="123"/>
                      <a:pt x="53" y="123"/>
                    </a:cubicBezTo>
                    <a:cubicBezTo>
                      <a:pt x="54" y="123"/>
                      <a:pt x="54" y="123"/>
                      <a:pt x="54" y="123"/>
                    </a:cubicBezTo>
                    <a:cubicBezTo>
                      <a:pt x="54" y="123"/>
                      <a:pt x="55" y="123"/>
                      <a:pt x="55" y="123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5" y="122"/>
                      <a:pt x="55" y="122"/>
                      <a:pt x="55" y="122"/>
                    </a:cubicBezTo>
                    <a:cubicBezTo>
                      <a:pt x="56" y="123"/>
                      <a:pt x="56" y="123"/>
                      <a:pt x="56" y="123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5" y="123"/>
                      <a:pt x="55" y="123"/>
                      <a:pt x="55" y="123"/>
                    </a:cubicBezTo>
                    <a:cubicBezTo>
                      <a:pt x="55" y="123"/>
                      <a:pt x="55" y="123"/>
                      <a:pt x="55" y="123"/>
                    </a:cubicBezTo>
                    <a:cubicBezTo>
                      <a:pt x="56" y="123"/>
                      <a:pt x="57" y="123"/>
                      <a:pt x="57" y="123"/>
                    </a:cubicBezTo>
                    <a:cubicBezTo>
                      <a:pt x="57" y="123"/>
                      <a:pt x="57" y="123"/>
                      <a:pt x="57" y="123"/>
                    </a:cubicBezTo>
                    <a:cubicBezTo>
                      <a:pt x="57" y="123"/>
                      <a:pt x="57" y="123"/>
                      <a:pt x="56" y="124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56" y="123"/>
                      <a:pt x="56" y="123"/>
                      <a:pt x="56" y="123"/>
                    </a:cubicBezTo>
                    <a:cubicBezTo>
                      <a:pt x="56" y="123"/>
                      <a:pt x="54" y="124"/>
                      <a:pt x="54" y="124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53" y="125"/>
                      <a:pt x="53" y="125"/>
                      <a:pt x="53" y="125"/>
                    </a:cubicBezTo>
                    <a:cubicBezTo>
                      <a:pt x="53" y="125"/>
                      <a:pt x="53" y="125"/>
                      <a:pt x="53" y="125"/>
                    </a:cubicBezTo>
                    <a:cubicBezTo>
                      <a:pt x="53" y="125"/>
                      <a:pt x="53" y="125"/>
                      <a:pt x="53" y="125"/>
                    </a:cubicBezTo>
                    <a:cubicBezTo>
                      <a:pt x="54" y="125"/>
                      <a:pt x="54" y="125"/>
                      <a:pt x="54" y="125"/>
                    </a:cubicBezTo>
                    <a:cubicBezTo>
                      <a:pt x="54" y="125"/>
                      <a:pt x="54" y="125"/>
                      <a:pt x="54" y="125"/>
                    </a:cubicBezTo>
                    <a:cubicBezTo>
                      <a:pt x="53" y="125"/>
                      <a:pt x="53" y="126"/>
                      <a:pt x="54" y="126"/>
                    </a:cubicBezTo>
                    <a:cubicBezTo>
                      <a:pt x="54" y="126"/>
                      <a:pt x="54" y="126"/>
                      <a:pt x="54" y="126"/>
                    </a:cubicBezTo>
                    <a:cubicBezTo>
                      <a:pt x="54" y="126"/>
                      <a:pt x="54" y="126"/>
                      <a:pt x="54" y="126"/>
                    </a:cubicBezTo>
                    <a:cubicBezTo>
                      <a:pt x="54" y="126"/>
                      <a:pt x="54" y="126"/>
                      <a:pt x="54" y="126"/>
                    </a:cubicBezTo>
                    <a:cubicBezTo>
                      <a:pt x="54" y="126"/>
                      <a:pt x="54" y="126"/>
                      <a:pt x="54" y="126"/>
                    </a:cubicBezTo>
                    <a:cubicBezTo>
                      <a:pt x="55" y="126"/>
                      <a:pt x="55" y="126"/>
                      <a:pt x="55" y="126"/>
                    </a:cubicBezTo>
                    <a:cubicBezTo>
                      <a:pt x="55" y="126"/>
                      <a:pt x="55" y="126"/>
                      <a:pt x="55" y="126"/>
                    </a:cubicBezTo>
                    <a:cubicBezTo>
                      <a:pt x="55" y="126"/>
                      <a:pt x="55" y="126"/>
                      <a:pt x="55" y="126"/>
                    </a:cubicBezTo>
                    <a:cubicBezTo>
                      <a:pt x="55" y="126"/>
                      <a:pt x="55" y="125"/>
                      <a:pt x="56" y="125"/>
                    </a:cubicBezTo>
                    <a:cubicBezTo>
                      <a:pt x="56" y="125"/>
                      <a:pt x="56" y="125"/>
                      <a:pt x="56" y="125"/>
                    </a:cubicBezTo>
                    <a:cubicBezTo>
                      <a:pt x="56" y="125"/>
                      <a:pt x="56" y="125"/>
                      <a:pt x="56" y="125"/>
                    </a:cubicBezTo>
                    <a:cubicBezTo>
                      <a:pt x="56" y="125"/>
                      <a:pt x="56" y="125"/>
                      <a:pt x="56" y="125"/>
                    </a:cubicBezTo>
                    <a:cubicBezTo>
                      <a:pt x="56" y="125"/>
                      <a:pt x="56" y="125"/>
                      <a:pt x="56" y="125"/>
                    </a:cubicBezTo>
                    <a:cubicBezTo>
                      <a:pt x="57" y="124"/>
                      <a:pt x="57" y="124"/>
                      <a:pt x="57" y="124"/>
                    </a:cubicBezTo>
                    <a:cubicBezTo>
                      <a:pt x="57" y="124"/>
                      <a:pt x="57" y="124"/>
                      <a:pt x="57" y="124"/>
                    </a:cubicBezTo>
                    <a:cubicBezTo>
                      <a:pt x="57" y="125"/>
                      <a:pt x="57" y="125"/>
                      <a:pt x="57" y="125"/>
                    </a:cubicBezTo>
                    <a:cubicBezTo>
                      <a:pt x="57" y="125"/>
                      <a:pt x="57" y="125"/>
                      <a:pt x="57" y="125"/>
                    </a:cubicBezTo>
                    <a:cubicBezTo>
                      <a:pt x="57" y="124"/>
                      <a:pt x="57" y="124"/>
                      <a:pt x="57" y="124"/>
                    </a:cubicBezTo>
                    <a:cubicBezTo>
                      <a:pt x="57" y="124"/>
                      <a:pt x="57" y="124"/>
                      <a:pt x="57" y="124"/>
                    </a:cubicBezTo>
                    <a:cubicBezTo>
                      <a:pt x="57" y="124"/>
                      <a:pt x="57" y="124"/>
                      <a:pt x="57" y="124"/>
                    </a:cubicBezTo>
                    <a:cubicBezTo>
                      <a:pt x="58" y="124"/>
                      <a:pt x="58" y="124"/>
                      <a:pt x="58" y="124"/>
                    </a:cubicBezTo>
                    <a:cubicBezTo>
                      <a:pt x="58" y="124"/>
                      <a:pt x="58" y="124"/>
                      <a:pt x="58" y="124"/>
                    </a:cubicBezTo>
                    <a:cubicBezTo>
                      <a:pt x="58" y="124"/>
                      <a:pt x="59" y="124"/>
                      <a:pt x="60" y="124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60" y="123"/>
                      <a:pt x="60" y="123"/>
                      <a:pt x="60" y="123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61" y="123"/>
                      <a:pt x="61" y="123"/>
                      <a:pt x="61" y="123"/>
                    </a:cubicBezTo>
                    <a:cubicBezTo>
                      <a:pt x="60" y="123"/>
                      <a:pt x="60" y="123"/>
                      <a:pt x="60" y="123"/>
                    </a:cubicBezTo>
                    <a:cubicBezTo>
                      <a:pt x="60" y="123"/>
                      <a:pt x="60" y="123"/>
                      <a:pt x="60" y="123"/>
                    </a:cubicBezTo>
                    <a:cubicBezTo>
                      <a:pt x="60" y="123"/>
                      <a:pt x="60" y="123"/>
                      <a:pt x="60" y="123"/>
                    </a:cubicBezTo>
                    <a:cubicBezTo>
                      <a:pt x="60" y="123"/>
                      <a:pt x="60" y="123"/>
                      <a:pt x="60" y="123"/>
                    </a:cubicBezTo>
                    <a:cubicBezTo>
                      <a:pt x="60" y="123"/>
                      <a:pt x="60" y="123"/>
                      <a:pt x="60" y="123"/>
                    </a:cubicBezTo>
                    <a:cubicBezTo>
                      <a:pt x="60" y="122"/>
                      <a:pt x="59" y="123"/>
                      <a:pt x="59" y="122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8" y="123"/>
                      <a:pt x="58" y="123"/>
                      <a:pt x="58" y="123"/>
                    </a:cubicBezTo>
                    <a:cubicBezTo>
                      <a:pt x="58" y="123"/>
                      <a:pt x="58" y="123"/>
                      <a:pt x="58" y="123"/>
                    </a:cubicBezTo>
                    <a:cubicBezTo>
                      <a:pt x="58" y="123"/>
                      <a:pt x="58" y="123"/>
                      <a:pt x="58" y="123"/>
                    </a:cubicBezTo>
                    <a:cubicBezTo>
                      <a:pt x="58" y="122"/>
                      <a:pt x="58" y="122"/>
                      <a:pt x="58" y="122"/>
                    </a:cubicBezTo>
                    <a:cubicBezTo>
                      <a:pt x="57" y="123"/>
                      <a:pt x="57" y="123"/>
                      <a:pt x="57" y="123"/>
                    </a:cubicBezTo>
                    <a:cubicBezTo>
                      <a:pt x="57" y="122"/>
                      <a:pt x="57" y="122"/>
                      <a:pt x="57" y="122"/>
                    </a:cubicBezTo>
                    <a:cubicBezTo>
                      <a:pt x="57" y="122"/>
                      <a:pt x="57" y="122"/>
                      <a:pt x="57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7" y="122"/>
                      <a:pt x="57" y="122"/>
                      <a:pt x="57" y="122"/>
                    </a:cubicBezTo>
                    <a:cubicBezTo>
                      <a:pt x="57" y="122"/>
                      <a:pt x="57" y="122"/>
                      <a:pt x="57" y="122"/>
                    </a:cubicBezTo>
                    <a:cubicBezTo>
                      <a:pt x="56" y="122"/>
                      <a:pt x="55" y="122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5" y="120"/>
                      <a:pt x="55" y="120"/>
                      <a:pt x="55" y="120"/>
                    </a:cubicBezTo>
                    <a:cubicBezTo>
                      <a:pt x="55" y="120"/>
                      <a:pt x="55" y="120"/>
                      <a:pt x="55" y="120"/>
                    </a:cubicBezTo>
                    <a:cubicBezTo>
                      <a:pt x="55" y="120"/>
                      <a:pt x="55" y="120"/>
                      <a:pt x="55" y="119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4" y="119"/>
                      <a:pt x="54" y="119"/>
                      <a:pt x="54" y="119"/>
                    </a:cubicBezTo>
                    <a:cubicBezTo>
                      <a:pt x="54" y="119"/>
                      <a:pt x="54" y="119"/>
                      <a:pt x="53" y="118"/>
                    </a:cubicBezTo>
                    <a:cubicBezTo>
                      <a:pt x="53" y="118"/>
                      <a:pt x="53" y="118"/>
                      <a:pt x="53" y="118"/>
                    </a:cubicBezTo>
                    <a:cubicBezTo>
                      <a:pt x="53" y="118"/>
                      <a:pt x="54" y="118"/>
                      <a:pt x="54" y="118"/>
                    </a:cubicBezTo>
                    <a:cubicBezTo>
                      <a:pt x="54" y="118"/>
                      <a:pt x="54" y="118"/>
                      <a:pt x="54" y="118"/>
                    </a:cubicBezTo>
                    <a:cubicBezTo>
                      <a:pt x="55" y="118"/>
                      <a:pt x="56" y="118"/>
                      <a:pt x="56" y="117"/>
                    </a:cubicBezTo>
                    <a:cubicBezTo>
                      <a:pt x="56" y="116"/>
                      <a:pt x="54" y="116"/>
                      <a:pt x="53" y="117"/>
                    </a:cubicBezTo>
                    <a:cubicBezTo>
                      <a:pt x="52" y="117"/>
                      <a:pt x="50" y="118"/>
                      <a:pt x="49" y="118"/>
                    </a:cubicBezTo>
                    <a:cubicBezTo>
                      <a:pt x="48" y="119"/>
                      <a:pt x="47" y="120"/>
                      <a:pt x="47" y="121"/>
                    </a:cubicBezTo>
                    <a:cubicBezTo>
                      <a:pt x="47" y="119"/>
                      <a:pt x="49" y="117"/>
                      <a:pt x="50" y="116"/>
                    </a:cubicBezTo>
                    <a:cubicBezTo>
                      <a:pt x="51" y="116"/>
                      <a:pt x="51" y="116"/>
                      <a:pt x="52" y="116"/>
                    </a:cubicBezTo>
                    <a:cubicBezTo>
                      <a:pt x="52" y="116"/>
                      <a:pt x="52" y="115"/>
                      <a:pt x="53" y="114"/>
                    </a:cubicBezTo>
                    <a:cubicBezTo>
                      <a:pt x="54" y="114"/>
                      <a:pt x="55" y="114"/>
                      <a:pt x="55" y="114"/>
                    </a:cubicBezTo>
                    <a:cubicBezTo>
                      <a:pt x="56" y="115"/>
                      <a:pt x="57" y="114"/>
                      <a:pt x="58" y="114"/>
                    </a:cubicBezTo>
                    <a:cubicBezTo>
                      <a:pt x="58" y="114"/>
                      <a:pt x="59" y="114"/>
                      <a:pt x="60" y="114"/>
                    </a:cubicBezTo>
                    <a:cubicBezTo>
                      <a:pt x="61" y="114"/>
                      <a:pt x="62" y="114"/>
                      <a:pt x="63" y="114"/>
                    </a:cubicBezTo>
                    <a:cubicBezTo>
                      <a:pt x="63" y="113"/>
                      <a:pt x="64" y="113"/>
                      <a:pt x="64" y="112"/>
                    </a:cubicBezTo>
                    <a:cubicBezTo>
                      <a:pt x="65" y="112"/>
                      <a:pt x="66" y="112"/>
                      <a:pt x="66" y="112"/>
                    </a:cubicBezTo>
                    <a:cubicBezTo>
                      <a:pt x="67" y="112"/>
                      <a:pt x="68" y="111"/>
                      <a:pt x="68" y="111"/>
                    </a:cubicBezTo>
                    <a:cubicBezTo>
                      <a:pt x="68" y="111"/>
                      <a:pt x="68" y="111"/>
                      <a:pt x="68" y="111"/>
                    </a:cubicBezTo>
                    <a:cubicBezTo>
                      <a:pt x="68" y="110"/>
                      <a:pt x="68" y="110"/>
                      <a:pt x="68" y="110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68" y="109"/>
                      <a:pt x="67" y="108"/>
                      <a:pt x="67" y="108"/>
                    </a:cubicBezTo>
                    <a:cubicBezTo>
                      <a:pt x="66" y="108"/>
                      <a:pt x="66" y="108"/>
                      <a:pt x="66" y="108"/>
                    </a:cubicBezTo>
                    <a:cubicBezTo>
                      <a:pt x="66" y="108"/>
                      <a:pt x="66" y="108"/>
                      <a:pt x="66" y="108"/>
                    </a:cubicBezTo>
                    <a:cubicBezTo>
                      <a:pt x="66" y="108"/>
                      <a:pt x="66" y="108"/>
                      <a:pt x="66" y="108"/>
                    </a:cubicBezTo>
                    <a:cubicBezTo>
                      <a:pt x="65" y="107"/>
                      <a:pt x="64" y="108"/>
                      <a:pt x="63" y="108"/>
                    </a:cubicBezTo>
                    <a:cubicBezTo>
                      <a:pt x="63" y="109"/>
                      <a:pt x="62" y="109"/>
                      <a:pt x="62" y="109"/>
                    </a:cubicBezTo>
                    <a:cubicBezTo>
                      <a:pt x="62" y="108"/>
                      <a:pt x="62" y="108"/>
                      <a:pt x="62" y="108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63" y="108"/>
                      <a:pt x="64" y="107"/>
                      <a:pt x="64" y="107"/>
                    </a:cubicBezTo>
                    <a:cubicBezTo>
                      <a:pt x="65" y="107"/>
                      <a:pt x="65" y="107"/>
                      <a:pt x="66" y="106"/>
                    </a:cubicBezTo>
                    <a:cubicBezTo>
                      <a:pt x="65" y="106"/>
                      <a:pt x="65" y="106"/>
                      <a:pt x="64" y="106"/>
                    </a:cubicBezTo>
                    <a:cubicBezTo>
                      <a:pt x="64" y="106"/>
                      <a:pt x="63" y="105"/>
                      <a:pt x="62" y="105"/>
                    </a:cubicBezTo>
                    <a:cubicBezTo>
                      <a:pt x="62" y="105"/>
                      <a:pt x="62" y="105"/>
                      <a:pt x="61" y="105"/>
                    </a:cubicBezTo>
                    <a:cubicBezTo>
                      <a:pt x="62" y="105"/>
                      <a:pt x="62" y="105"/>
                      <a:pt x="62" y="105"/>
                    </a:cubicBezTo>
                    <a:cubicBezTo>
                      <a:pt x="61" y="104"/>
                      <a:pt x="60" y="103"/>
                      <a:pt x="60" y="103"/>
                    </a:cubicBezTo>
                    <a:cubicBezTo>
                      <a:pt x="60" y="103"/>
                      <a:pt x="60" y="103"/>
                      <a:pt x="60" y="103"/>
                    </a:cubicBezTo>
                    <a:cubicBezTo>
                      <a:pt x="59" y="102"/>
                      <a:pt x="59" y="102"/>
                      <a:pt x="59" y="102"/>
                    </a:cubicBez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02"/>
                      <a:pt x="60" y="102"/>
                      <a:pt x="60" y="102"/>
                    </a:cubicBezTo>
                    <a:cubicBezTo>
                      <a:pt x="60" y="102"/>
                      <a:pt x="60" y="102"/>
                      <a:pt x="60" y="102"/>
                    </a:cubicBezTo>
                    <a:cubicBezTo>
                      <a:pt x="60" y="101"/>
                      <a:pt x="59" y="101"/>
                      <a:pt x="59" y="101"/>
                    </a:cubicBezTo>
                    <a:cubicBezTo>
                      <a:pt x="59" y="100"/>
                      <a:pt x="59" y="100"/>
                      <a:pt x="59" y="100"/>
                    </a:cubicBezTo>
                    <a:cubicBezTo>
                      <a:pt x="59" y="99"/>
                      <a:pt x="58" y="100"/>
                      <a:pt x="58" y="99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58" y="98"/>
                      <a:pt x="58" y="98"/>
                      <a:pt x="58" y="98"/>
                    </a:cubicBezTo>
                    <a:cubicBezTo>
                      <a:pt x="57" y="97"/>
                      <a:pt x="56" y="95"/>
                      <a:pt x="56" y="95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4" y="96"/>
                      <a:pt x="54" y="96"/>
                      <a:pt x="55" y="97"/>
                    </a:cubicBezTo>
                    <a:cubicBezTo>
                      <a:pt x="54" y="97"/>
                      <a:pt x="54" y="98"/>
                      <a:pt x="54" y="99"/>
                    </a:cubicBezTo>
                    <a:cubicBezTo>
                      <a:pt x="54" y="99"/>
                      <a:pt x="54" y="99"/>
                      <a:pt x="54" y="99"/>
                    </a:cubicBezTo>
                    <a:cubicBezTo>
                      <a:pt x="53" y="98"/>
                      <a:pt x="53" y="98"/>
                      <a:pt x="53" y="98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0" y="98"/>
                      <a:pt x="49" y="98"/>
                      <a:pt x="48" y="98"/>
                    </a:cubicBezTo>
                    <a:cubicBezTo>
                      <a:pt x="48" y="98"/>
                      <a:pt x="48" y="98"/>
                      <a:pt x="48" y="98"/>
                    </a:cubicBezTo>
                    <a:cubicBezTo>
                      <a:pt x="48" y="98"/>
                      <a:pt x="48" y="98"/>
                      <a:pt x="48" y="98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49" y="97"/>
                      <a:pt x="48" y="95"/>
                      <a:pt x="49" y="94"/>
                    </a:cubicBezTo>
                    <a:cubicBezTo>
                      <a:pt x="49" y="94"/>
                      <a:pt x="49" y="94"/>
                      <a:pt x="49" y="94"/>
                    </a:cubicBezTo>
                    <a:cubicBezTo>
                      <a:pt x="49" y="93"/>
                      <a:pt x="49" y="93"/>
                      <a:pt x="49" y="93"/>
                    </a:cubicBezTo>
                    <a:cubicBezTo>
                      <a:pt x="49" y="93"/>
                      <a:pt x="48" y="94"/>
                      <a:pt x="48" y="94"/>
                    </a:cubicBezTo>
                    <a:cubicBezTo>
                      <a:pt x="47" y="93"/>
                      <a:pt x="46" y="93"/>
                      <a:pt x="46" y="93"/>
                    </a:cubicBezTo>
                    <a:cubicBezTo>
                      <a:pt x="45" y="92"/>
                      <a:pt x="45" y="92"/>
                      <a:pt x="46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6" y="91"/>
                      <a:pt x="46" y="90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8" y="89"/>
                      <a:pt x="48" y="89"/>
                      <a:pt x="48" y="89"/>
                    </a:cubicBezTo>
                    <a:cubicBezTo>
                      <a:pt x="49" y="90"/>
                      <a:pt x="49" y="90"/>
                      <a:pt x="49" y="90"/>
                    </a:cubicBezTo>
                    <a:cubicBezTo>
                      <a:pt x="49" y="90"/>
                      <a:pt x="49" y="90"/>
                      <a:pt x="49" y="90"/>
                    </a:cubicBezTo>
                    <a:cubicBezTo>
                      <a:pt x="50" y="91"/>
                      <a:pt x="50" y="90"/>
                      <a:pt x="51" y="91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3" y="91"/>
                      <a:pt x="53" y="90"/>
                      <a:pt x="52" y="89"/>
                    </a:cubicBezTo>
                    <a:cubicBezTo>
                      <a:pt x="51" y="89"/>
                      <a:pt x="50" y="88"/>
                      <a:pt x="50" y="87"/>
                    </a:cubicBezTo>
                    <a:cubicBezTo>
                      <a:pt x="50" y="87"/>
                      <a:pt x="51" y="88"/>
                      <a:pt x="51" y="88"/>
                    </a:cubicBezTo>
                    <a:cubicBezTo>
                      <a:pt x="51" y="87"/>
                      <a:pt x="51" y="87"/>
                      <a:pt x="51" y="87"/>
                    </a:cubicBezTo>
                    <a:cubicBezTo>
                      <a:pt x="52" y="88"/>
                      <a:pt x="52" y="89"/>
                      <a:pt x="54" y="89"/>
                    </a:cubicBezTo>
                    <a:cubicBezTo>
                      <a:pt x="54" y="89"/>
                      <a:pt x="55" y="90"/>
                      <a:pt x="55" y="90"/>
                    </a:cubicBezTo>
                    <a:cubicBezTo>
                      <a:pt x="55" y="90"/>
                      <a:pt x="55" y="89"/>
                      <a:pt x="55" y="89"/>
                    </a:cubicBezTo>
                    <a:cubicBezTo>
                      <a:pt x="55" y="89"/>
                      <a:pt x="55" y="89"/>
                      <a:pt x="55" y="89"/>
                    </a:cubicBezTo>
                    <a:cubicBezTo>
                      <a:pt x="55" y="89"/>
                      <a:pt x="55" y="89"/>
                      <a:pt x="55" y="89"/>
                    </a:cubicBezTo>
                    <a:cubicBezTo>
                      <a:pt x="55" y="88"/>
                      <a:pt x="55" y="88"/>
                      <a:pt x="55" y="87"/>
                    </a:cubicBezTo>
                    <a:cubicBezTo>
                      <a:pt x="55" y="87"/>
                      <a:pt x="56" y="88"/>
                      <a:pt x="56" y="88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56" y="87"/>
                      <a:pt x="55" y="87"/>
                      <a:pt x="54" y="86"/>
                    </a:cubicBezTo>
                    <a:cubicBezTo>
                      <a:pt x="55" y="86"/>
                      <a:pt x="55" y="86"/>
                      <a:pt x="55" y="86"/>
                    </a:cubicBezTo>
                    <a:cubicBezTo>
                      <a:pt x="55" y="86"/>
                      <a:pt x="55" y="86"/>
                      <a:pt x="55" y="86"/>
                    </a:cubicBezTo>
                    <a:cubicBezTo>
                      <a:pt x="55" y="86"/>
                      <a:pt x="55" y="86"/>
                      <a:pt x="55" y="86"/>
                    </a:cubicBezTo>
                    <a:cubicBezTo>
                      <a:pt x="54" y="85"/>
                      <a:pt x="54" y="85"/>
                      <a:pt x="54" y="85"/>
                    </a:cubicBezTo>
                    <a:cubicBezTo>
                      <a:pt x="54" y="85"/>
                      <a:pt x="54" y="85"/>
                      <a:pt x="53" y="85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52" y="84"/>
                      <a:pt x="52" y="84"/>
                      <a:pt x="52" y="83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1" y="82"/>
                      <a:pt x="51" y="82"/>
                      <a:pt x="51" y="82"/>
                    </a:cubicBezTo>
                    <a:cubicBezTo>
                      <a:pt x="51" y="82"/>
                      <a:pt x="51" y="82"/>
                      <a:pt x="51" y="82"/>
                    </a:cubicBezTo>
                    <a:cubicBezTo>
                      <a:pt x="52" y="82"/>
                      <a:pt x="52" y="82"/>
                      <a:pt x="52" y="82"/>
                    </a:cubicBezTo>
                    <a:cubicBezTo>
                      <a:pt x="52" y="82"/>
                      <a:pt x="52" y="82"/>
                      <a:pt x="52" y="82"/>
                    </a:cubicBezTo>
                    <a:cubicBezTo>
                      <a:pt x="52" y="82"/>
                      <a:pt x="52" y="82"/>
                      <a:pt x="52" y="82"/>
                    </a:cubicBezTo>
                    <a:cubicBezTo>
                      <a:pt x="52" y="81"/>
                      <a:pt x="52" y="81"/>
                      <a:pt x="52" y="81"/>
                    </a:cubicBezTo>
                    <a:cubicBezTo>
                      <a:pt x="53" y="81"/>
                      <a:pt x="53" y="82"/>
                      <a:pt x="54" y="82"/>
                    </a:cubicBezTo>
                    <a:cubicBezTo>
                      <a:pt x="55" y="82"/>
                      <a:pt x="55" y="82"/>
                      <a:pt x="55" y="82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5" y="83"/>
                      <a:pt x="55" y="83"/>
                      <a:pt x="55" y="84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4"/>
                      <a:pt x="56" y="84"/>
                      <a:pt x="56" y="84"/>
                    </a:cubicBezTo>
                    <a:cubicBezTo>
                      <a:pt x="57" y="84"/>
                      <a:pt x="57" y="84"/>
                      <a:pt x="57" y="84"/>
                    </a:cubicBezTo>
                    <a:cubicBezTo>
                      <a:pt x="57" y="84"/>
                      <a:pt x="57" y="84"/>
                      <a:pt x="57" y="84"/>
                    </a:cubicBezTo>
                    <a:cubicBezTo>
                      <a:pt x="57" y="83"/>
                      <a:pt x="57" y="83"/>
                      <a:pt x="57" y="83"/>
                    </a:cubicBezTo>
                    <a:cubicBezTo>
                      <a:pt x="57" y="83"/>
                      <a:pt x="57" y="83"/>
                      <a:pt x="57" y="82"/>
                    </a:cubicBezTo>
                    <a:cubicBezTo>
                      <a:pt x="57" y="82"/>
                      <a:pt x="57" y="82"/>
                      <a:pt x="57" y="82"/>
                    </a:cubicBezTo>
                    <a:cubicBezTo>
                      <a:pt x="58" y="83"/>
                      <a:pt x="58" y="83"/>
                      <a:pt x="58" y="83"/>
                    </a:cubicBezTo>
                    <a:cubicBezTo>
                      <a:pt x="58" y="83"/>
                      <a:pt x="59" y="82"/>
                      <a:pt x="59" y="82"/>
                    </a:cubicBezTo>
                    <a:cubicBezTo>
                      <a:pt x="59" y="82"/>
                      <a:pt x="59" y="82"/>
                      <a:pt x="58" y="81"/>
                    </a:cubicBezTo>
                    <a:cubicBezTo>
                      <a:pt x="58" y="81"/>
                      <a:pt x="58" y="81"/>
                      <a:pt x="58" y="81"/>
                    </a:cubicBezTo>
                    <a:cubicBezTo>
                      <a:pt x="59" y="81"/>
                      <a:pt x="59" y="82"/>
                      <a:pt x="60" y="81"/>
                    </a:cubicBezTo>
                    <a:cubicBezTo>
                      <a:pt x="60" y="81"/>
                      <a:pt x="60" y="81"/>
                      <a:pt x="60" y="81"/>
                    </a:cubicBezTo>
                    <a:cubicBezTo>
                      <a:pt x="60" y="81"/>
                      <a:pt x="60" y="81"/>
                      <a:pt x="60" y="81"/>
                    </a:cubicBezTo>
                    <a:cubicBezTo>
                      <a:pt x="60" y="80"/>
                      <a:pt x="59" y="80"/>
                      <a:pt x="59" y="80"/>
                    </a:cubicBezTo>
                    <a:cubicBezTo>
                      <a:pt x="59" y="80"/>
                      <a:pt x="58" y="80"/>
                      <a:pt x="58" y="80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7" y="79"/>
                      <a:pt x="56" y="80"/>
                      <a:pt x="56" y="80"/>
                    </a:cubicBezTo>
                    <a:cubicBezTo>
                      <a:pt x="56" y="79"/>
                      <a:pt x="56" y="79"/>
                      <a:pt x="56" y="79"/>
                    </a:cubicBezTo>
                    <a:cubicBezTo>
                      <a:pt x="56" y="79"/>
                      <a:pt x="56" y="79"/>
                      <a:pt x="56" y="79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56" y="78"/>
                      <a:pt x="56" y="78"/>
                      <a:pt x="55" y="78"/>
                    </a:cubicBezTo>
                    <a:cubicBezTo>
                      <a:pt x="55" y="78"/>
                      <a:pt x="55" y="78"/>
                      <a:pt x="55" y="78"/>
                    </a:cubicBezTo>
                    <a:cubicBezTo>
                      <a:pt x="58" y="74"/>
                      <a:pt x="61" y="70"/>
                      <a:pt x="64" y="67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66" y="68"/>
                      <a:pt x="66" y="68"/>
                      <a:pt x="66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7"/>
                      <a:pt x="68" y="67"/>
                      <a:pt x="69" y="67"/>
                    </a:cubicBezTo>
                    <a:cubicBezTo>
                      <a:pt x="69" y="66"/>
                      <a:pt x="68" y="66"/>
                      <a:pt x="68" y="66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65"/>
                      <a:pt x="66" y="65"/>
                      <a:pt x="66" y="65"/>
                    </a:cubicBezTo>
                    <a:cubicBezTo>
                      <a:pt x="66" y="65"/>
                      <a:pt x="66" y="65"/>
                      <a:pt x="66" y="65"/>
                    </a:cubicBezTo>
                    <a:cubicBezTo>
                      <a:pt x="66" y="65"/>
                      <a:pt x="66" y="65"/>
                      <a:pt x="66" y="65"/>
                    </a:cubicBezTo>
                    <a:cubicBezTo>
                      <a:pt x="66" y="65"/>
                      <a:pt x="66" y="65"/>
                      <a:pt x="66" y="65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65"/>
                      <a:pt x="68" y="65"/>
                      <a:pt x="68" y="65"/>
                    </a:cubicBezTo>
                    <a:cubicBezTo>
                      <a:pt x="68" y="65"/>
                      <a:pt x="69" y="66"/>
                      <a:pt x="69" y="66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70" y="66"/>
                      <a:pt x="70" y="66"/>
                      <a:pt x="70" y="66"/>
                    </a:cubicBezTo>
                    <a:cubicBezTo>
                      <a:pt x="70" y="66"/>
                      <a:pt x="70" y="65"/>
                      <a:pt x="70" y="65"/>
                    </a:cubicBezTo>
                    <a:cubicBezTo>
                      <a:pt x="71" y="65"/>
                      <a:pt x="71" y="65"/>
                      <a:pt x="71" y="65"/>
                    </a:cubicBezTo>
                    <a:cubicBezTo>
                      <a:pt x="70" y="66"/>
                      <a:pt x="70" y="66"/>
                      <a:pt x="70" y="66"/>
                    </a:cubicBezTo>
                    <a:cubicBezTo>
                      <a:pt x="70" y="66"/>
                      <a:pt x="70" y="66"/>
                      <a:pt x="70" y="66"/>
                    </a:cubicBezTo>
                    <a:cubicBezTo>
                      <a:pt x="70" y="66"/>
                      <a:pt x="70" y="66"/>
                      <a:pt x="70" y="66"/>
                    </a:cubicBezTo>
                    <a:cubicBezTo>
                      <a:pt x="70" y="66"/>
                      <a:pt x="70" y="66"/>
                      <a:pt x="70" y="66"/>
                    </a:cubicBezTo>
                    <a:cubicBezTo>
                      <a:pt x="70" y="66"/>
                      <a:pt x="70" y="66"/>
                      <a:pt x="70" y="66"/>
                    </a:cubicBezTo>
                    <a:cubicBezTo>
                      <a:pt x="70" y="67"/>
                      <a:pt x="70" y="67"/>
                      <a:pt x="70" y="67"/>
                    </a:cubicBezTo>
                    <a:cubicBezTo>
                      <a:pt x="70" y="67"/>
                      <a:pt x="70" y="67"/>
                      <a:pt x="70" y="67"/>
                    </a:cubicBezTo>
                    <a:cubicBezTo>
                      <a:pt x="70" y="67"/>
                      <a:pt x="70" y="67"/>
                      <a:pt x="70" y="67"/>
                    </a:cubicBezTo>
                    <a:cubicBezTo>
                      <a:pt x="70" y="67"/>
                      <a:pt x="70" y="67"/>
                      <a:pt x="70" y="67"/>
                    </a:cubicBezTo>
                    <a:cubicBezTo>
                      <a:pt x="70" y="67"/>
                      <a:pt x="70" y="67"/>
                      <a:pt x="70" y="67"/>
                    </a:cubicBezTo>
                    <a:cubicBezTo>
                      <a:pt x="70" y="67"/>
                      <a:pt x="70" y="67"/>
                      <a:pt x="70" y="67"/>
                    </a:cubicBezTo>
                    <a:cubicBezTo>
                      <a:pt x="70" y="67"/>
                      <a:pt x="70" y="67"/>
                      <a:pt x="70" y="67"/>
                    </a:cubicBezTo>
                    <a:cubicBezTo>
                      <a:pt x="70" y="67"/>
                      <a:pt x="70" y="67"/>
                      <a:pt x="71" y="67"/>
                    </a:cubicBezTo>
                    <a:cubicBezTo>
                      <a:pt x="71" y="67"/>
                      <a:pt x="71" y="67"/>
                      <a:pt x="71" y="67"/>
                    </a:cubicBezTo>
                    <a:cubicBezTo>
                      <a:pt x="71" y="67"/>
                      <a:pt x="71" y="67"/>
                      <a:pt x="71" y="67"/>
                    </a:cubicBezTo>
                    <a:cubicBezTo>
                      <a:pt x="71" y="67"/>
                      <a:pt x="71" y="67"/>
                      <a:pt x="71" y="67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8" y="69"/>
                      <a:pt x="68" y="69"/>
                      <a:pt x="68" y="69"/>
                    </a:cubicBezTo>
                    <a:cubicBezTo>
                      <a:pt x="67" y="70"/>
                      <a:pt x="67" y="70"/>
                      <a:pt x="66" y="70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68" y="70"/>
                      <a:pt x="68" y="70"/>
                      <a:pt x="68" y="70"/>
                    </a:cubicBezTo>
                    <a:cubicBezTo>
                      <a:pt x="68" y="70"/>
                      <a:pt x="68" y="70"/>
                      <a:pt x="68" y="70"/>
                    </a:cubicBezTo>
                    <a:cubicBezTo>
                      <a:pt x="69" y="70"/>
                      <a:pt x="69" y="70"/>
                      <a:pt x="69" y="70"/>
                    </a:cubicBezTo>
                    <a:cubicBezTo>
                      <a:pt x="69" y="70"/>
                      <a:pt x="69" y="70"/>
                      <a:pt x="69" y="70"/>
                    </a:cubicBezTo>
                    <a:cubicBezTo>
                      <a:pt x="69" y="70"/>
                      <a:pt x="69" y="70"/>
                      <a:pt x="69" y="70"/>
                    </a:cubicBezTo>
                    <a:cubicBezTo>
                      <a:pt x="69" y="70"/>
                      <a:pt x="69" y="70"/>
                      <a:pt x="69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69" y="70"/>
                      <a:pt x="69" y="70"/>
                      <a:pt x="69" y="70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1"/>
                      <a:pt x="70" y="71"/>
                      <a:pt x="69" y="71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8" y="71"/>
                      <a:pt x="68" y="71"/>
                      <a:pt x="68" y="71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67" y="71"/>
                      <a:pt x="67" y="71"/>
                      <a:pt x="67" y="71"/>
                    </a:cubicBezTo>
                    <a:cubicBezTo>
                      <a:pt x="68" y="71"/>
                      <a:pt x="68" y="71"/>
                      <a:pt x="68" y="71"/>
                    </a:cubicBezTo>
                    <a:cubicBezTo>
                      <a:pt x="68" y="71"/>
                      <a:pt x="68" y="71"/>
                      <a:pt x="68" y="71"/>
                    </a:cubicBezTo>
                    <a:cubicBezTo>
                      <a:pt x="68" y="71"/>
                      <a:pt x="67" y="71"/>
                      <a:pt x="67" y="71"/>
                    </a:cubicBezTo>
                    <a:cubicBezTo>
                      <a:pt x="66" y="71"/>
                      <a:pt x="66" y="71"/>
                      <a:pt x="66" y="72"/>
                    </a:cubicBezTo>
                    <a:cubicBezTo>
                      <a:pt x="66" y="72"/>
                      <a:pt x="66" y="72"/>
                      <a:pt x="66" y="72"/>
                    </a:cubicBezTo>
                    <a:cubicBezTo>
                      <a:pt x="66" y="72"/>
                      <a:pt x="66" y="72"/>
                      <a:pt x="66" y="72"/>
                    </a:cubicBezTo>
                    <a:cubicBezTo>
                      <a:pt x="66" y="72"/>
                      <a:pt x="66" y="72"/>
                      <a:pt x="67" y="72"/>
                    </a:cubicBezTo>
                    <a:cubicBezTo>
                      <a:pt x="67" y="72"/>
                      <a:pt x="67" y="72"/>
                      <a:pt x="67" y="72"/>
                    </a:cubicBezTo>
                    <a:cubicBezTo>
                      <a:pt x="67" y="71"/>
                      <a:pt x="68" y="71"/>
                      <a:pt x="68" y="71"/>
                    </a:cubicBezTo>
                    <a:cubicBezTo>
                      <a:pt x="68" y="71"/>
                      <a:pt x="68" y="71"/>
                      <a:pt x="68" y="71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69" y="72"/>
                      <a:pt x="69" y="72"/>
                      <a:pt x="68" y="72"/>
                    </a:cubicBezTo>
                    <a:cubicBezTo>
                      <a:pt x="68" y="72"/>
                      <a:pt x="68" y="72"/>
                      <a:pt x="68" y="72"/>
                    </a:cubicBezTo>
                    <a:cubicBezTo>
                      <a:pt x="67" y="72"/>
                      <a:pt x="67" y="72"/>
                      <a:pt x="67" y="72"/>
                    </a:cubicBezTo>
                    <a:cubicBezTo>
                      <a:pt x="66" y="72"/>
                      <a:pt x="66" y="72"/>
                      <a:pt x="66" y="72"/>
                    </a:cubicBezTo>
                    <a:cubicBezTo>
                      <a:pt x="66" y="72"/>
                      <a:pt x="66" y="72"/>
                      <a:pt x="66" y="72"/>
                    </a:cubicBezTo>
                    <a:cubicBezTo>
                      <a:pt x="65" y="73"/>
                      <a:pt x="65" y="73"/>
                      <a:pt x="65" y="73"/>
                    </a:cubicBezTo>
                    <a:cubicBezTo>
                      <a:pt x="66" y="73"/>
                      <a:pt x="67" y="73"/>
                      <a:pt x="68" y="72"/>
                    </a:cubicBezTo>
                    <a:cubicBezTo>
                      <a:pt x="68" y="72"/>
                      <a:pt x="68" y="72"/>
                      <a:pt x="68" y="72"/>
                    </a:cubicBezTo>
                    <a:cubicBezTo>
                      <a:pt x="69" y="72"/>
                      <a:pt x="69" y="72"/>
                      <a:pt x="69" y="72"/>
                    </a:cubicBezTo>
                    <a:cubicBezTo>
                      <a:pt x="69" y="72"/>
                      <a:pt x="69" y="72"/>
                      <a:pt x="69" y="72"/>
                    </a:cubicBezTo>
                    <a:cubicBezTo>
                      <a:pt x="70" y="73"/>
                      <a:pt x="70" y="73"/>
                      <a:pt x="70" y="73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68" y="73"/>
                      <a:pt x="67" y="73"/>
                      <a:pt x="66" y="73"/>
                    </a:cubicBezTo>
                    <a:cubicBezTo>
                      <a:pt x="66" y="73"/>
                      <a:pt x="66" y="73"/>
                      <a:pt x="66" y="73"/>
                    </a:cubicBezTo>
                    <a:cubicBezTo>
                      <a:pt x="66" y="73"/>
                      <a:pt x="66" y="73"/>
                      <a:pt x="66" y="73"/>
                    </a:cubicBezTo>
                    <a:cubicBezTo>
                      <a:pt x="66" y="74"/>
                      <a:pt x="66" y="74"/>
                      <a:pt x="66" y="74"/>
                    </a:cubicBezTo>
                    <a:cubicBezTo>
                      <a:pt x="67" y="74"/>
                      <a:pt x="67" y="74"/>
                      <a:pt x="67" y="74"/>
                    </a:cubicBezTo>
                    <a:cubicBezTo>
                      <a:pt x="68" y="74"/>
                      <a:pt x="68" y="74"/>
                      <a:pt x="68" y="74"/>
                    </a:cubicBezTo>
                    <a:cubicBezTo>
                      <a:pt x="68" y="74"/>
                      <a:pt x="68" y="74"/>
                      <a:pt x="68" y="74"/>
                    </a:cubicBezTo>
                    <a:cubicBezTo>
                      <a:pt x="68" y="74"/>
                      <a:pt x="67" y="74"/>
                      <a:pt x="66" y="74"/>
                    </a:cubicBezTo>
                    <a:cubicBezTo>
                      <a:pt x="66" y="74"/>
                      <a:pt x="66" y="74"/>
                      <a:pt x="66" y="74"/>
                    </a:cubicBezTo>
                    <a:cubicBezTo>
                      <a:pt x="67" y="75"/>
                      <a:pt x="67" y="75"/>
                      <a:pt x="67" y="75"/>
                    </a:cubicBezTo>
                    <a:cubicBezTo>
                      <a:pt x="67" y="75"/>
                      <a:pt x="67" y="75"/>
                      <a:pt x="67" y="75"/>
                    </a:cubicBezTo>
                    <a:cubicBezTo>
                      <a:pt x="66" y="75"/>
                      <a:pt x="66" y="75"/>
                      <a:pt x="66" y="75"/>
                    </a:cubicBezTo>
                    <a:cubicBezTo>
                      <a:pt x="66" y="75"/>
                      <a:pt x="66" y="75"/>
                      <a:pt x="66" y="75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67" y="75"/>
                      <a:pt x="67" y="75"/>
                      <a:pt x="67" y="75"/>
                    </a:cubicBezTo>
                    <a:cubicBezTo>
                      <a:pt x="67" y="75"/>
                      <a:pt x="68" y="75"/>
                      <a:pt x="68" y="75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70" y="74"/>
                      <a:pt x="70" y="74"/>
                      <a:pt x="70" y="74"/>
                    </a:cubicBezTo>
                    <a:cubicBezTo>
                      <a:pt x="70" y="73"/>
                      <a:pt x="70" y="73"/>
                      <a:pt x="70" y="73"/>
                    </a:cubicBezTo>
                    <a:cubicBezTo>
                      <a:pt x="71" y="73"/>
                      <a:pt x="71" y="73"/>
                      <a:pt x="71" y="73"/>
                    </a:cubicBezTo>
                    <a:cubicBezTo>
                      <a:pt x="71" y="73"/>
                      <a:pt x="71" y="73"/>
                      <a:pt x="71" y="73"/>
                    </a:cubicBezTo>
                    <a:cubicBezTo>
                      <a:pt x="72" y="73"/>
                      <a:pt x="72" y="73"/>
                      <a:pt x="72" y="73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1" y="74"/>
                      <a:pt x="70" y="74"/>
                      <a:pt x="70" y="74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68" y="75"/>
                      <a:pt x="67" y="76"/>
                      <a:pt x="67" y="76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66" y="77"/>
                      <a:pt x="67" y="76"/>
                      <a:pt x="67" y="76"/>
                    </a:cubicBezTo>
                    <a:cubicBezTo>
                      <a:pt x="67" y="77"/>
                      <a:pt x="67" y="77"/>
                      <a:pt x="66" y="77"/>
                    </a:cubicBezTo>
                    <a:cubicBezTo>
                      <a:pt x="66" y="77"/>
                      <a:pt x="66" y="77"/>
                      <a:pt x="66" y="77"/>
                    </a:cubicBezTo>
                    <a:cubicBezTo>
                      <a:pt x="67" y="77"/>
                      <a:pt x="67" y="77"/>
                      <a:pt x="67" y="77"/>
                    </a:cubicBezTo>
                    <a:cubicBezTo>
                      <a:pt x="68" y="77"/>
                      <a:pt x="68" y="77"/>
                      <a:pt x="68" y="78"/>
                    </a:cubicBezTo>
                    <a:cubicBezTo>
                      <a:pt x="68" y="78"/>
                      <a:pt x="68" y="78"/>
                      <a:pt x="68" y="78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9" y="77"/>
                      <a:pt x="69" y="77"/>
                      <a:pt x="69" y="77"/>
                    </a:cubicBezTo>
                    <a:cubicBezTo>
                      <a:pt x="69" y="77"/>
                      <a:pt x="69" y="77"/>
                      <a:pt x="69" y="77"/>
                    </a:cubicBezTo>
                    <a:cubicBezTo>
                      <a:pt x="69" y="77"/>
                      <a:pt x="69" y="77"/>
                      <a:pt x="69" y="77"/>
                    </a:cubicBezTo>
                    <a:cubicBezTo>
                      <a:pt x="68" y="78"/>
                      <a:pt x="68" y="78"/>
                      <a:pt x="68" y="78"/>
                    </a:cubicBezTo>
                    <a:cubicBezTo>
                      <a:pt x="68" y="78"/>
                      <a:pt x="68" y="78"/>
                      <a:pt x="68" y="78"/>
                    </a:cubicBezTo>
                    <a:cubicBezTo>
                      <a:pt x="68" y="78"/>
                      <a:pt x="68" y="78"/>
                      <a:pt x="68" y="78"/>
                    </a:cubicBezTo>
                    <a:cubicBezTo>
                      <a:pt x="68" y="78"/>
                      <a:pt x="68" y="78"/>
                      <a:pt x="68" y="78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69" y="79"/>
                      <a:pt x="69" y="79"/>
                      <a:pt x="69" y="79"/>
                    </a:cubicBezTo>
                    <a:cubicBezTo>
                      <a:pt x="69" y="79"/>
                      <a:pt x="69" y="79"/>
                      <a:pt x="69" y="79"/>
                    </a:cubicBezTo>
                    <a:cubicBezTo>
                      <a:pt x="68" y="79"/>
                      <a:pt x="69" y="80"/>
                      <a:pt x="68" y="80"/>
                    </a:cubicBezTo>
                    <a:cubicBezTo>
                      <a:pt x="68" y="81"/>
                      <a:pt x="68" y="81"/>
                      <a:pt x="68" y="81"/>
                    </a:cubicBezTo>
                    <a:cubicBezTo>
                      <a:pt x="68" y="81"/>
                      <a:pt x="68" y="81"/>
                      <a:pt x="68" y="81"/>
                    </a:cubicBezTo>
                    <a:cubicBezTo>
                      <a:pt x="69" y="81"/>
                      <a:pt x="69" y="81"/>
                      <a:pt x="69" y="81"/>
                    </a:cubicBezTo>
                    <a:cubicBezTo>
                      <a:pt x="69" y="80"/>
                      <a:pt x="69" y="80"/>
                      <a:pt x="69" y="80"/>
                    </a:cubicBezTo>
                    <a:cubicBezTo>
                      <a:pt x="69" y="80"/>
                      <a:pt x="69" y="80"/>
                      <a:pt x="69" y="80"/>
                    </a:cubicBezTo>
                    <a:cubicBezTo>
                      <a:pt x="70" y="79"/>
                      <a:pt x="70" y="79"/>
                      <a:pt x="70" y="79"/>
                    </a:cubicBezTo>
                    <a:cubicBezTo>
                      <a:pt x="70" y="79"/>
                      <a:pt x="70" y="79"/>
                      <a:pt x="70" y="79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79"/>
                      <a:pt x="70" y="79"/>
                      <a:pt x="70" y="79"/>
                    </a:cubicBezTo>
                    <a:cubicBezTo>
                      <a:pt x="70" y="79"/>
                      <a:pt x="70" y="79"/>
                      <a:pt x="70" y="79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1" y="78"/>
                      <a:pt x="71" y="78"/>
                      <a:pt x="71" y="78"/>
                    </a:cubicBezTo>
                    <a:cubicBezTo>
                      <a:pt x="71" y="79"/>
                      <a:pt x="71" y="79"/>
                      <a:pt x="71" y="79"/>
                    </a:cubicBezTo>
                    <a:cubicBezTo>
                      <a:pt x="71" y="79"/>
                      <a:pt x="71" y="79"/>
                      <a:pt x="71" y="79"/>
                    </a:cubicBezTo>
                    <a:cubicBezTo>
                      <a:pt x="72" y="79"/>
                      <a:pt x="72" y="79"/>
                      <a:pt x="72" y="79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71" y="79"/>
                      <a:pt x="71" y="79"/>
                      <a:pt x="71" y="79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1"/>
                      <a:pt x="70" y="81"/>
                    </a:cubicBezTo>
                    <a:cubicBezTo>
                      <a:pt x="69" y="81"/>
                      <a:pt x="69" y="81"/>
                      <a:pt x="69" y="81"/>
                    </a:cubicBezTo>
                    <a:cubicBezTo>
                      <a:pt x="70" y="81"/>
                      <a:pt x="70" y="81"/>
                      <a:pt x="70" y="81"/>
                    </a:cubicBezTo>
                    <a:cubicBezTo>
                      <a:pt x="70" y="81"/>
                      <a:pt x="71" y="81"/>
                      <a:pt x="71" y="80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2" y="81"/>
                      <a:pt x="72" y="81"/>
                      <a:pt x="72" y="81"/>
                    </a:cubicBezTo>
                    <a:cubicBezTo>
                      <a:pt x="71" y="81"/>
                      <a:pt x="71" y="81"/>
                      <a:pt x="71" y="81"/>
                    </a:cubicBezTo>
                    <a:cubicBezTo>
                      <a:pt x="71" y="81"/>
                      <a:pt x="70" y="81"/>
                      <a:pt x="70" y="81"/>
                    </a:cubicBezTo>
                    <a:cubicBezTo>
                      <a:pt x="69" y="81"/>
                      <a:pt x="69" y="81"/>
                      <a:pt x="69" y="81"/>
                    </a:cubicBezTo>
                    <a:cubicBezTo>
                      <a:pt x="70" y="82"/>
                      <a:pt x="70" y="82"/>
                      <a:pt x="70" y="82"/>
                    </a:cubicBezTo>
                    <a:cubicBezTo>
                      <a:pt x="70" y="82"/>
                      <a:pt x="70" y="82"/>
                      <a:pt x="70" y="82"/>
                    </a:cubicBezTo>
                    <a:cubicBezTo>
                      <a:pt x="70" y="82"/>
                      <a:pt x="70" y="82"/>
                      <a:pt x="70" y="82"/>
                    </a:cubicBezTo>
                    <a:cubicBezTo>
                      <a:pt x="69" y="82"/>
                      <a:pt x="69" y="82"/>
                      <a:pt x="69" y="82"/>
                    </a:cubicBezTo>
                    <a:cubicBezTo>
                      <a:pt x="69" y="82"/>
                      <a:pt x="69" y="82"/>
                      <a:pt x="69" y="82"/>
                    </a:cubicBezTo>
                    <a:cubicBezTo>
                      <a:pt x="70" y="83"/>
                      <a:pt x="70" y="83"/>
                      <a:pt x="70" y="83"/>
                    </a:cubicBezTo>
                    <a:cubicBezTo>
                      <a:pt x="70" y="83"/>
                      <a:pt x="70" y="82"/>
                      <a:pt x="70" y="82"/>
                    </a:cubicBezTo>
                    <a:cubicBezTo>
                      <a:pt x="71" y="82"/>
                      <a:pt x="71" y="82"/>
                      <a:pt x="71" y="82"/>
                    </a:cubicBezTo>
                    <a:cubicBezTo>
                      <a:pt x="70" y="83"/>
                      <a:pt x="70" y="83"/>
                      <a:pt x="70" y="83"/>
                    </a:cubicBezTo>
                    <a:cubicBezTo>
                      <a:pt x="70" y="83"/>
                      <a:pt x="70" y="83"/>
                      <a:pt x="70" y="83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3" y="84"/>
                    </a:cubicBezTo>
                    <a:cubicBezTo>
                      <a:pt x="73" y="84"/>
                      <a:pt x="73" y="84"/>
                      <a:pt x="73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5"/>
                      <a:pt x="72" y="85"/>
                      <a:pt x="72" y="85"/>
                    </a:cubicBezTo>
                    <a:cubicBezTo>
                      <a:pt x="72" y="86"/>
                      <a:pt x="72" y="86"/>
                      <a:pt x="72" y="86"/>
                    </a:cubicBezTo>
                    <a:cubicBezTo>
                      <a:pt x="73" y="86"/>
                      <a:pt x="73" y="86"/>
                      <a:pt x="73" y="86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73" y="86"/>
                      <a:pt x="73" y="86"/>
                      <a:pt x="73" y="86"/>
                    </a:cubicBezTo>
                    <a:cubicBezTo>
                      <a:pt x="73" y="86"/>
                      <a:pt x="73" y="86"/>
                      <a:pt x="73" y="86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74" y="86"/>
                      <a:pt x="74" y="86"/>
                      <a:pt x="74" y="86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4" y="87"/>
                      <a:pt x="74" y="86"/>
                      <a:pt x="75" y="86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4" y="88"/>
                      <a:pt x="74" y="88"/>
                      <a:pt x="75" y="88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5" y="87"/>
                      <a:pt x="75" y="87"/>
                      <a:pt x="76" y="87"/>
                    </a:cubicBezTo>
                    <a:cubicBezTo>
                      <a:pt x="76" y="87"/>
                      <a:pt x="76" y="87"/>
                      <a:pt x="76" y="87"/>
                    </a:cubicBezTo>
                    <a:cubicBezTo>
                      <a:pt x="75" y="88"/>
                      <a:pt x="75" y="88"/>
                      <a:pt x="75" y="88"/>
                    </a:cubicBezTo>
                    <a:cubicBezTo>
                      <a:pt x="76" y="88"/>
                      <a:pt x="76" y="88"/>
                      <a:pt x="76" y="88"/>
                    </a:cubicBezTo>
                    <a:cubicBezTo>
                      <a:pt x="76" y="88"/>
                      <a:pt x="76" y="88"/>
                      <a:pt x="76" y="88"/>
                    </a:cubicBezTo>
                    <a:cubicBezTo>
                      <a:pt x="76" y="88"/>
                      <a:pt x="76" y="88"/>
                      <a:pt x="76" y="88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7" y="89"/>
                      <a:pt x="77" y="89"/>
                      <a:pt x="77" y="89"/>
                    </a:cubicBezTo>
                    <a:cubicBezTo>
                      <a:pt x="77" y="89"/>
                      <a:pt x="77" y="89"/>
                      <a:pt x="77" y="89"/>
                    </a:cubicBezTo>
                    <a:cubicBezTo>
                      <a:pt x="77" y="89"/>
                      <a:pt x="77" y="89"/>
                      <a:pt x="78" y="89"/>
                    </a:cubicBezTo>
                    <a:cubicBezTo>
                      <a:pt x="78" y="89"/>
                      <a:pt x="78" y="89"/>
                      <a:pt x="78" y="89"/>
                    </a:cubicBezTo>
                    <a:cubicBezTo>
                      <a:pt x="78" y="89"/>
                      <a:pt x="78" y="89"/>
                      <a:pt x="78" y="89"/>
                    </a:cubicBezTo>
                    <a:cubicBezTo>
                      <a:pt x="78" y="89"/>
                      <a:pt x="78" y="89"/>
                      <a:pt x="78" y="89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79" y="89"/>
                      <a:pt x="79" y="89"/>
                      <a:pt x="79" y="89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0" y="88"/>
                      <a:pt x="80" y="87"/>
                      <a:pt x="81" y="87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90"/>
                      <a:pt x="83" y="90"/>
                      <a:pt x="83" y="90"/>
                    </a:cubicBezTo>
                    <a:cubicBezTo>
                      <a:pt x="83" y="90"/>
                      <a:pt x="83" y="90"/>
                      <a:pt x="83" y="90"/>
                    </a:cubicBezTo>
                    <a:cubicBezTo>
                      <a:pt x="84" y="90"/>
                      <a:pt x="84" y="90"/>
                      <a:pt x="84" y="90"/>
                    </a:cubicBezTo>
                    <a:cubicBezTo>
                      <a:pt x="84" y="90"/>
                      <a:pt x="84" y="90"/>
                      <a:pt x="84" y="90"/>
                    </a:cubicBezTo>
                    <a:cubicBezTo>
                      <a:pt x="84" y="90"/>
                      <a:pt x="84" y="90"/>
                      <a:pt x="84" y="90"/>
                    </a:cubicBezTo>
                    <a:cubicBezTo>
                      <a:pt x="85" y="90"/>
                      <a:pt x="85" y="90"/>
                      <a:pt x="86" y="90"/>
                    </a:cubicBezTo>
                    <a:cubicBezTo>
                      <a:pt x="86" y="90"/>
                      <a:pt x="86" y="90"/>
                      <a:pt x="86" y="90"/>
                    </a:cubicBezTo>
                    <a:cubicBezTo>
                      <a:pt x="87" y="90"/>
                      <a:pt x="87" y="90"/>
                      <a:pt x="87" y="90"/>
                    </a:cubicBezTo>
                    <a:cubicBezTo>
                      <a:pt x="87" y="90"/>
                      <a:pt x="87" y="90"/>
                      <a:pt x="87" y="90"/>
                    </a:cubicBezTo>
                    <a:cubicBezTo>
                      <a:pt x="87" y="89"/>
                      <a:pt x="86" y="89"/>
                      <a:pt x="86" y="89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85" y="89"/>
                      <a:pt x="85" y="89"/>
                      <a:pt x="85" y="89"/>
                    </a:cubicBezTo>
                    <a:cubicBezTo>
                      <a:pt x="86" y="89"/>
                      <a:pt x="87" y="88"/>
                      <a:pt x="87" y="88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86" y="88"/>
                      <a:pt x="86" y="88"/>
                      <a:pt x="86" y="88"/>
                    </a:cubicBezTo>
                    <a:cubicBezTo>
                      <a:pt x="86" y="88"/>
                      <a:pt x="86" y="88"/>
                      <a:pt x="86" y="88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86" y="88"/>
                      <a:pt x="86" y="88"/>
                      <a:pt x="86" y="88"/>
                    </a:cubicBezTo>
                    <a:cubicBezTo>
                      <a:pt x="86" y="88"/>
                      <a:pt x="86" y="88"/>
                      <a:pt x="86" y="88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87" y="87"/>
                      <a:pt x="86" y="87"/>
                      <a:pt x="87" y="87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7" y="85"/>
                      <a:pt x="87" y="85"/>
                      <a:pt x="87" y="85"/>
                    </a:cubicBezTo>
                    <a:cubicBezTo>
                      <a:pt x="87" y="85"/>
                      <a:pt x="87" y="85"/>
                      <a:pt x="87" y="85"/>
                    </a:cubicBezTo>
                    <a:cubicBezTo>
                      <a:pt x="87" y="85"/>
                      <a:pt x="87" y="85"/>
                      <a:pt x="87" y="85"/>
                    </a:cubicBezTo>
                    <a:cubicBezTo>
                      <a:pt x="87" y="85"/>
                      <a:pt x="87" y="85"/>
                      <a:pt x="87" y="85"/>
                    </a:cubicBezTo>
                    <a:cubicBezTo>
                      <a:pt x="87" y="85"/>
                      <a:pt x="88" y="85"/>
                      <a:pt x="88" y="85"/>
                    </a:cubicBezTo>
                    <a:cubicBezTo>
                      <a:pt x="87" y="84"/>
                      <a:pt x="87" y="84"/>
                      <a:pt x="87" y="84"/>
                    </a:cubicBezTo>
                    <a:cubicBezTo>
                      <a:pt x="87" y="84"/>
                      <a:pt x="86" y="84"/>
                      <a:pt x="86" y="83"/>
                    </a:cubicBezTo>
                    <a:cubicBezTo>
                      <a:pt x="86" y="83"/>
                      <a:pt x="87" y="84"/>
                      <a:pt x="87" y="84"/>
                    </a:cubicBezTo>
                    <a:cubicBezTo>
                      <a:pt x="87" y="84"/>
                      <a:pt x="87" y="84"/>
                      <a:pt x="87" y="84"/>
                    </a:cubicBezTo>
                    <a:cubicBezTo>
                      <a:pt x="87" y="84"/>
                      <a:pt x="87" y="84"/>
                      <a:pt x="87" y="84"/>
                    </a:cubicBezTo>
                    <a:cubicBezTo>
                      <a:pt x="86" y="83"/>
                      <a:pt x="86" y="83"/>
                      <a:pt x="86" y="83"/>
                    </a:cubicBezTo>
                    <a:cubicBezTo>
                      <a:pt x="86" y="83"/>
                      <a:pt x="86" y="83"/>
                      <a:pt x="86" y="83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7" y="81"/>
                      <a:pt x="87" y="81"/>
                      <a:pt x="87" y="81"/>
                    </a:cubicBezTo>
                    <a:cubicBezTo>
                      <a:pt x="87" y="81"/>
                      <a:pt x="87" y="81"/>
                      <a:pt x="87" y="81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87" y="81"/>
                      <a:pt x="87" y="81"/>
                      <a:pt x="87" y="81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89" y="80"/>
                      <a:pt x="89" y="80"/>
                      <a:pt x="89" y="80"/>
                    </a:cubicBezTo>
                    <a:cubicBezTo>
                      <a:pt x="89" y="80"/>
                      <a:pt x="89" y="80"/>
                      <a:pt x="89" y="80"/>
                    </a:cubicBezTo>
                    <a:cubicBezTo>
                      <a:pt x="89" y="80"/>
                      <a:pt x="89" y="80"/>
                      <a:pt x="89" y="80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87" y="80"/>
                      <a:pt x="87" y="80"/>
                      <a:pt x="87" y="80"/>
                    </a:cubicBezTo>
                    <a:cubicBezTo>
                      <a:pt x="87" y="80"/>
                      <a:pt x="87" y="80"/>
                      <a:pt x="87" y="80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89" y="80"/>
                      <a:pt x="89" y="80"/>
                      <a:pt x="89" y="80"/>
                    </a:cubicBezTo>
                    <a:cubicBezTo>
                      <a:pt x="89" y="80"/>
                      <a:pt x="89" y="80"/>
                      <a:pt x="89" y="80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87" y="79"/>
                      <a:pt x="87" y="79"/>
                      <a:pt x="87" y="79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89" y="78"/>
                      <a:pt x="89" y="78"/>
                      <a:pt x="89" y="78"/>
                    </a:cubicBezTo>
                    <a:cubicBezTo>
                      <a:pt x="89" y="78"/>
                      <a:pt x="89" y="78"/>
                      <a:pt x="89" y="78"/>
                    </a:cubicBezTo>
                    <a:cubicBezTo>
                      <a:pt x="89" y="77"/>
                      <a:pt x="89" y="77"/>
                      <a:pt x="89" y="77"/>
                    </a:cubicBezTo>
                    <a:cubicBezTo>
                      <a:pt x="89" y="77"/>
                      <a:pt x="89" y="77"/>
                      <a:pt x="89" y="77"/>
                    </a:cubicBezTo>
                    <a:cubicBezTo>
                      <a:pt x="89" y="77"/>
                      <a:pt x="89" y="77"/>
                      <a:pt x="89" y="77"/>
                    </a:cubicBezTo>
                    <a:cubicBezTo>
                      <a:pt x="88" y="77"/>
                      <a:pt x="88" y="77"/>
                      <a:pt x="88" y="77"/>
                    </a:cubicBezTo>
                    <a:cubicBezTo>
                      <a:pt x="88" y="77"/>
                      <a:pt x="87" y="77"/>
                      <a:pt x="87" y="76"/>
                    </a:cubicBezTo>
                    <a:cubicBezTo>
                      <a:pt x="87" y="76"/>
                      <a:pt x="87" y="76"/>
                      <a:pt x="87" y="76"/>
                    </a:cubicBezTo>
                    <a:cubicBezTo>
                      <a:pt x="88" y="76"/>
                      <a:pt x="88" y="76"/>
                      <a:pt x="89" y="76"/>
                    </a:cubicBezTo>
                    <a:cubicBezTo>
                      <a:pt x="89" y="76"/>
                      <a:pt x="89" y="76"/>
                      <a:pt x="89" y="76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88" y="75"/>
                      <a:pt x="88" y="75"/>
                      <a:pt x="88" y="75"/>
                    </a:cubicBezTo>
                    <a:cubicBezTo>
                      <a:pt x="88" y="75"/>
                      <a:pt x="88" y="75"/>
                      <a:pt x="88" y="75"/>
                    </a:cubicBezTo>
                    <a:cubicBezTo>
                      <a:pt x="88" y="75"/>
                      <a:pt x="88" y="75"/>
                      <a:pt x="88" y="75"/>
                    </a:cubicBezTo>
                    <a:cubicBezTo>
                      <a:pt x="89" y="75"/>
                      <a:pt x="89" y="75"/>
                      <a:pt x="89" y="74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0" y="74"/>
                      <a:pt x="90" y="74"/>
                      <a:pt x="90" y="74"/>
                    </a:cubicBezTo>
                    <a:cubicBezTo>
                      <a:pt x="90" y="74"/>
                      <a:pt x="90" y="74"/>
                      <a:pt x="90" y="74"/>
                    </a:cubicBezTo>
                    <a:cubicBezTo>
                      <a:pt x="90" y="74"/>
                      <a:pt x="90" y="74"/>
                      <a:pt x="90" y="74"/>
                    </a:cubicBezTo>
                    <a:cubicBezTo>
                      <a:pt x="90" y="74"/>
                      <a:pt x="90" y="74"/>
                      <a:pt x="90" y="74"/>
                    </a:cubicBezTo>
                    <a:cubicBezTo>
                      <a:pt x="90" y="74"/>
                      <a:pt x="90" y="74"/>
                      <a:pt x="90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2" y="74"/>
                      <a:pt x="92" y="74"/>
                      <a:pt x="92" y="74"/>
                    </a:cubicBezTo>
                    <a:cubicBezTo>
                      <a:pt x="92" y="73"/>
                      <a:pt x="91" y="73"/>
                      <a:pt x="91" y="73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92" y="72"/>
                      <a:pt x="92" y="72"/>
                      <a:pt x="92" y="72"/>
                    </a:cubicBezTo>
                    <a:cubicBezTo>
                      <a:pt x="92" y="72"/>
                      <a:pt x="92" y="72"/>
                      <a:pt x="92" y="72"/>
                    </a:cubicBezTo>
                    <a:cubicBezTo>
                      <a:pt x="92" y="72"/>
                      <a:pt x="92" y="72"/>
                      <a:pt x="92" y="72"/>
                    </a:cubicBezTo>
                    <a:cubicBezTo>
                      <a:pt x="92" y="72"/>
                      <a:pt x="92" y="72"/>
                      <a:pt x="92" y="72"/>
                    </a:cubicBezTo>
                    <a:cubicBezTo>
                      <a:pt x="92" y="72"/>
                      <a:pt x="92" y="72"/>
                      <a:pt x="93" y="72"/>
                    </a:cubicBezTo>
                    <a:cubicBezTo>
                      <a:pt x="92" y="73"/>
                      <a:pt x="92" y="73"/>
                      <a:pt x="92" y="73"/>
                    </a:cubicBezTo>
                    <a:cubicBezTo>
                      <a:pt x="92" y="73"/>
                      <a:pt x="92" y="73"/>
                      <a:pt x="92" y="73"/>
                    </a:cubicBezTo>
                    <a:cubicBezTo>
                      <a:pt x="92" y="73"/>
                      <a:pt x="92" y="73"/>
                      <a:pt x="92" y="73"/>
                    </a:cubicBezTo>
                    <a:cubicBezTo>
                      <a:pt x="92" y="74"/>
                      <a:pt x="92" y="74"/>
                      <a:pt x="92" y="74"/>
                    </a:cubicBezTo>
                    <a:cubicBezTo>
                      <a:pt x="93" y="74"/>
                      <a:pt x="93" y="74"/>
                      <a:pt x="93" y="74"/>
                    </a:cubicBezTo>
                    <a:cubicBezTo>
                      <a:pt x="93" y="74"/>
                      <a:pt x="93" y="74"/>
                      <a:pt x="93" y="74"/>
                    </a:cubicBezTo>
                    <a:cubicBezTo>
                      <a:pt x="93" y="73"/>
                      <a:pt x="93" y="73"/>
                      <a:pt x="93" y="73"/>
                    </a:cubicBezTo>
                    <a:cubicBezTo>
                      <a:pt x="93" y="73"/>
                      <a:pt x="93" y="73"/>
                      <a:pt x="93" y="73"/>
                    </a:cubicBezTo>
                    <a:cubicBezTo>
                      <a:pt x="93" y="73"/>
                      <a:pt x="93" y="73"/>
                      <a:pt x="93" y="73"/>
                    </a:cubicBezTo>
                    <a:cubicBezTo>
                      <a:pt x="94" y="73"/>
                      <a:pt x="94" y="73"/>
                      <a:pt x="94" y="73"/>
                    </a:cubicBezTo>
                    <a:cubicBezTo>
                      <a:pt x="94" y="73"/>
                      <a:pt x="94" y="73"/>
                      <a:pt x="94" y="73"/>
                    </a:cubicBezTo>
                    <a:cubicBezTo>
                      <a:pt x="94" y="72"/>
                      <a:pt x="94" y="72"/>
                      <a:pt x="94" y="72"/>
                    </a:cubicBezTo>
                    <a:cubicBezTo>
                      <a:pt x="94" y="72"/>
                      <a:pt x="94" y="72"/>
                      <a:pt x="94" y="72"/>
                    </a:cubicBezTo>
                    <a:cubicBezTo>
                      <a:pt x="94" y="72"/>
                      <a:pt x="94" y="72"/>
                      <a:pt x="94" y="72"/>
                    </a:cubicBezTo>
                    <a:cubicBezTo>
                      <a:pt x="95" y="72"/>
                      <a:pt x="95" y="72"/>
                      <a:pt x="95" y="72"/>
                    </a:cubicBezTo>
                    <a:cubicBezTo>
                      <a:pt x="95" y="72"/>
                      <a:pt x="95" y="72"/>
                      <a:pt x="95" y="72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9"/>
                      <a:pt x="97" y="69"/>
                      <a:pt x="97" y="69"/>
                    </a:cubicBezTo>
                    <a:cubicBezTo>
                      <a:pt x="97" y="68"/>
                      <a:pt x="97" y="68"/>
                      <a:pt x="97" y="68"/>
                    </a:cubicBezTo>
                    <a:cubicBezTo>
                      <a:pt x="97" y="68"/>
                      <a:pt x="97" y="68"/>
                      <a:pt x="97" y="68"/>
                    </a:cubicBezTo>
                    <a:cubicBezTo>
                      <a:pt x="98" y="67"/>
                      <a:pt x="98" y="67"/>
                      <a:pt x="98" y="6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98" y="66"/>
                      <a:pt x="98" y="66"/>
                      <a:pt x="98" y="66"/>
                    </a:cubicBezTo>
                    <a:cubicBezTo>
                      <a:pt x="98" y="66"/>
                      <a:pt x="98" y="66"/>
                      <a:pt x="98" y="66"/>
                    </a:cubicBezTo>
                    <a:cubicBezTo>
                      <a:pt x="98" y="65"/>
                      <a:pt x="98" y="65"/>
                      <a:pt x="98" y="65"/>
                    </a:cubicBezTo>
                    <a:cubicBezTo>
                      <a:pt x="98" y="65"/>
                      <a:pt x="98" y="65"/>
                      <a:pt x="98" y="65"/>
                    </a:cubicBezTo>
                    <a:cubicBezTo>
                      <a:pt x="98" y="65"/>
                      <a:pt x="98" y="65"/>
                      <a:pt x="98" y="65"/>
                    </a:cubicBezTo>
                    <a:cubicBezTo>
                      <a:pt x="98" y="65"/>
                      <a:pt x="98" y="65"/>
                      <a:pt x="98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8" y="65"/>
                      <a:pt x="98" y="65"/>
                      <a:pt x="99" y="65"/>
                    </a:cubicBezTo>
                    <a:cubicBezTo>
                      <a:pt x="99" y="65"/>
                      <a:pt x="99" y="65"/>
                      <a:pt x="99" y="65"/>
                    </a:cubicBezTo>
                    <a:cubicBezTo>
                      <a:pt x="100" y="65"/>
                      <a:pt x="100" y="65"/>
                      <a:pt x="100" y="65"/>
                    </a:cubicBezTo>
                    <a:cubicBezTo>
                      <a:pt x="101" y="65"/>
                      <a:pt x="101" y="65"/>
                      <a:pt x="101" y="65"/>
                    </a:cubicBezTo>
                    <a:cubicBezTo>
                      <a:pt x="100" y="65"/>
                      <a:pt x="100" y="65"/>
                      <a:pt x="100" y="65"/>
                    </a:cubicBezTo>
                    <a:cubicBezTo>
                      <a:pt x="101" y="65"/>
                      <a:pt x="101" y="64"/>
                      <a:pt x="101" y="65"/>
                    </a:cubicBezTo>
                    <a:cubicBezTo>
                      <a:pt x="101" y="65"/>
                      <a:pt x="101" y="65"/>
                      <a:pt x="101" y="65"/>
                    </a:cubicBezTo>
                    <a:cubicBezTo>
                      <a:pt x="101" y="64"/>
                      <a:pt x="101" y="64"/>
                      <a:pt x="101" y="64"/>
                    </a:cubicBezTo>
                    <a:cubicBezTo>
                      <a:pt x="101" y="64"/>
                      <a:pt x="101" y="64"/>
                      <a:pt x="101" y="64"/>
                    </a:cubicBezTo>
                    <a:cubicBezTo>
                      <a:pt x="102" y="64"/>
                      <a:pt x="102" y="64"/>
                      <a:pt x="102" y="64"/>
                    </a:cubicBezTo>
                    <a:cubicBezTo>
                      <a:pt x="102" y="64"/>
                      <a:pt x="102" y="64"/>
                      <a:pt x="102" y="64"/>
                    </a:cubicBezTo>
                    <a:cubicBezTo>
                      <a:pt x="103" y="63"/>
                      <a:pt x="103" y="63"/>
                      <a:pt x="103" y="63"/>
                    </a:cubicBezTo>
                    <a:cubicBezTo>
                      <a:pt x="104" y="63"/>
                      <a:pt x="104" y="63"/>
                      <a:pt x="104" y="63"/>
                    </a:cubicBezTo>
                    <a:cubicBezTo>
                      <a:pt x="104" y="63"/>
                      <a:pt x="104" y="63"/>
                      <a:pt x="104" y="63"/>
                    </a:cubicBezTo>
                    <a:cubicBezTo>
                      <a:pt x="104" y="63"/>
                      <a:pt x="104" y="63"/>
                      <a:pt x="104" y="63"/>
                    </a:cubicBezTo>
                    <a:cubicBezTo>
                      <a:pt x="105" y="62"/>
                      <a:pt x="105" y="62"/>
                      <a:pt x="105" y="62"/>
                    </a:cubicBezTo>
                    <a:cubicBezTo>
                      <a:pt x="105" y="62"/>
                      <a:pt x="105" y="62"/>
                      <a:pt x="105" y="62"/>
                    </a:cubicBezTo>
                    <a:cubicBezTo>
                      <a:pt x="105" y="62"/>
                      <a:pt x="105" y="62"/>
                      <a:pt x="105" y="62"/>
                    </a:cubicBezTo>
                    <a:cubicBezTo>
                      <a:pt x="106" y="61"/>
                      <a:pt x="106" y="61"/>
                      <a:pt x="106" y="61"/>
                    </a:cubicBezTo>
                    <a:cubicBezTo>
                      <a:pt x="106" y="61"/>
                      <a:pt x="106" y="61"/>
                      <a:pt x="106" y="61"/>
                    </a:cubicBezTo>
                    <a:cubicBezTo>
                      <a:pt x="106" y="61"/>
                      <a:pt x="106" y="61"/>
                      <a:pt x="106" y="61"/>
                    </a:cubicBezTo>
                    <a:cubicBezTo>
                      <a:pt x="106" y="61"/>
                      <a:pt x="106" y="61"/>
                      <a:pt x="106" y="61"/>
                    </a:cubicBezTo>
                    <a:cubicBezTo>
                      <a:pt x="106" y="61"/>
                      <a:pt x="106" y="61"/>
                      <a:pt x="106" y="61"/>
                    </a:cubicBezTo>
                    <a:cubicBezTo>
                      <a:pt x="106" y="60"/>
                      <a:pt x="106" y="60"/>
                      <a:pt x="106" y="60"/>
                    </a:cubicBezTo>
                    <a:cubicBezTo>
                      <a:pt x="106" y="60"/>
                      <a:pt x="106" y="60"/>
                      <a:pt x="106" y="60"/>
                    </a:cubicBezTo>
                    <a:cubicBezTo>
                      <a:pt x="106" y="60"/>
                      <a:pt x="106" y="60"/>
                      <a:pt x="106" y="60"/>
                    </a:cubicBezTo>
                    <a:cubicBezTo>
                      <a:pt x="107" y="59"/>
                      <a:pt x="107" y="59"/>
                      <a:pt x="107" y="59"/>
                    </a:cubicBezTo>
                    <a:cubicBezTo>
                      <a:pt x="107" y="59"/>
                      <a:pt x="107" y="59"/>
                      <a:pt x="107" y="59"/>
                    </a:cubicBezTo>
                    <a:cubicBezTo>
                      <a:pt x="107" y="59"/>
                      <a:pt x="107" y="59"/>
                      <a:pt x="107" y="59"/>
                    </a:cubicBezTo>
                    <a:cubicBezTo>
                      <a:pt x="107" y="59"/>
                      <a:pt x="107" y="59"/>
                      <a:pt x="107" y="59"/>
                    </a:cubicBezTo>
                    <a:cubicBezTo>
                      <a:pt x="107" y="59"/>
                      <a:pt x="107" y="59"/>
                      <a:pt x="107" y="59"/>
                    </a:cubicBezTo>
                    <a:cubicBezTo>
                      <a:pt x="106" y="58"/>
                      <a:pt x="108" y="58"/>
                      <a:pt x="108" y="58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107" y="57"/>
                      <a:pt x="107" y="57"/>
                      <a:pt x="107" y="57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5" y="57"/>
                      <a:pt x="105" y="57"/>
                      <a:pt x="105" y="57"/>
                    </a:cubicBezTo>
                    <a:cubicBezTo>
                      <a:pt x="105" y="57"/>
                      <a:pt x="105" y="57"/>
                      <a:pt x="104" y="57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2" y="59"/>
                      <a:pt x="102" y="59"/>
                      <a:pt x="102" y="59"/>
                    </a:cubicBezTo>
                    <a:cubicBezTo>
                      <a:pt x="101" y="59"/>
                      <a:pt x="101" y="59"/>
                      <a:pt x="101" y="59"/>
                    </a:cubicBezTo>
                    <a:cubicBezTo>
                      <a:pt x="101" y="59"/>
                      <a:pt x="101" y="59"/>
                      <a:pt x="101" y="59"/>
                    </a:cubicBezTo>
                    <a:cubicBezTo>
                      <a:pt x="100" y="59"/>
                      <a:pt x="100" y="59"/>
                      <a:pt x="100" y="59"/>
                    </a:cubicBezTo>
                    <a:cubicBezTo>
                      <a:pt x="100" y="59"/>
                      <a:pt x="100" y="59"/>
                      <a:pt x="100" y="59"/>
                    </a:cubicBezTo>
                    <a:cubicBezTo>
                      <a:pt x="101" y="59"/>
                      <a:pt x="101" y="59"/>
                      <a:pt x="101" y="59"/>
                    </a:cubicBezTo>
                    <a:cubicBezTo>
                      <a:pt x="101" y="59"/>
                      <a:pt x="101" y="59"/>
                      <a:pt x="101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58"/>
                      <a:pt x="101" y="58"/>
                      <a:pt x="100" y="59"/>
                    </a:cubicBezTo>
                    <a:cubicBezTo>
                      <a:pt x="100" y="58"/>
                      <a:pt x="100" y="58"/>
                      <a:pt x="100" y="58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99" y="58"/>
                      <a:pt x="100" y="58"/>
                      <a:pt x="100" y="57"/>
                    </a:cubicBezTo>
                    <a:cubicBezTo>
                      <a:pt x="99" y="57"/>
                      <a:pt x="99" y="57"/>
                      <a:pt x="99" y="57"/>
                    </a:cubicBezTo>
                    <a:cubicBezTo>
                      <a:pt x="100" y="57"/>
                      <a:pt x="100" y="57"/>
                      <a:pt x="101" y="57"/>
                    </a:cubicBezTo>
                    <a:cubicBezTo>
                      <a:pt x="101" y="57"/>
                      <a:pt x="101" y="57"/>
                      <a:pt x="101" y="57"/>
                    </a:cubicBezTo>
                    <a:cubicBezTo>
                      <a:pt x="102" y="56"/>
                      <a:pt x="102" y="56"/>
                      <a:pt x="102" y="56"/>
                    </a:cubicBezTo>
                    <a:cubicBezTo>
                      <a:pt x="102" y="55"/>
                      <a:pt x="102" y="55"/>
                      <a:pt x="102" y="55"/>
                    </a:cubicBezTo>
                    <a:cubicBezTo>
                      <a:pt x="102" y="55"/>
                      <a:pt x="102" y="55"/>
                      <a:pt x="102" y="55"/>
                    </a:cubicBezTo>
                    <a:cubicBezTo>
                      <a:pt x="102" y="55"/>
                      <a:pt x="102" y="55"/>
                      <a:pt x="102" y="55"/>
                    </a:cubicBezTo>
                    <a:cubicBezTo>
                      <a:pt x="101" y="55"/>
                      <a:pt x="101" y="55"/>
                      <a:pt x="101" y="55"/>
                    </a:cubicBezTo>
                    <a:cubicBezTo>
                      <a:pt x="100" y="55"/>
                      <a:pt x="100" y="55"/>
                      <a:pt x="100" y="56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6"/>
                      <a:pt x="99" y="56"/>
                      <a:pt x="99" y="56"/>
                    </a:cubicBezTo>
                    <a:cubicBezTo>
                      <a:pt x="99" y="56"/>
                      <a:pt x="99" y="56"/>
                      <a:pt x="99" y="56"/>
                    </a:cubicBezTo>
                    <a:cubicBezTo>
                      <a:pt x="99" y="56"/>
                      <a:pt x="99" y="56"/>
                      <a:pt x="99" y="56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7" y="55"/>
                      <a:pt x="97" y="55"/>
                      <a:pt x="97" y="55"/>
                    </a:cubicBezTo>
                    <a:cubicBezTo>
                      <a:pt x="97" y="55"/>
                      <a:pt x="97" y="55"/>
                      <a:pt x="97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9" y="55"/>
                      <a:pt x="100" y="55"/>
                      <a:pt x="100" y="55"/>
                    </a:cubicBezTo>
                    <a:cubicBezTo>
                      <a:pt x="101" y="55"/>
                      <a:pt x="101" y="55"/>
                      <a:pt x="101" y="55"/>
                    </a:cubicBezTo>
                    <a:cubicBezTo>
                      <a:pt x="102" y="55"/>
                      <a:pt x="102" y="55"/>
                      <a:pt x="103" y="55"/>
                    </a:cubicBezTo>
                    <a:cubicBezTo>
                      <a:pt x="103" y="55"/>
                      <a:pt x="103" y="55"/>
                      <a:pt x="103" y="55"/>
                    </a:cubicBezTo>
                    <a:cubicBezTo>
                      <a:pt x="104" y="55"/>
                      <a:pt x="104" y="55"/>
                      <a:pt x="104" y="55"/>
                    </a:cubicBezTo>
                    <a:cubicBezTo>
                      <a:pt x="104" y="55"/>
                      <a:pt x="104" y="55"/>
                      <a:pt x="104" y="55"/>
                    </a:cubicBezTo>
                    <a:cubicBezTo>
                      <a:pt x="104" y="55"/>
                      <a:pt x="104" y="55"/>
                      <a:pt x="104" y="55"/>
                    </a:cubicBezTo>
                    <a:cubicBezTo>
                      <a:pt x="105" y="55"/>
                      <a:pt x="105" y="55"/>
                      <a:pt x="105" y="55"/>
                    </a:cubicBezTo>
                    <a:cubicBezTo>
                      <a:pt x="105" y="56"/>
                      <a:pt x="105" y="56"/>
                      <a:pt x="105" y="56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6" y="56"/>
                      <a:pt x="107" y="56"/>
                      <a:pt x="107" y="56"/>
                    </a:cubicBezTo>
                    <a:cubicBezTo>
                      <a:pt x="107" y="56"/>
                      <a:pt x="107" y="56"/>
                      <a:pt x="107" y="56"/>
                    </a:cubicBezTo>
                    <a:cubicBezTo>
                      <a:pt x="107" y="55"/>
                      <a:pt x="107" y="55"/>
                      <a:pt x="107" y="55"/>
                    </a:cubicBezTo>
                    <a:cubicBezTo>
                      <a:pt x="107" y="55"/>
                      <a:pt x="107" y="55"/>
                      <a:pt x="107" y="55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07" y="55"/>
                      <a:pt x="107" y="55"/>
                      <a:pt x="107" y="55"/>
                    </a:cubicBezTo>
                    <a:cubicBezTo>
                      <a:pt x="107" y="54"/>
                      <a:pt x="108" y="54"/>
                      <a:pt x="107" y="54"/>
                    </a:cubicBezTo>
                    <a:cubicBezTo>
                      <a:pt x="107" y="54"/>
                      <a:pt x="107" y="54"/>
                      <a:pt x="107" y="54"/>
                    </a:cubicBezTo>
                    <a:cubicBezTo>
                      <a:pt x="107" y="54"/>
                      <a:pt x="107" y="54"/>
                      <a:pt x="107" y="54"/>
                    </a:cubicBezTo>
                    <a:cubicBezTo>
                      <a:pt x="107" y="54"/>
                      <a:pt x="107" y="54"/>
                      <a:pt x="107" y="54"/>
                    </a:cubicBezTo>
                    <a:cubicBezTo>
                      <a:pt x="107" y="53"/>
                      <a:pt x="107" y="53"/>
                      <a:pt x="106" y="53"/>
                    </a:cubicBezTo>
                    <a:cubicBezTo>
                      <a:pt x="106" y="53"/>
                      <a:pt x="106" y="53"/>
                      <a:pt x="106" y="53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6" y="53"/>
                      <a:pt x="106" y="53"/>
                      <a:pt x="106" y="53"/>
                    </a:cubicBezTo>
                    <a:cubicBezTo>
                      <a:pt x="106" y="53"/>
                      <a:pt x="106" y="53"/>
                      <a:pt x="106" y="53"/>
                    </a:cubicBezTo>
                    <a:cubicBezTo>
                      <a:pt x="105" y="53"/>
                      <a:pt x="105" y="53"/>
                      <a:pt x="105" y="53"/>
                    </a:cubicBezTo>
                    <a:cubicBezTo>
                      <a:pt x="105" y="53"/>
                      <a:pt x="105" y="53"/>
                      <a:pt x="105" y="53"/>
                    </a:cubicBezTo>
                    <a:cubicBezTo>
                      <a:pt x="105" y="53"/>
                      <a:pt x="105" y="53"/>
                      <a:pt x="105" y="53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103" y="53"/>
                      <a:pt x="103" y="53"/>
                      <a:pt x="102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99" y="52"/>
                      <a:pt x="99" y="52"/>
                      <a:pt x="99" y="52"/>
                    </a:cubicBezTo>
                    <a:cubicBezTo>
                      <a:pt x="99" y="52"/>
                      <a:pt x="99" y="52"/>
                      <a:pt x="99" y="52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2"/>
                      <a:pt x="98" y="52"/>
                      <a:pt x="98" y="52"/>
                    </a:cubicBezTo>
                    <a:cubicBezTo>
                      <a:pt x="98" y="52"/>
                      <a:pt x="98" y="52"/>
                      <a:pt x="98" y="52"/>
                    </a:cubicBezTo>
                    <a:cubicBezTo>
                      <a:pt x="99" y="52"/>
                      <a:pt x="99" y="52"/>
                      <a:pt x="99" y="52"/>
                    </a:cubicBezTo>
                    <a:cubicBezTo>
                      <a:pt x="99" y="51"/>
                      <a:pt x="99" y="51"/>
                      <a:pt x="99" y="51"/>
                    </a:cubicBezTo>
                    <a:cubicBezTo>
                      <a:pt x="99" y="51"/>
                      <a:pt x="99" y="51"/>
                      <a:pt x="99" y="51"/>
                    </a:cubicBezTo>
                    <a:cubicBezTo>
                      <a:pt x="99" y="51"/>
                      <a:pt x="99" y="51"/>
                      <a:pt x="98" y="51"/>
                    </a:cubicBezTo>
                    <a:cubicBezTo>
                      <a:pt x="98" y="51"/>
                      <a:pt x="98" y="51"/>
                      <a:pt x="98" y="51"/>
                    </a:cubicBezTo>
                    <a:cubicBezTo>
                      <a:pt x="98" y="51"/>
                      <a:pt x="98" y="51"/>
                      <a:pt x="98" y="51"/>
                    </a:cubicBezTo>
                    <a:cubicBezTo>
                      <a:pt x="97" y="52"/>
                      <a:pt x="97" y="52"/>
                      <a:pt x="97" y="52"/>
                    </a:cubicBezTo>
                    <a:cubicBezTo>
                      <a:pt x="97" y="52"/>
                      <a:pt x="97" y="52"/>
                      <a:pt x="97" y="52"/>
                    </a:cubicBezTo>
                    <a:cubicBezTo>
                      <a:pt x="96" y="52"/>
                      <a:pt x="97" y="52"/>
                      <a:pt x="97" y="51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98" y="51"/>
                      <a:pt x="98" y="51"/>
                      <a:pt x="98" y="51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9" y="50"/>
                      <a:pt x="99" y="50"/>
                      <a:pt x="99" y="50"/>
                    </a:cubicBezTo>
                    <a:cubicBezTo>
                      <a:pt x="99" y="50"/>
                      <a:pt x="99" y="50"/>
                      <a:pt x="99" y="50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9" y="50"/>
                      <a:pt x="99" y="50"/>
                      <a:pt x="99" y="50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9" y="49"/>
                      <a:pt x="100" y="49"/>
                      <a:pt x="100" y="49"/>
                    </a:cubicBezTo>
                    <a:cubicBezTo>
                      <a:pt x="101" y="49"/>
                      <a:pt x="101" y="49"/>
                      <a:pt x="101" y="49"/>
                    </a:cubicBezTo>
                    <a:cubicBezTo>
                      <a:pt x="101" y="49"/>
                      <a:pt x="101" y="49"/>
                      <a:pt x="101" y="49"/>
                    </a:cubicBezTo>
                    <a:cubicBezTo>
                      <a:pt x="101" y="49"/>
                      <a:pt x="101" y="49"/>
                      <a:pt x="101" y="49"/>
                    </a:cubicBezTo>
                    <a:cubicBezTo>
                      <a:pt x="101" y="49"/>
                      <a:pt x="101" y="49"/>
                      <a:pt x="101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2" y="47"/>
                      <a:pt x="102" y="47"/>
                      <a:pt x="102" y="47"/>
                    </a:cubicBezTo>
                    <a:cubicBezTo>
                      <a:pt x="101" y="47"/>
                      <a:pt x="101" y="47"/>
                      <a:pt x="101" y="47"/>
                    </a:cubicBezTo>
                    <a:cubicBezTo>
                      <a:pt x="101" y="48"/>
                      <a:pt x="101" y="48"/>
                      <a:pt x="101" y="48"/>
                    </a:cubicBezTo>
                    <a:cubicBezTo>
                      <a:pt x="101" y="48"/>
                      <a:pt x="101" y="48"/>
                      <a:pt x="101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7"/>
                      <a:pt x="100" y="47"/>
                      <a:pt x="100" y="47"/>
                    </a:cubicBezTo>
                    <a:cubicBezTo>
                      <a:pt x="100" y="47"/>
                      <a:pt x="100" y="47"/>
                      <a:pt x="100" y="47"/>
                    </a:cubicBezTo>
                    <a:cubicBezTo>
                      <a:pt x="100" y="47"/>
                      <a:pt x="100" y="47"/>
                      <a:pt x="100" y="47"/>
                    </a:cubicBezTo>
                    <a:cubicBezTo>
                      <a:pt x="100" y="46"/>
                      <a:pt x="100" y="46"/>
                      <a:pt x="100" y="46"/>
                    </a:cubicBezTo>
                    <a:cubicBezTo>
                      <a:pt x="100" y="46"/>
                      <a:pt x="100" y="46"/>
                      <a:pt x="100" y="46"/>
                    </a:cubicBezTo>
                    <a:cubicBezTo>
                      <a:pt x="100" y="46"/>
                      <a:pt x="100" y="46"/>
                      <a:pt x="100" y="46"/>
                    </a:cubicBezTo>
                    <a:cubicBezTo>
                      <a:pt x="101" y="46"/>
                      <a:pt x="101" y="46"/>
                      <a:pt x="101" y="46"/>
                    </a:cubicBezTo>
                    <a:cubicBezTo>
                      <a:pt x="102" y="46"/>
                      <a:pt x="102" y="46"/>
                      <a:pt x="102" y="46"/>
                    </a:cubicBezTo>
                    <a:cubicBezTo>
                      <a:pt x="102" y="46"/>
                      <a:pt x="102" y="46"/>
                      <a:pt x="102" y="46"/>
                    </a:cubicBezTo>
                    <a:cubicBezTo>
                      <a:pt x="103" y="45"/>
                      <a:pt x="103" y="45"/>
                      <a:pt x="103" y="45"/>
                    </a:cubicBezTo>
                    <a:cubicBezTo>
                      <a:pt x="102" y="45"/>
                      <a:pt x="102" y="45"/>
                      <a:pt x="102" y="45"/>
                    </a:cubicBezTo>
                    <a:cubicBezTo>
                      <a:pt x="102" y="45"/>
                      <a:pt x="101" y="45"/>
                      <a:pt x="101" y="46"/>
                    </a:cubicBezTo>
                    <a:cubicBezTo>
                      <a:pt x="101" y="46"/>
                      <a:pt x="101" y="46"/>
                      <a:pt x="101" y="46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99" y="45"/>
                      <a:pt x="100" y="45"/>
                      <a:pt x="99" y="45"/>
                    </a:cubicBezTo>
                    <a:cubicBezTo>
                      <a:pt x="99" y="46"/>
                      <a:pt x="99" y="45"/>
                      <a:pt x="98" y="45"/>
                    </a:cubicBezTo>
                    <a:cubicBezTo>
                      <a:pt x="99" y="45"/>
                      <a:pt x="99" y="45"/>
                      <a:pt x="99" y="45"/>
                    </a:cubicBezTo>
                    <a:cubicBezTo>
                      <a:pt x="99" y="45"/>
                      <a:pt x="99" y="45"/>
                      <a:pt x="99" y="45"/>
                    </a:cubicBezTo>
                    <a:cubicBezTo>
                      <a:pt x="99" y="45"/>
                      <a:pt x="99" y="45"/>
                      <a:pt x="99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99" y="45"/>
                      <a:pt x="99" y="45"/>
                      <a:pt x="99" y="45"/>
                    </a:cubicBezTo>
                    <a:cubicBezTo>
                      <a:pt x="99" y="45"/>
                      <a:pt x="99" y="45"/>
                      <a:pt x="99" y="45"/>
                    </a:cubicBezTo>
                    <a:cubicBezTo>
                      <a:pt x="98" y="45"/>
                      <a:pt x="98" y="45"/>
                      <a:pt x="98" y="44"/>
                    </a:cubicBezTo>
                    <a:cubicBezTo>
                      <a:pt x="98" y="44"/>
                      <a:pt x="98" y="44"/>
                      <a:pt x="98" y="44"/>
                    </a:cubicBezTo>
                    <a:cubicBezTo>
                      <a:pt x="98" y="44"/>
                      <a:pt x="98" y="44"/>
                      <a:pt x="98" y="44"/>
                    </a:cubicBezTo>
                    <a:cubicBezTo>
                      <a:pt x="98" y="44"/>
                      <a:pt x="98" y="44"/>
                      <a:pt x="98" y="44"/>
                    </a:cubicBezTo>
                    <a:cubicBezTo>
                      <a:pt x="99" y="44"/>
                      <a:pt x="99" y="44"/>
                      <a:pt x="99" y="44"/>
                    </a:cubicBezTo>
                    <a:cubicBezTo>
                      <a:pt x="99" y="44"/>
                      <a:pt x="99" y="44"/>
                      <a:pt x="99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1" y="44"/>
                      <a:pt x="101" y="44"/>
                      <a:pt x="101" y="44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99" y="43"/>
                      <a:pt x="99" y="43"/>
                      <a:pt x="99" y="43"/>
                    </a:cubicBezTo>
                    <a:cubicBezTo>
                      <a:pt x="98" y="43"/>
                      <a:pt x="98" y="43"/>
                      <a:pt x="98" y="43"/>
                    </a:cubicBezTo>
                    <a:cubicBezTo>
                      <a:pt x="98" y="43"/>
                      <a:pt x="98" y="43"/>
                      <a:pt x="98" y="43"/>
                    </a:cubicBezTo>
                    <a:cubicBezTo>
                      <a:pt x="97" y="43"/>
                      <a:pt x="97" y="43"/>
                      <a:pt x="97" y="43"/>
                    </a:cubicBezTo>
                    <a:cubicBezTo>
                      <a:pt x="97" y="43"/>
                      <a:pt x="97" y="43"/>
                      <a:pt x="97" y="43"/>
                    </a:cubicBezTo>
                    <a:cubicBezTo>
                      <a:pt x="98" y="43"/>
                      <a:pt x="98" y="43"/>
                      <a:pt x="98" y="43"/>
                    </a:cubicBezTo>
                    <a:cubicBezTo>
                      <a:pt x="99" y="42"/>
                      <a:pt x="99" y="42"/>
                      <a:pt x="99" y="42"/>
                    </a:cubicBezTo>
                    <a:cubicBezTo>
                      <a:pt x="99" y="42"/>
                      <a:pt x="99" y="42"/>
                      <a:pt x="99" y="42"/>
                    </a:cubicBezTo>
                    <a:cubicBezTo>
                      <a:pt x="98" y="42"/>
                      <a:pt x="98" y="42"/>
                      <a:pt x="98" y="42"/>
                    </a:cubicBezTo>
                    <a:cubicBezTo>
                      <a:pt x="99" y="42"/>
                      <a:pt x="99" y="42"/>
                      <a:pt x="99" y="42"/>
                    </a:cubicBezTo>
                    <a:cubicBezTo>
                      <a:pt x="100" y="42"/>
                      <a:pt x="100" y="42"/>
                      <a:pt x="100" y="42"/>
                    </a:cubicBezTo>
                    <a:cubicBezTo>
                      <a:pt x="100" y="42"/>
                      <a:pt x="100" y="42"/>
                      <a:pt x="100" y="42"/>
                    </a:cubicBezTo>
                    <a:cubicBezTo>
                      <a:pt x="100" y="42"/>
                      <a:pt x="100" y="42"/>
                      <a:pt x="100" y="42"/>
                    </a:cubicBezTo>
                    <a:cubicBezTo>
                      <a:pt x="100" y="42"/>
                      <a:pt x="100" y="42"/>
                      <a:pt x="100" y="42"/>
                    </a:cubicBezTo>
                    <a:cubicBezTo>
                      <a:pt x="100" y="42"/>
                      <a:pt x="100" y="42"/>
                      <a:pt x="100" y="42"/>
                    </a:cubicBezTo>
                    <a:cubicBezTo>
                      <a:pt x="99" y="42"/>
                      <a:pt x="99" y="42"/>
                      <a:pt x="99" y="42"/>
                    </a:cubicBezTo>
                    <a:cubicBezTo>
                      <a:pt x="116" y="34"/>
                      <a:pt x="134" y="29"/>
                      <a:pt x="154" y="29"/>
                    </a:cubicBezTo>
                    <a:cubicBezTo>
                      <a:pt x="177" y="29"/>
                      <a:pt x="198" y="36"/>
                      <a:pt x="217" y="47"/>
                    </a:cubicBezTo>
                    <a:cubicBezTo>
                      <a:pt x="216" y="47"/>
                      <a:pt x="216" y="47"/>
                      <a:pt x="215" y="48"/>
                    </a:cubicBezTo>
                    <a:cubicBezTo>
                      <a:pt x="215" y="48"/>
                      <a:pt x="215" y="48"/>
                      <a:pt x="215" y="48"/>
                    </a:cubicBezTo>
                    <a:cubicBezTo>
                      <a:pt x="214" y="48"/>
                      <a:pt x="214" y="49"/>
                      <a:pt x="214" y="49"/>
                    </a:cubicBezTo>
                    <a:cubicBezTo>
                      <a:pt x="213" y="49"/>
                      <a:pt x="213" y="49"/>
                      <a:pt x="213" y="49"/>
                    </a:cubicBezTo>
                    <a:cubicBezTo>
                      <a:pt x="214" y="50"/>
                      <a:pt x="214" y="50"/>
                      <a:pt x="214" y="50"/>
                    </a:cubicBezTo>
                    <a:cubicBezTo>
                      <a:pt x="213" y="50"/>
                      <a:pt x="213" y="50"/>
                      <a:pt x="213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3" y="51"/>
                      <a:pt x="213" y="51"/>
                      <a:pt x="213" y="51"/>
                    </a:cubicBezTo>
                    <a:cubicBezTo>
                      <a:pt x="213" y="51"/>
                      <a:pt x="213" y="51"/>
                      <a:pt x="213" y="51"/>
                    </a:cubicBezTo>
                    <a:cubicBezTo>
                      <a:pt x="211" y="51"/>
                      <a:pt x="211" y="52"/>
                      <a:pt x="210" y="52"/>
                    </a:cubicBezTo>
                    <a:cubicBezTo>
                      <a:pt x="210" y="52"/>
                      <a:pt x="210" y="52"/>
                      <a:pt x="210" y="52"/>
                    </a:cubicBezTo>
                    <a:cubicBezTo>
                      <a:pt x="211" y="53"/>
                      <a:pt x="211" y="52"/>
                      <a:pt x="213" y="53"/>
                    </a:cubicBezTo>
                    <a:cubicBezTo>
                      <a:pt x="213" y="53"/>
                      <a:pt x="214" y="53"/>
                      <a:pt x="214" y="53"/>
                    </a:cubicBezTo>
                    <a:cubicBezTo>
                      <a:pt x="215" y="53"/>
                      <a:pt x="215" y="52"/>
                      <a:pt x="216" y="52"/>
                    </a:cubicBezTo>
                    <a:cubicBezTo>
                      <a:pt x="216" y="52"/>
                      <a:pt x="216" y="52"/>
                      <a:pt x="216" y="52"/>
                    </a:cubicBezTo>
                    <a:cubicBezTo>
                      <a:pt x="215" y="51"/>
                      <a:pt x="215" y="51"/>
                      <a:pt x="215" y="51"/>
                    </a:cubicBezTo>
                    <a:cubicBezTo>
                      <a:pt x="215" y="51"/>
                      <a:pt x="215" y="51"/>
                      <a:pt x="215" y="51"/>
                    </a:cubicBezTo>
                    <a:cubicBezTo>
                      <a:pt x="215" y="51"/>
                      <a:pt x="215" y="51"/>
                      <a:pt x="215" y="51"/>
                    </a:cubicBez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50"/>
                      <a:pt x="217" y="50"/>
                      <a:pt x="217" y="50"/>
                    </a:cubicBezTo>
                    <a:cubicBezTo>
                      <a:pt x="217" y="50"/>
                      <a:pt x="217" y="50"/>
                      <a:pt x="217" y="50"/>
                    </a:cubicBezTo>
                    <a:cubicBezTo>
                      <a:pt x="217" y="50"/>
                      <a:pt x="217" y="50"/>
                      <a:pt x="217" y="50"/>
                    </a:cubicBezTo>
                    <a:cubicBezTo>
                      <a:pt x="217" y="50"/>
                      <a:pt x="217" y="50"/>
                      <a:pt x="217" y="50"/>
                    </a:cubicBezTo>
                    <a:cubicBezTo>
                      <a:pt x="217" y="50"/>
                      <a:pt x="217" y="50"/>
                      <a:pt x="217" y="50"/>
                    </a:cubicBezTo>
                    <a:cubicBezTo>
                      <a:pt x="217" y="50"/>
                      <a:pt x="218" y="50"/>
                      <a:pt x="219" y="50"/>
                    </a:cubicBezTo>
                    <a:cubicBezTo>
                      <a:pt x="219" y="49"/>
                      <a:pt x="219" y="49"/>
                      <a:pt x="219" y="49"/>
                    </a:cubicBezTo>
                    <a:cubicBezTo>
                      <a:pt x="220" y="49"/>
                      <a:pt x="220" y="49"/>
                      <a:pt x="220" y="49"/>
                    </a:cubicBezTo>
                    <a:cubicBezTo>
                      <a:pt x="219" y="49"/>
                      <a:pt x="219" y="49"/>
                      <a:pt x="219" y="49"/>
                    </a:cubicBezTo>
                    <a:cubicBezTo>
                      <a:pt x="220" y="48"/>
                      <a:pt x="220" y="48"/>
                      <a:pt x="220" y="48"/>
                    </a:cubicBezTo>
                    <a:cubicBezTo>
                      <a:pt x="224" y="51"/>
                      <a:pt x="227" y="53"/>
                      <a:pt x="231" y="56"/>
                    </a:cubicBezTo>
                    <a:cubicBezTo>
                      <a:pt x="231" y="57"/>
                      <a:pt x="231" y="57"/>
                      <a:pt x="231" y="57"/>
                    </a:cubicBezTo>
                    <a:cubicBezTo>
                      <a:pt x="231" y="57"/>
                      <a:pt x="231" y="57"/>
                      <a:pt x="230" y="58"/>
                    </a:cubicBezTo>
                    <a:cubicBezTo>
                      <a:pt x="230" y="59"/>
                      <a:pt x="228" y="59"/>
                      <a:pt x="228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30" y="62"/>
                      <a:pt x="228" y="62"/>
                      <a:pt x="228" y="63"/>
                    </a:cubicBezTo>
                    <a:cubicBezTo>
                      <a:pt x="229" y="63"/>
                      <a:pt x="230" y="63"/>
                      <a:pt x="230" y="63"/>
                    </a:cubicBezTo>
                    <a:cubicBezTo>
                      <a:pt x="230" y="64"/>
                      <a:pt x="230" y="64"/>
                      <a:pt x="230" y="64"/>
                    </a:cubicBezTo>
                    <a:cubicBezTo>
                      <a:pt x="230" y="65"/>
                      <a:pt x="231" y="65"/>
                      <a:pt x="231" y="65"/>
                    </a:cubicBezTo>
                    <a:cubicBezTo>
                      <a:pt x="231" y="65"/>
                      <a:pt x="231" y="66"/>
                      <a:pt x="231" y="66"/>
                    </a:cubicBezTo>
                    <a:cubicBezTo>
                      <a:pt x="230" y="66"/>
                      <a:pt x="230" y="66"/>
                      <a:pt x="230" y="66"/>
                    </a:cubicBezTo>
                    <a:cubicBezTo>
                      <a:pt x="228" y="65"/>
                      <a:pt x="226" y="64"/>
                      <a:pt x="223" y="63"/>
                    </a:cubicBezTo>
                    <a:cubicBezTo>
                      <a:pt x="223" y="63"/>
                      <a:pt x="221" y="62"/>
                      <a:pt x="220" y="63"/>
                    </a:cubicBezTo>
                    <a:cubicBezTo>
                      <a:pt x="220" y="63"/>
                      <a:pt x="219" y="63"/>
                      <a:pt x="219" y="63"/>
                    </a:cubicBezTo>
                    <a:cubicBezTo>
                      <a:pt x="219" y="63"/>
                      <a:pt x="219" y="63"/>
                      <a:pt x="219" y="63"/>
                    </a:cubicBezTo>
                    <a:cubicBezTo>
                      <a:pt x="219" y="64"/>
                      <a:pt x="220" y="64"/>
                      <a:pt x="220" y="64"/>
                    </a:cubicBezTo>
                    <a:cubicBezTo>
                      <a:pt x="220" y="66"/>
                      <a:pt x="219" y="65"/>
                      <a:pt x="219" y="65"/>
                    </a:cubicBezTo>
                    <a:cubicBezTo>
                      <a:pt x="218" y="66"/>
                      <a:pt x="218" y="66"/>
                      <a:pt x="218" y="66"/>
                    </a:cubicBezTo>
                    <a:cubicBezTo>
                      <a:pt x="218" y="66"/>
                      <a:pt x="217" y="66"/>
                      <a:pt x="217" y="66"/>
                    </a:cubicBezTo>
                    <a:cubicBezTo>
                      <a:pt x="218" y="65"/>
                      <a:pt x="218" y="65"/>
                      <a:pt x="218" y="65"/>
                    </a:cubicBezTo>
                    <a:cubicBezTo>
                      <a:pt x="217" y="65"/>
                      <a:pt x="216" y="65"/>
                      <a:pt x="216" y="65"/>
                    </a:cubicBezTo>
                    <a:cubicBezTo>
                      <a:pt x="215" y="66"/>
                      <a:pt x="215" y="66"/>
                      <a:pt x="215" y="66"/>
                    </a:cubicBezTo>
                    <a:cubicBezTo>
                      <a:pt x="214" y="66"/>
                      <a:pt x="214" y="66"/>
                      <a:pt x="214" y="66"/>
                    </a:cubicBezTo>
                    <a:cubicBezTo>
                      <a:pt x="213" y="65"/>
                      <a:pt x="212" y="66"/>
                      <a:pt x="212" y="66"/>
                    </a:cubicBezTo>
                    <a:cubicBezTo>
                      <a:pt x="212" y="66"/>
                      <a:pt x="212" y="67"/>
                      <a:pt x="211" y="67"/>
                    </a:cubicBezTo>
                    <a:cubicBezTo>
                      <a:pt x="211" y="66"/>
                      <a:pt x="211" y="66"/>
                      <a:pt x="211" y="66"/>
                    </a:cubicBezTo>
                    <a:cubicBezTo>
                      <a:pt x="210" y="67"/>
                      <a:pt x="210" y="67"/>
                      <a:pt x="209" y="67"/>
                    </a:cubicBezTo>
                    <a:cubicBezTo>
                      <a:pt x="209" y="66"/>
                      <a:pt x="209" y="66"/>
                      <a:pt x="209" y="66"/>
                    </a:cubicBezTo>
                    <a:cubicBezTo>
                      <a:pt x="210" y="66"/>
                      <a:pt x="210" y="66"/>
                      <a:pt x="210" y="66"/>
                    </a:cubicBezTo>
                    <a:cubicBezTo>
                      <a:pt x="210" y="66"/>
                      <a:pt x="210" y="65"/>
                      <a:pt x="210" y="65"/>
                    </a:cubicBezTo>
                    <a:cubicBezTo>
                      <a:pt x="208" y="65"/>
                      <a:pt x="209" y="66"/>
                      <a:pt x="208" y="66"/>
                    </a:cubicBezTo>
                    <a:cubicBezTo>
                      <a:pt x="208" y="66"/>
                      <a:pt x="208" y="66"/>
                      <a:pt x="208" y="66"/>
                    </a:cubicBezTo>
                    <a:cubicBezTo>
                      <a:pt x="208" y="66"/>
                      <a:pt x="208" y="66"/>
                      <a:pt x="208" y="66"/>
                    </a:cubicBezTo>
                    <a:cubicBezTo>
                      <a:pt x="207" y="66"/>
                      <a:pt x="206" y="66"/>
                      <a:pt x="206" y="66"/>
                    </a:cubicBezTo>
                    <a:cubicBezTo>
                      <a:pt x="205" y="67"/>
                      <a:pt x="204" y="67"/>
                      <a:pt x="203" y="68"/>
                    </a:cubicBezTo>
                    <a:cubicBezTo>
                      <a:pt x="202" y="68"/>
                      <a:pt x="202" y="68"/>
                      <a:pt x="202" y="68"/>
                    </a:cubicBezTo>
                    <a:cubicBezTo>
                      <a:pt x="202" y="68"/>
                      <a:pt x="202" y="69"/>
                      <a:pt x="201" y="70"/>
                    </a:cubicBezTo>
                    <a:cubicBezTo>
                      <a:pt x="200" y="70"/>
                      <a:pt x="200" y="70"/>
                      <a:pt x="200" y="70"/>
                    </a:cubicBezTo>
                    <a:cubicBezTo>
                      <a:pt x="199" y="70"/>
                      <a:pt x="198" y="69"/>
                      <a:pt x="197" y="69"/>
                    </a:cubicBezTo>
                    <a:cubicBezTo>
                      <a:pt x="198" y="68"/>
                      <a:pt x="199" y="68"/>
                      <a:pt x="200" y="68"/>
                    </a:cubicBezTo>
                    <a:cubicBezTo>
                      <a:pt x="200" y="67"/>
                      <a:pt x="199" y="66"/>
                      <a:pt x="198" y="66"/>
                    </a:cubicBezTo>
                    <a:cubicBezTo>
                      <a:pt x="198" y="66"/>
                      <a:pt x="197" y="66"/>
                      <a:pt x="197" y="66"/>
                    </a:cubicBezTo>
                    <a:cubicBezTo>
                      <a:pt x="197" y="66"/>
                      <a:pt x="196" y="66"/>
                      <a:pt x="196" y="66"/>
                    </a:cubicBezTo>
                    <a:cubicBezTo>
                      <a:pt x="196" y="66"/>
                      <a:pt x="197" y="67"/>
                      <a:pt x="197" y="67"/>
                    </a:cubicBezTo>
                    <a:cubicBezTo>
                      <a:pt x="196" y="68"/>
                      <a:pt x="196" y="68"/>
                      <a:pt x="196" y="69"/>
                    </a:cubicBezTo>
                    <a:cubicBezTo>
                      <a:pt x="196" y="69"/>
                      <a:pt x="196" y="69"/>
                      <a:pt x="196" y="69"/>
                    </a:cubicBezTo>
                    <a:cubicBezTo>
                      <a:pt x="196" y="69"/>
                      <a:pt x="196" y="69"/>
                      <a:pt x="196" y="69"/>
                    </a:cubicBezTo>
                    <a:cubicBezTo>
                      <a:pt x="197" y="70"/>
                      <a:pt x="197" y="70"/>
                      <a:pt x="196" y="71"/>
                    </a:cubicBezTo>
                    <a:cubicBezTo>
                      <a:pt x="196" y="72"/>
                      <a:pt x="196" y="72"/>
                      <a:pt x="196" y="72"/>
                    </a:cubicBezTo>
                    <a:cubicBezTo>
                      <a:pt x="196" y="72"/>
                      <a:pt x="196" y="72"/>
                      <a:pt x="196" y="72"/>
                    </a:cubicBezTo>
                    <a:cubicBezTo>
                      <a:pt x="195" y="72"/>
                      <a:pt x="195" y="71"/>
                      <a:pt x="193" y="71"/>
                    </a:cubicBezTo>
                    <a:cubicBezTo>
                      <a:pt x="193" y="72"/>
                      <a:pt x="191" y="72"/>
                      <a:pt x="190" y="73"/>
                    </a:cubicBezTo>
                    <a:cubicBezTo>
                      <a:pt x="190" y="74"/>
                      <a:pt x="192" y="74"/>
                      <a:pt x="191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89" y="75"/>
                    </a:cubicBezTo>
                    <a:cubicBezTo>
                      <a:pt x="188" y="75"/>
                      <a:pt x="187" y="74"/>
                      <a:pt x="186" y="74"/>
                    </a:cubicBezTo>
                    <a:cubicBezTo>
                      <a:pt x="186" y="74"/>
                      <a:pt x="186" y="74"/>
                      <a:pt x="186" y="74"/>
                    </a:cubicBezTo>
                    <a:cubicBezTo>
                      <a:pt x="187" y="75"/>
                      <a:pt x="187" y="75"/>
                      <a:pt x="187" y="75"/>
                    </a:cubicBezTo>
                    <a:cubicBezTo>
                      <a:pt x="188" y="75"/>
                      <a:pt x="188" y="75"/>
                      <a:pt x="188" y="75"/>
                    </a:cubicBezTo>
                    <a:cubicBezTo>
                      <a:pt x="188" y="77"/>
                      <a:pt x="187" y="77"/>
                      <a:pt x="186" y="76"/>
                    </a:cubicBezTo>
                    <a:cubicBezTo>
                      <a:pt x="185" y="76"/>
                      <a:pt x="185" y="76"/>
                      <a:pt x="185" y="76"/>
                    </a:cubicBezTo>
                    <a:cubicBezTo>
                      <a:pt x="185" y="76"/>
                      <a:pt x="185" y="76"/>
                      <a:pt x="185" y="76"/>
                    </a:cubicBezTo>
                    <a:cubicBezTo>
                      <a:pt x="185" y="76"/>
                      <a:pt x="184" y="76"/>
                      <a:pt x="184" y="76"/>
                    </a:cubicBezTo>
                    <a:cubicBezTo>
                      <a:pt x="183" y="75"/>
                      <a:pt x="183" y="73"/>
                      <a:pt x="183" y="73"/>
                    </a:cubicBezTo>
                    <a:cubicBezTo>
                      <a:pt x="183" y="73"/>
                      <a:pt x="183" y="72"/>
                      <a:pt x="183" y="72"/>
                    </a:cubicBezTo>
                    <a:cubicBezTo>
                      <a:pt x="183" y="71"/>
                      <a:pt x="182" y="71"/>
                      <a:pt x="181" y="71"/>
                    </a:cubicBezTo>
                    <a:cubicBezTo>
                      <a:pt x="181" y="70"/>
                      <a:pt x="180" y="70"/>
                      <a:pt x="180" y="69"/>
                    </a:cubicBezTo>
                    <a:cubicBezTo>
                      <a:pt x="181" y="69"/>
                      <a:pt x="181" y="70"/>
                      <a:pt x="181" y="70"/>
                    </a:cubicBezTo>
                    <a:cubicBezTo>
                      <a:pt x="182" y="70"/>
                      <a:pt x="182" y="70"/>
                      <a:pt x="182" y="70"/>
                    </a:cubicBezTo>
                    <a:cubicBezTo>
                      <a:pt x="185" y="71"/>
                      <a:pt x="189" y="73"/>
                      <a:pt x="191" y="71"/>
                    </a:cubicBezTo>
                    <a:cubicBezTo>
                      <a:pt x="192" y="70"/>
                      <a:pt x="192" y="70"/>
                      <a:pt x="192" y="69"/>
                    </a:cubicBezTo>
                    <a:cubicBezTo>
                      <a:pt x="192" y="69"/>
                      <a:pt x="192" y="69"/>
                      <a:pt x="192" y="68"/>
                    </a:cubicBezTo>
                    <a:cubicBezTo>
                      <a:pt x="191" y="68"/>
                      <a:pt x="191" y="67"/>
                      <a:pt x="190" y="67"/>
                    </a:cubicBezTo>
                    <a:cubicBezTo>
                      <a:pt x="190" y="67"/>
                      <a:pt x="189" y="67"/>
                      <a:pt x="188" y="66"/>
                    </a:cubicBezTo>
                    <a:cubicBezTo>
                      <a:pt x="188" y="66"/>
                      <a:pt x="187" y="65"/>
                      <a:pt x="187" y="65"/>
                    </a:cubicBezTo>
                    <a:cubicBezTo>
                      <a:pt x="186" y="65"/>
                      <a:pt x="186" y="65"/>
                      <a:pt x="186" y="65"/>
                    </a:cubicBezTo>
                    <a:cubicBezTo>
                      <a:pt x="185" y="64"/>
                      <a:pt x="185" y="64"/>
                      <a:pt x="184" y="64"/>
                    </a:cubicBezTo>
                    <a:cubicBezTo>
                      <a:pt x="183" y="64"/>
                      <a:pt x="182" y="64"/>
                      <a:pt x="182" y="64"/>
                    </a:cubicBezTo>
                    <a:cubicBezTo>
                      <a:pt x="181" y="64"/>
                      <a:pt x="181" y="64"/>
                      <a:pt x="181" y="64"/>
                    </a:cubicBezTo>
                    <a:cubicBezTo>
                      <a:pt x="181" y="64"/>
                      <a:pt x="181" y="64"/>
                      <a:pt x="181" y="64"/>
                    </a:cubicBezTo>
                    <a:cubicBezTo>
                      <a:pt x="180" y="63"/>
                      <a:pt x="179" y="63"/>
                      <a:pt x="179" y="62"/>
                    </a:cubicBezTo>
                    <a:cubicBezTo>
                      <a:pt x="179" y="63"/>
                      <a:pt x="179" y="63"/>
                      <a:pt x="179" y="63"/>
                    </a:cubicBezTo>
                    <a:cubicBezTo>
                      <a:pt x="178" y="63"/>
                      <a:pt x="178" y="63"/>
                      <a:pt x="178" y="63"/>
                    </a:cubicBezTo>
                    <a:cubicBezTo>
                      <a:pt x="177" y="63"/>
                      <a:pt x="177" y="63"/>
                      <a:pt x="176" y="63"/>
                    </a:cubicBezTo>
                    <a:cubicBezTo>
                      <a:pt x="176" y="62"/>
                      <a:pt x="175" y="62"/>
                      <a:pt x="175" y="62"/>
                    </a:cubicBezTo>
                    <a:cubicBezTo>
                      <a:pt x="176" y="62"/>
                      <a:pt x="177" y="62"/>
                      <a:pt x="178" y="61"/>
                    </a:cubicBezTo>
                    <a:cubicBezTo>
                      <a:pt x="178" y="61"/>
                      <a:pt x="178" y="61"/>
                      <a:pt x="178" y="61"/>
                    </a:cubicBezTo>
                    <a:cubicBezTo>
                      <a:pt x="177" y="61"/>
                      <a:pt x="177" y="61"/>
                      <a:pt x="177" y="61"/>
                    </a:cubicBezTo>
                    <a:cubicBezTo>
                      <a:pt x="176" y="61"/>
                      <a:pt x="176" y="61"/>
                      <a:pt x="176" y="61"/>
                    </a:cubicBezTo>
                    <a:cubicBezTo>
                      <a:pt x="176" y="60"/>
                      <a:pt x="175" y="60"/>
                      <a:pt x="175" y="60"/>
                    </a:cubicBezTo>
                    <a:cubicBezTo>
                      <a:pt x="174" y="60"/>
                      <a:pt x="174" y="61"/>
                      <a:pt x="174" y="61"/>
                    </a:cubicBezTo>
                    <a:cubicBezTo>
                      <a:pt x="173" y="61"/>
                      <a:pt x="173" y="61"/>
                      <a:pt x="173" y="61"/>
                    </a:cubicBezTo>
                    <a:cubicBezTo>
                      <a:pt x="174" y="60"/>
                      <a:pt x="174" y="60"/>
                      <a:pt x="174" y="60"/>
                    </a:cubicBezTo>
                    <a:cubicBezTo>
                      <a:pt x="174" y="59"/>
                      <a:pt x="173" y="60"/>
                      <a:pt x="173" y="60"/>
                    </a:cubicBezTo>
                    <a:cubicBezTo>
                      <a:pt x="173" y="60"/>
                      <a:pt x="172" y="61"/>
                      <a:pt x="172" y="61"/>
                    </a:cubicBezTo>
                    <a:cubicBezTo>
                      <a:pt x="172" y="61"/>
                      <a:pt x="172" y="60"/>
                      <a:pt x="172" y="60"/>
                    </a:cubicBezTo>
                    <a:cubicBezTo>
                      <a:pt x="171" y="60"/>
                      <a:pt x="170" y="61"/>
                      <a:pt x="170" y="62"/>
                    </a:cubicBezTo>
                    <a:cubicBezTo>
                      <a:pt x="170" y="62"/>
                      <a:pt x="170" y="62"/>
                      <a:pt x="170" y="62"/>
                    </a:cubicBezTo>
                    <a:cubicBezTo>
                      <a:pt x="170" y="61"/>
                      <a:pt x="170" y="60"/>
                      <a:pt x="171" y="60"/>
                    </a:cubicBezTo>
                    <a:cubicBezTo>
                      <a:pt x="169" y="60"/>
                      <a:pt x="169" y="60"/>
                      <a:pt x="168" y="61"/>
                    </a:cubicBezTo>
                    <a:cubicBezTo>
                      <a:pt x="168" y="61"/>
                      <a:pt x="168" y="61"/>
                      <a:pt x="168" y="61"/>
                    </a:cubicBezTo>
                    <a:cubicBezTo>
                      <a:pt x="167" y="61"/>
                      <a:pt x="167" y="62"/>
                      <a:pt x="167" y="62"/>
                    </a:cubicBezTo>
                    <a:cubicBezTo>
                      <a:pt x="166" y="62"/>
                      <a:pt x="166" y="61"/>
                      <a:pt x="165" y="63"/>
                    </a:cubicBezTo>
                    <a:cubicBezTo>
                      <a:pt x="164" y="62"/>
                      <a:pt x="164" y="62"/>
                      <a:pt x="164" y="62"/>
                    </a:cubicBezTo>
                    <a:cubicBezTo>
                      <a:pt x="164" y="62"/>
                      <a:pt x="164" y="62"/>
                      <a:pt x="164" y="62"/>
                    </a:cubicBezTo>
                    <a:cubicBezTo>
                      <a:pt x="164" y="62"/>
                      <a:pt x="164" y="63"/>
                      <a:pt x="163" y="63"/>
                    </a:cubicBezTo>
                    <a:cubicBezTo>
                      <a:pt x="163" y="63"/>
                      <a:pt x="163" y="64"/>
                      <a:pt x="163" y="64"/>
                    </a:cubicBezTo>
                    <a:cubicBezTo>
                      <a:pt x="163" y="63"/>
                      <a:pt x="163" y="63"/>
                      <a:pt x="163" y="63"/>
                    </a:cubicBezTo>
                    <a:cubicBezTo>
                      <a:pt x="163" y="63"/>
                      <a:pt x="163" y="63"/>
                      <a:pt x="163" y="63"/>
                    </a:cubicBezTo>
                    <a:cubicBezTo>
                      <a:pt x="163" y="63"/>
                      <a:pt x="163" y="63"/>
                      <a:pt x="163" y="63"/>
                    </a:cubicBezTo>
                    <a:cubicBezTo>
                      <a:pt x="162" y="63"/>
                      <a:pt x="162" y="64"/>
                      <a:pt x="162" y="64"/>
                    </a:cubicBezTo>
                    <a:cubicBezTo>
                      <a:pt x="161" y="64"/>
                      <a:pt x="161" y="64"/>
                      <a:pt x="160" y="64"/>
                    </a:cubicBezTo>
                    <a:cubicBezTo>
                      <a:pt x="160" y="64"/>
                      <a:pt x="160" y="64"/>
                      <a:pt x="160" y="64"/>
                    </a:cubicBezTo>
                    <a:cubicBezTo>
                      <a:pt x="160" y="65"/>
                      <a:pt x="160" y="64"/>
                      <a:pt x="159" y="65"/>
                    </a:cubicBezTo>
                    <a:cubicBezTo>
                      <a:pt x="159" y="65"/>
                      <a:pt x="159" y="65"/>
                      <a:pt x="158" y="65"/>
                    </a:cubicBezTo>
                    <a:cubicBezTo>
                      <a:pt x="158" y="66"/>
                      <a:pt x="158" y="66"/>
                      <a:pt x="158" y="66"/>
                    </a:cubicBezTo>
                    <a:cubicBezTo>
                      <a:pt x="158" y="66"/>
                      <a:pt x="158" y="66"/>
                      <a:pt x="158" y="66"/>
                    </a:cubicBezTo>
                    <a:cubicBezTo>
                      <a:pt x="158" y="66"/>
                      <a:pt x="158" y="66"/>
                      <a:pt x="158" y="66"/>
                    </a:cubicBezTo>
                    <a:cubicBezTo>
                      <a:pt x="158" y="66"/>
                      <a:pt x="158" y="66"/>
                      <a:pt x="158" y="66"/>
                    </a:cubicBezTo>
                    <a:cubicBezTo>
                      <a:pt x="158" y="67"/>
                      <a:pt x="158" y="67"/>
                      <a:pt x="158" y="67"/>
                    </a:cubicBezTo>
                    <a:cubicBezTo>
                      <a:pt x="157" y="67"/>
                      <a:pt x="157" y="67"/>
                      <a:pt x="157" y="67"/>
                    </a:cubicBezTo>
                    <a:cubicBezTo>
                      <a:pt x="157" y="67"/>
                      <a:pt x="157" y="67"/>
                      <a:pt x="157" y="67"/>
                    </a:cubicBezTo>
                    <a:cubicBezTo>
                      <a:pt x="157" y="67"/>
                      <a:pt x="157" y="67"/>
                      <a:pt x="157" y="67"/>
                    </a:cubicBezTo>
                    <a:cubicBezTo>
                      <a:pt x="157" y="67"/>
                      <a:pt x="157" y="67"/>
                      <a:pt x="157" y="67"/>
                    </a:cubicBezTo>
                    <a:cubicBezTo>
                      <a:pt x="156" y="67"/>
                      <a:pt x="156" y="67"/>
                      <a:pt x="156" y="67"/>
                    </a:cubicBezTo>
                    <a:cubicBezTo>
                      <a:pt x="156" y="68"/>
                      <a:pt x="156" y="68"/>
                      <a:pt x="156" y="68"/>
                    </a:cubicBezTo>
                    <a:cubicBezTo>
                      <a:pt x="156" y="68"/>
                      <a:pt x="156" y="68"/>
                      <a:pt x="156" y="68"/>
                    </a:cubicBezTo>
                    <a:cubicBezTo>
                      <a:pt x="156" y="68"/>
                      <a:pt x="156" y="68"/>
                      <a:pt x="156" y="68"/>
                    </a:cubicBezTo>
                    <a:cubicBezTo>
                      <a:pt x="155" y="68"/>
                      <a:pt x="155" y="68"/>
                      <a:pt x="155" y="68"/>
                    </a:cubicBezTo>
                    <a:cubicBezTo>
                      <a:pt x="155" y="69"/>
                      <a:pt x="155" y="69"/>
                      <a:pt x="155" y="69"/>
                    </a:cubicBezTo>
                    <a:cubicBezTo>
                      <a:pt x="155" y="69"/>
                      <a:pt x="155" y="69"/>
                      <a:pt x="155" y="69"/>
                    </a:cubicBezTo>
                    <a:cubicBezTo>
                      <a:pt x="154" y="70"/>
                      <a:pt x="154" y="70"/>
                      <a:pt x="154" y="70"/>
                    </a:cubicBezTo>
                    <a:cubicBezTo>
                      <a:pt x="154" y="70"/>
                      <a:pt x="154" y="70"/>
                      <a:pt x="154" y="70"/>
                    </a:cubicBezTo>
                    <a:cubicBezTo>
                      <a:pt x="154" y="70"/>
                      <a:pt x="154" y="70"/>
                      <a:pt x="154" y="70"/>
                    </a:cubicBezTo>
                    <a:cubicBezTo>
                      <a:pt x="154" y="70"/>
                      <a:pt x="154" y="70"/>
                      <a:pt x="154" y="70"/>
                    </a:cubicBezTo>
                    <a:cubicBezTo>
                      <a:pt x="153" y="70"/>
                      <a:pt x="153" y="70"/>
                      <a:pt x="153" y="70"/>
                    </a:cubicBezTo>
                    <a:cubicBezTo>
                      <a:pt x="153" y="71"/>
                      <a:pt x="153" y="71"/>
                      <a:pt x="153" y="71"/>
                    </a:cubicBezTo>
                    <a:cubicBezTo>
                      <a:pt x="153" y="71"/>
                      <a:pt x="153" y="71"/>
                      <a:pt x="153" y="71"/>
                    </a:cubicBezTo>
                    <a:cubicBezTo>
                      <a:pt x="153" y="71"/>
                      <a:pt x="153" y="71"/>
                      <a:pt x="153" y="71"/>
                    </a:cubicBezTo>
                    <a:cubicBezTo>
                      <a:pt x="153" y="71"/>
                      <a:pt x="153" y="71"/>
                      <a:pt x="153" y="71"/>
                    </a:cubicBezTo>
                    <a:cubicBezTo>
                      <a:pt x="153" y="72"/>
                      <a:pt x="153" y="72"/>
                      <a:pt x="153" y="72"/>
                    </a:cubicBezTo>
                    <a:cubicBezTo>
                      <a:pt x="152" y="72"/>
                      <a:pt x="152" y="73"/>
                      <a:pt x="152" y="73"/>
                    </a:cubicBezTo>
                    <a:cubicBezTo>
                      <a:pt x="152" y="73"/>
                      <a:pt x="152" y="73"/>
                      <a:pt x="152" y="73"/>
                    </a:cubicBezTo>
                    <a:cubicBezTo>
                      <a:pt x="152" y="74"/>
                      <a:pt x="152" y="74"/>
                      <a:pt x="152" y="74"/>
                    </a:cubicBezTo>
                    <a:cubicBezTo>
                      <a:pt x="151" y="74"/>
                      <a:pt x="151" y="74"/>
                      <a:pt x="151" y="74"/>
                    </a:cubicBezTo>
                    <a:cubicBezTo>
                      <a:pt x="151" y="74"/>
                      <a:pt x="151" y="75"/>
                      <a:pt x="150" y="75"/>
                    </a:cubicBezTo>
                    <a:cubicBezTo>
                      <a:pt x="150" y="75"/>
                      <a:pt x="150" y="75"/>
                      <a:pt x="150" y="75"/>
                    </a:cubicBezTo>
                    <a:cubicBezTo>
                      <a:pt x="150" y="75"/>
                      <a:pt x="150" y="75"/>
                      <a:pt x="150" y="75"/>
                    </a:cubicBezTo>
                    <a:cubicBezTo>
                      <a:pt x="150" y="75"/>
                      <a:pt x="150" y="75"/>
                      <a:pt x="150" y="75"/>
                    </a:cubicBezTo>
                    <a:cubicBezTo>
                      <a:pt x="149" y="75"/>
                      <a:pt x="148" y="76"/>
                      <a:pt x="148" y="77"/>
                    </a:cubicBezTo>
                    <a:cubicBezTo>
                      <a:pt x="148" y="77"/>
                      <a:pt x="148" y="77"/>
                      <a:pt x="148" y="77"/>
                    </a:cubicBezTo>
                    <a:cubicBezTo>
                      <a:pt x="148" y="77"/>
                      <a:pt x="147" y="77"/>
                      <a:pt x="147" y="78"/>
                    </a:cubicBezTo>
                    <a:cubicBezTo>
                      <a:pt x="147" y="78"/>
                      <a:pt x="147" y="78"/>
                      <a:pt x="147" y="78"/>
                    </a:cubicBezTo>
                    <a:cubicBezTo>
                      <a:pt x="147" y="78"/>
                      <a:pt x="147" y="78"/>
                      <a:pt x="147" y="78"/>
                    </a:cubicBezTo>
                    <a:cubicBezTo>
                      <a:pt x="147" y="77"/>
                      <a:pt x="146" y="78"/>
                      <a:pt x="146" y="79"/>
                    </a:cubicBezTo>
                    <a:cubicBezTo>
                      <a:pt x="145" y="79"/>
                      <a:pt x="145" y="79"/>
                      <a:pt x="144" y="79"/>
                    </a:cubicBezTo>
                    <a:cubicBezTo>
                      <a:pt x="144" y="79"/>
                      <a:pt x="144" y="79"/>
                      <a:pt x="144" y="79"/>
                    </a:cubicBezTo>
                    <a:cubicBezTo>
                      <a:pt x="145" y="79"/>
                      <a:pt x="145" y="79"/>
                      <a:pt x="145" y="79"/>
                    </a:cubicBezTo>
                    <a:cubicBezTo>
                      <a:pt x="145" y="80"/>
                      <a:pt x="144" y="80"/>
                      <a:pt x="144" y="79"/>
                    </a:cubicBezTo>
                    <a:cubicBezTo>
                      <a:pt x="143" y="80"/>
                      <a:pt x="144" y="80"/>
                      <a:pt x="143" y="80"/>
                    </a:cubicBezTo>
                    <a:cubicBezTo>
                      <a:pt x="143" y="80"/>
                      <a:pt x="142" y="80"/>
                      <a:pt x="142" y="81"/>
                    </a:cubicBezTo>
                    <a:cubicBezTo>
                      <a:pt x="142" y="81"/>
                      <a:pt x="142" y="81"/>
                      <a:pt x="142" y="81"/>
                    </a:cubicBezTo>
                    <a:cubicBezTo>
                      <a:pt x="142" y="81"/>
                      <a:pt x="142" y="81"/>
                      <a:pt x="142" y="81"/>
                    </a:cubicBezTo>
                    <a:cubicBezTo>
                      <a:pt x="142" y="81"/>
                      <a:pt x="142" y="81"/>
                      <a:pt x="142" y="81"/>
                    </a:cubicBezTo>
                    <a:cubicBezTo>
                      <a:pt x="142" y="81"/>
                      <a:pt x="142" y="81"/>
                      <a:pt x="142" y="81"/>
                    </a:cubicBezTo>
                    <a:cubicBezTo>
                      <a:pt x="141" y="82"/>
                      <a:pt x="142" y="82"/>
                      <a:pt x="141" y="82"/>
                    </a:cubicBezTo>
                    <a:cubicBezTo>
                      <a:pt x="142" y="83"/>
                      <a:pt x="142" y="83"/>
                      <a:pt x="142" y="83"/>
                    </a:cubicBezTo>
                    <a:cubicBezTo>
                      <a:pt x="142" y="83"/>
                      <a:pt x="142" y="83"/>
                      <a:pt x="142" y="83"/>
                    </a:cubicBezTo>
                    <a:cubicBezTo>
                      <a:pt x="142" y="83"/>
                      <a:pt x="141" y="83"/>
                      <a:pt x="141" y="84"/>
                    </a:cubicBezTo>
                    <a:cubicBezTo>
                      <a:pt x="141" y="84"/>
                      <a:pt x="141" y="84"/>
                      <a:pt x="141" y="84"/>
                    </a:cubicBezTo>
                    <a:cubicBezTo>
                      <a:pt x="142" y="84"/>
                      <a:pt x="142" y="84"/>
                      <a:pt x="142" y="84"/>
                    </a:cubicBezTo>
                    <a:cubicBezTo>
                      <a:pt x="142" y="84"/>
                      <a:pt x="142" y="84"/>
                      <a:pt x="142" y="84"/>
                    </a:cubicBezTo>
                    <a:cubicBezTo>
                      <a:pt x="141" y="85"/>
                      <a:pt x="141" y="85"/>
                      <a:pt x="141" y="85"/>
                    </a:cubicBezTo>
                    <a:cubicBezTo>
                      <a:pt x="142" y="85"/>
                      <a:pt x="142" y="85"/>
                      <a:pt x="143" y="85"/>
                    </a:cubicBezTo>
                    <a:cubicBezTo>
                      <a:pt x="142" y="85"/>
                      <a:pt x="142" y="85"/>
                      <a:pt x="142" y="85"/>
                    </a:cubicBezTo>
                    <a:cubicBezTo>
                      <a:pt x="142" y="85"/>
                      <a:pt x="142" y="85"/>
                      <a:pt x="142" y="85"/>
                    </a:cubicBezTo>
                    <a:cubicBezTo>
                      <a:pt x="142" y="86"/>
                      <a:pt x="142" y="86"/>
                      <a:pt x="142" y="86"/>
                    </a:cubicBezTo>
                    <a:cubicBezTo>
                      <a:pt x="143" y="85"/>
                      <a:pt x="143" y="85"/>
                      <a:pt x="143" y="85"/>
                    </a:cubicBezTo>
                    <a:cubicBezTo>
                      <a:pt x="142" y="86"/>
                      <a:pt x="142" y="86"/>
                      <a:pt x="142" y="86"/>
                    </a:cubicBezTo>
                    <a:cubicBezTo>
                      <a:pt x="142" y="86"/>
                      <a:pt x="142" y="86"/>
                      <a:pt x="142" y="86"/>
                    </a:cubicBezTo>
                    <a:cubicBezTo>
                      <a:pt x="142" y="86"/>
                      <a:pt x="142" y="86"/>
                      <a:pt x="142" y="86"/>
                    </a:cubicBezTo>
                    <a:cubicBezTo>
                      <a:pt x="142" y="86"/>
                      <a:pt x="142" y="86"/>
                      <a:pt x="142" y="86"/>
                    </a:cubicBezTo>
                    <a:cubicBezTo>
                      <a:pt x="142" y="86"/>
                      <a:pt x="142" y="86"/>
                      <a:pt x="142" y="86"/>
                    </a:cubicBezTo>
                    <a:cubicBezTo>
                      <a:pt x="142" y="86"/>
                      <a:pt x="142" y="86"/>
                      <a:pt x="142" y="86"/>
                    </a:cubicBezTo>
                    <a:cubicBezTo>
                      <a:pt x="142" y="86"/>
                      <a:pt x="142" y="86"/>
                      <a:pt x="142" y="86"/>
                    </a:cubicBezTo>
                    <a:cubicBezTo>
                      <a:pt x="141" y="86"/>
                      <a:pt x="141" y="86"/>
                      <a:pt x="141" y="86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2" y="86"/>
                      <a:pt x="142" y="86"/>
                      <a:pt x="142" y="86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2" y="86"/>
                      <a:pt x="142" y="86"/>
                      <a:pt x="142" y="86"/>
                    </a:cubicBezTo>
                    <a:cubicBezTo>
                      <a:pt x="142" y="86"/>
                      <a:pt x="142" y="86"/>
                      <a:pt x="142" y="86"/>
                    </a:cubicBezTo>
                    <a:cubicBezTo>
                      <a:pt x="142" y="86"/>
                      <a:pt x="142" y="86"/>
                      <a:pt x="142" y="86"/>
                    </a:cubicBezTo>
                    <a:cubicBezTo>
                      <a:pt x="142" y="86"/>
                      <a:pt x="142" y="86"/>
                      <a:pt x="142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3" y="87"/>
                      <a:pt x="143" y="87"/>
                      <a:pt x="143" y="87"/>
                    </a:cubicBezTo>
                    <a:cubicBezTo>
                      <a:pt x="143" y="87"/>
                      <a:pt x="143" y="87"/>
                      <a:pt x="143" y="87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3" y="87"/>
                      <a:pt x="143" y="87"/>
                      <a:pt x="143" y="87"/>
                    </a:cubicBezTo>
                    <a:cubicBezTo>
                      <a:pt x="143" y="87"/>
                      <a:pt x="143" y="87"/>
                      <a:pt x="143" y="87"/>
                    </a:cubicBezTo>
                    <a:cubicBezTo>
                      <a:pt x="143" y="87"/>
                      <a:pt x="143" y="87"/>
                      <a:pt x="143" y="87"/>
                    </a:cubicBezTo>
                    <a:cubicBezTo>
                      <a:pt x="143" y="88"/>
                      <a:pt x="143" y="88"/>
                      <a:pt x="143" y="88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2" y="87"/>
                      <a:pt x="142" y="87"/>
                      <a:pt x="142" y="87"/>
                    </a:cubicBezTo>
                    <a:cubicBezTo>
                      <a:pt x="142" y="88"/>
                      <a:pt x="142" y="88"/>
                      <a:pt x="142" y="88"/>
                    </a:cubicBezTo>
                    <a:cubicBezTo>
                      <a:pt x="142" y="88"/>
                      <a:pt x="142" y="88"/>
                      <a:pt x="142" y="88"/>
                    </a:cubicBezTo>
                    <a:cubicBezTo>
                      <a:pt x="143" y="88"/>
                      <a:pt x="143" y="89"/>
                      <a:pt x="144" y="89"/>
                    </a:cubicBezTo>
                    <a:cubicBezTo>
                      <a:pt x="143" y="89"/>
                      <a:pt x="143" y="89"/>
                      <a:pt x="143" y="89"/>
                    </a:cubicBezTo>
                    <a:cubicBezTo>
                      <a:pt x="144" y="89"/>
                      <a:pt x="144" y="89"/>
                      <a:pt x="144" y="89"/>
                    </a:cubicBezTo>
                    <a:cubicBezTo>
                      <a:pt x="144" y="89"/>
                      <a:pt x="144" y="89"/>
                      <a:pt x="144" y="89"/>
                    </a:cubicBezTo>
                    <a:cubicBezTo>
                      <a:pt x="144" y="89"/>
                      <a:pt x="144" y="89"/>
                      <a:pt x="144" y="89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88"/>
                      <a:pt x="147" y="88"/>
                      <a:pt x="147" y="88"/>
                    </a:cubicBezTo>
                    <a:cubicBezTo>
                      <a:pt x="148" y="87"/>
                      <a:pt x="148" y="87"/>
                      <a:pt x="148" y="87"/>
                    </a:cubicBezTo>
                    <a:cubicBezTo>
                      <a:pt x="149" y="87"/>
                      <a:pt x="149" y="87"/>
                      <a:pt x="149" y="87"/>
                    </a:cubicBezTo>
                    <a:cubicBezTo>
                      <a:pt x="149" y="87"/>
                      <a:pt x="149" y="87"/>
                      <a:pt x="149" y="86"/>
                    </a:cubicBezTo>
                    <a:cubicBezTo>
                      <a:pt x="149" y="86"/>
                      <a:pt x="149" y="86"/>
                      <a:pt x="149" y="86"/>
                    </a:cubicBezTo>
                    <a:cubicBezTo>
                      <a:pt x="149" y="86"/>
                      <a:pt x="149" y="86"/>
                      <a:pt x="149" y="86"/>
                    </a:cubicBezTo>
                    <a:cubicBezTo>
                      <a:pt x="149" y="87"/>
                      <a:pt x="149" y="87"/>
                      <a:pt x="150" y="87"/>
                    </a:cubicBezTo>
                    <a:cubicBezTo>
                      <a:pt x="150" y="87"/>
                      <a:pt x="150" y="87"/>
                      <a:pt x="150" y="87"/>
                    </a:cubicBezTo>
                    <a:cubicBezTo>
                      <a:pt x="150" y="87"/>
                      <a:pt x="150" y="87"/>
                      <a:pt x="150" y="87"/>
                    </a:cubicBezTo>
                    <a:cubicBezTo>
                      <a:pt x="150" y="89"/>
                      <a:pt x="150" y="89"/>
                      <a:pt x="150" y="89"/>
                    </a:cubicBezTo>
                    <a:cubicBezTo>
                      <a:pt x="150" y="89"/>
                      <a:pt x="150" y="89"/>
                      <a:pt x="150" y="89"/>
                    </a:cubicBezTo>
                    <a:cubicBezTo>
                      <a:pt x="150" y="89"/>
                      <a:pt x="150" y="89"/>
                      <a:pt x="150" y="89"/>
                    </a:cubicBezTo>
                    <a:cubicBezTo>
                      <a:pt x="151" y="89"/>
                      <a:pt x="151" y="89"/>
                      <a:pt x="151" y="89"/>
                    </a:cubicBezTo>
                    <a:cubicBezTo>
                      <a:pt x="151" y="90"/>
                      <a:pt x="151" y="90"/>
                      <a:pt x="151" y="90"/>
                    </a:cubicBezTo>
                    <a:cubicBezTo>
                      <a:pt x="151" y="90"/>
                      <a:pt x="151" y="90"/>
                      <a:pt x="151" y="91"/>
                    </a:cubicBezTo>
                    <a:cubicBezTo>
                      <a:pt x="151" y="91"/>
                      <a:pt x="151" y="91"/>
                      <a:pt x="151" y="91"/>
                    </a:cubicBezTo>
                    <a:cubicBezTo>
                      <a:pt x="151" y="91"/>
                      <a:pt x="152" y="92"/>
                      <a:pt x="152" y="92"/>
                    </a:cubicBezTo>
                    <a:cubicBezTo>
                      <a:pt x="152" y="92"/>
                      <a:pt x="152" y="92"/>
                      <a:pt x="152" y="92"/>
                    </a:cubicBezTo>
                    <a:cubicBezTo>
                      <a:pt x="152" y="92"/>
                      <a:pt x="152" y="92"/>
                      <a:pt x="152" y="92"/>
                    </a:cubicBezTo>
                    <a:cubicBezTo>
                      <a:pt x="152" y="93"/>
                      <a:pt x="152" y="93"/>
                      <a:pt x="152" y="93"/>
                    </a:cubicBezTo>
                    <a:cubicBezTo>
                      <a:pt x="152" y="93"/>
                      <a:pt x="152" y="93"/>
                      <a:pt x="152" y="93"/>
                    </a:cubicBezTo>
                    <a:cubicBezTo>
                      <a:pt x="152" y="93"/>
                      <a:pt x="152" y="94"/>
                      <a:pt x="153" y="94"/>
                    </a:cubicBezTo>
                    <a:cubicBezTo>
                      <a:pt x="152" y="94"/>
                      <a:pt x="152" y="94"/>
                      <a:pt x="152" y="94"/>
                    </a:cubicBezTo>
                    <a:cubicBezTo>
                      <a:pt x="153" y="95"/>
                      <a:pt x="154" y="94"/>
                      <a:pt x="154" y="94"/>
                    </a:cubicBezTo>
                    <a:cubicBezTo>
                      <a:pt x="154" y="94"/>
                      <a:pt x="154" y="94"/>
                      <a:pt x="154" y="94"/>
                    </a:cubicBezTo>
                    <a:cubicBezTo>
                      <a:pt x="154" y="94"/>
                      <a:pt x="154" y="94"/>
                      <a:pt x="154" y="94"/>
                    </a:cubicBezTo>
                    <a:cubicBezTo>
                      <a:pt x="155" y="93"/>
                      <a:pt x="155" y="93"/>
                      <a:pt x="155" y="93"/>
                    </a:cubicBezTo>
                    <a:cubicBezTo>
                      <a:pt x="155" y="93"/>
                      <a:pt x="155" y="93"/>
                      <a:pt x="155" y="93"/>
                    </a:cubicBezTo>
                    <a:cubicBezTo>
                      <a:pt x="155" y="93"/>
                      <a:pt x="155" y="93"/>
                      <a:pt x="155" y="93"/>
                    </a:cubicBezTo>
                    <a:cubicBezTo>
                      <a:pt x="155" y="93"/>
                      <a:pt x="156" y="93"/>
                      <a:pt x="156" y="93"/>
                    </a:cubicBezTo>
                    <a:cubicBezTo>
                      <a:pt x="156" y="93"/>
                      <a:pt x="156" y="93"/>
                      <a:pt x="156" y="93"/>
                    </a:cubicBezTo>
                    <a:cubicBezTo>
                      <a:pt x="156" y="93"/>
                      <a:pt x="156" y="93"/>
                      <a:pt x="156" y="93"/>
                    </a:cubicBezTo>
                    <a:cubicBezTo>
                      <a:pt x="157" y="93"/>
                      <a:pt x="157" y="92"/>
                      <a:pt x="157" y="92"/>
                    </a:cubicBezTo>
                    <a:cubicBezTo>
                      <a:pt x="157" y="91"/>
                      <a:pt x="157" y="91"/>
                      <a:pt x="157" y="91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7" y="90"/>
                      <a:pt x="157" y="90"/>
                      <a:pt x="157" y="90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8" y="89"/>
                      <a:pt x="158" y="89"/>
                      <a:pt x="158" y="89"/>
                    </a:cubicBezTo>
                    <a:cubicBezTo>
                      <a:pt x="158" y="89"/>
                      <a:pt x="157" y="88"/>
                      <a:pt x="157" y="88"/>
                    </a:cubicBezTo>
                    <a:cubicBezTo>
                      <a:pt x="158" y="88"/>
                      <a:pt x="158" y="88"/>
                      <a:pt x="158" y="88"/>
                    </a:cubicBezTo>
                    <a:cubicBezTo>
                      <a:pt x="158" y="88"/>
                      <a:pt x="158" y="88"/>
                      <a:pt x="158" y="88"/>
                    </a:cubicBezTo>
                    <a:cubicBezTo>
                      <a:pt x="159" y="88"/>
                      <a:pt x="159" y="87"/>
                      <a:pt x="159" y="87"/>
                    </a:cubicBezTo>
                    <a:cubicBezTo>
                      <a:pt x="159" y="87"/>
                      <a:pt x="159" y="87"/>
                      <a:pt x="159" y="87"/>
                    </a:cubicBezTo>
                    <a:cubicBezTo>
                      <a:pt x="159" y="87"/>
                      <a:pt x="159" y="87"/>
                      <a:pt x="159" y="87"/>
                    </a:cubicBezTo>
                    <a:cubicBezTo>
                      <a:pt x="160" y="87"/>
                      <a:pt x="160" y="87"/>
                      <a:pt x="160" y="87"/>
                    </a:cubicBezTo>
                    <a:cubicBezTo>
                      <a:pt x="160" y="87"/>
                      <a:pt x="160" y="87"/>
                      <a:pt x="160" y="87"/>
                    </a:cubicBezTo>
                    <a:cubicBezTo>
                      <a:pt x="160" y="87"/>
                      <a:pt x="160" y="87"/>
                      <a:pt x="160" y="87"/>
                    </a:cubicBezTo>
                    <a:cubicBezTo>
                      <a:pt x="160" y="87"/>
                      <a:pt x="160" y="87"/>
                      <a:pt x="160" y="87"/>
                    </a:cubicBezTo>
                    <a:cubicBezTo>
                      <a:pt x="160" y="86"/>
                      <a:pt x="160" y="86"/>
                      <a:pt x="160" y="86"/>
                    </a:cubicBezTo>
                    <a:cubicBezTo>
                      <a:pt x="160" y="86"/>
                      <a:pt x="160" y="86"/>
                      <a:pt x="160" y="86"/>
                    </a:cubicBezTo>
                    <a:cubicBezTo>
                      <a:pt x="160" y="86"/>
                      <a:pt x="160" y="86"/>
                      <a:pt x="160" y="86"/>
                    </a:cubicBezTo>
                    <a:cubicBezTo>
                      <a:pt x="160" y="86"/>
                      <a:pt x="160" y="86"/>
                      <a:pt x="160" y="86"/>
                    </a:cubicBezTo>
                    <a:cubicBezTo>
                      <a:pt x="160" y="86"/>
                      <a:pt x="159" y="87"/>
                      <a:pt x="159" y="87"/>
                    </a:cubicBezTo>
                    <a:cubicBezTo>
                      <a:pt x="158" y="87"/>
                      <a:pt x="158" y="86"/>
                      <a:pt x="157" y="86"/>
                    </a:cubicBezTo>
                    <a:cubicBezTo>
                      <a:pt x="157" y="86"/>
                      <a:pt x="157" y="86"/>
                      <a:pt x="157" y="86"/>
                    </a:cubicBezTo>
                    <a:cubicBezTo>
                      <a:pt x="158" y="86"/>
                      <a:pt x="158" y="86"/>
                      <a:pt x="158" y="86"/>
                    </a:cubicBezTo>
                    <a:cubicBezTo>
                      <a:pt x="159" y="86"/>
                      <a:pt x="159" y="86"/>
                      <a:pt x="159" y="86"/>
                    </a:cubicBezTo>
                    <a:cubicBezTo>
                      <a:pt x="160" y="87"/>
                      <a:pt x="161" y="86"/>
                      <a:pt x="161" y="86"/>
                    </a:cubicBezTo>
                    <a:cubicBezTo>
                      <a:pt x="161" y="86"/>
                      <a:pt x="161" y="86"/>
                      <a:pt x="161" y="86"/>
                    </a:cubicBezTo>
                    <a:cubicBezTo>
                      <a:pt x="161" y="85"/>
                      <a:pt x="161" y="85"/>
                      <a:pt x="161" y="85"/>
                    </a:cubicBezTo>
                    <a:cubicBezTo>
                      <a:pt x="160" y="85"/>
                      <a:pt x="160" y="84"/>
                      <a:pt x="160" y="84"/>
                    </a:cubicBezTo>
                    <a:cubicBezTo>
                      <a:pt x="159" y="84"/>
                      <a:pt x="159" y="84"/>
                      <a:pt x="159" y="84"/>
                    </a:cubicBezTo>
                    <a:cubicBezTo>
                      <a:pt x="159" y="84"/>
                      <a:pt x="159" y="84"/>
                      <a:pt x="159" y="84"/>
                    </a:cubicBezTo>
                    <a:cubicBezTo>
                      <a:pt x="158" y="84"/>
                      <a:pt x="158" y="84"/>
                      <a:pt x="158" y="84"/>
                    </a:cubicBezTo>
                    <a:cubicBezTo>
                      <a:pt x="159" y="83"/>
                      <a:pt x="158" y="82"/>
                      <a:pt x="158" y="82"/>
                    </a:cubicBezTo>
                    <a:cubicBezTo>
                      <a:pt x="159" y="82"/>
                      <a:pt x="159" y="82"/>
                      <a:pt x="159" y="82"/>
                    </a:cubicBezTo>
                    <a:cubicBezTo>
                      <a:pt x="159" y="81"/>
                      <a:pt x="159" y="81"/>
                      <a:pt x="159" y="80"/>
                    </a:cubicBezTo>
                    <a:cubicBezTo>
                      <a:pt x="159" y="80"/>
                      <a:pt x="159" y="80"/>
                      <a:pt x="159" y="80"/>
                    </a:cubicBezTo>
                    <a:cubicBezTo>
                      <a:pt x="159" y="80"/>
                      <a:pt x="159" y="80"/>
                      <a:pt x="159" y="80"/>
                    </a:cubicBezTo>
                    <a:cubicBezTo>
                      <a:pt x="159" y="79"/>
                      <a:pt x="159" y="79"/>
                      <a:pt x="159" y="79"/>
                    </a:cubicBezTo>
                    <a:cubicBezTo>
                      <a:pt x="160" y="79"/>
                      <a:pt x="160" y="79"/>
                      <a:pt x="160" y="79"/>
                    </a:cubicBezTo>
                    <a:cubicBezTo>
                      <a:pt x="160" y="79"/>
                      <a:pt x="161" y="79"/>
                      <a:pt x="161" y="78"/>
                    </a:cubicBezTo>
                    <a:cubicBezTo>
                      <a:pt x="162" y="78"/>
                      <a:pt x="162" y="78"/>
                      <a:pt x="162" y="78"/>
                    </a:cubicBezTo>
                    <a:cubicBezTo>
                      <a:pt x="162" y="78"/>
                      <a:pt x="162" y="78"/>
                      <a:pt x="162" y="78"/>
                    </a:cubicBezTo>
                    <a:cubicBezTo>
                      <a:pt x="162" y="77"/>
                      <a:pt x="163" y="77"/>
                      <a:pt x="163" y="77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5"/>
                      <a:pt x="164" y="75"/>
                      <a:pt x="164" y="75"/>
                    </a:cubicBezTo>
                    <a:cubicBezTo>
                      <a:pt x="164" y="75"/>
                      <a:pt x="164" y="75"/>
                      <a:pt x="164" y="75"/>
                    </a:cubicBezTo>
                    <a:cubicBezTo>
                      <a:pt x="164" y="75"/>
                      <a:pt x="164" y="75"/>
                      <a:pt x="164" y="75"/>
                    </a:cubicBezTo>
                    <a:cubicBezTo>
                      <a:pt x="164" y="74"/>
                      <a:pt x="164" y="74"/>
                      <a:pt x="164" y="74"/>
                    </a:cubicBezTo>
                    <a:cubicBezTo>
                      <a:pt x="164" y="74"/>
                      <a:pt x="164" y="74"/>
                      <a:pt x="164" y="74"/>
                    </a:cubicBezTo>
                    <a:cubicBezTo>
                      <a:pt x="165" y="73"/>
                      <a:pt x="165" y="73"/>
                      <a:pt x="165" y="73"/>
                    </a:cubicBezTo>
                    <a:cubicBezTo>
                      <a:pt x="166" y="73"/>
                      <a:pt x="166" y="72"/>
                      <a:pt x="166" y="72"/>
                    </a:cubicBezTo>
                    <a:cubicBezTo>
                      <a:pt x="167" y="72"/>
                      <a:pt x="167" y="72"/>
                      <a:pt x="167" y="72"/>
                    </a:cubicBezTo>
                    <a:cubicBezTo>
                      <a:pt x="167" y="73"/>
                      <a:pt x="168" y="72"/>
                      <a:pt x="168" y="72"/>
                    </a:cubicBezTo>
                    <a:cubicBezTo>
                      <a:pt x="169" y="73"/>
                      <a:pt x="169" y="73"/>
                      <a:pt x="170" y="73"/>
                    </a:cubicBezTo>
                    <a:cubicBezTo>
                      <a:pt x="170" y="73"/>
                      <a:pt x="170" y="73"/>
                      <a:pt x="170" y="73"/>
                    </a:cubicBezTo>
                    <a:cubicBezTo>
                      <a:pt x="170" y="74"/>
                      <a:pt x="170" y="74"/>
                      <a:pt x="170" y="74"/>
                    </a:cubicBezTo>
                    <a:cubicBezTo>
                      <a:pt x="170" y="74"/>
                      <a:pt x="170" y="74"/>
                      <a:pt x="170" y="74"/>
                    </a:cubicBezTo>
                    <a:cubicBezTo>
                      <a:pt x="170" y="75"/>
                      <a:pt x="170" y="75"/>
                      <a:pt x="170" y="75"/>
                    </a:cubicBezTo>
                    <a:cubicBezTo>
                      <a:pt x="169" y="75"/>
                      <a:pt x="169" y="75"/>
                      <a:pt x="169" y="75"/>
                    </a:cubicBezTo>
                    <a:cubicBezTo>
                      <a:pt x="169" y="75"/>
                      <a:pt x="167" y="77"/>
                      <a:pt x="166" y="77"/>
                    </a:cubicBezTo>
                    <a:cubicBezTo>
                      <a:pt x="166" y="77"/>
                      <a:pt x="166" y="77"/>
                      <a:pt x="166" y="77"/>
                    </a:cubicBezTo>
                    <a:cubicBezTo>
                      <a:pt x="166" y="77"/>
                      <a:pt x="166" y="77"/>
                      <a:pt x="166" y="77"/>
                    </a:cubicBezTo>
                    <a:cubicBezTo>
                      <a:pt x="166" y="77"/>
                      <a:pt x="166" y="77"/>
                      <a:pt x="166" y="77"/>
                    </a:cubicBezTo>
                    <a:cubicBezTo>
                      <a:pt x="166" y="77"/>
                      <a:pt x="166" y="78"/>
                      <a:pt x="165" y="78"/>
                    </a:cubicBezTo>
                    <a:cubicBezTo>
                      <a:pt x="165" y="78"/>
                      <a:pt x="165" y="78"/>
                      <a:pt x="165" y="78"/>
                    </a:cubicBezTo>
                    <a:cubicBezTo>
                      <a:pt x="165" y="79"/>
                      <a:pt x="165" y="79"/>
                      <a:pt x="165" y="79"/>
                    </a:cubicBezTo>
                    <a:cubicBezTo>
                      <a:pt x="164" y="79"/>
                      <a:pt x="164" y="79"/>
                      <a:pt x="164" y="80"/>
                    </a:cubicBezTo>
                    <a:cubicBezTo>
                      <a:pt x="164" y="80"/>
                      <a:pt x="164" y="80"/>
                      <a:pt x="164" y="80"/>
                    </a:cubicBezTo>
                    <a:cubicBezTo>
                      <a:pt x="164" y="80"/>
                      <a:pt x="164" y="81"/>
                      <a:pt x="164" y="81"/>
                    </a:cubicBezTo>
                    <a:cubicBezTo>
                      <a:pt x="165" y="82"/>
                      <a:pt x="165" y="82"/>
                      <a:pt x="165" y="82"/>
                    </a:cubicBezTo>
                    <a:cubicBezTo>
                      <a:pt x="164" y="82"/>
                      <a:pt x="164" y="82"/>
                      <a:pt x="164" y="82"/>
                    </a:cubicBezTo>
                    <a:cubicBezTo>
                      <a:pt x="164" y="83"/>
                      <a:pt x="164" y="84"/>
                      <a:pt x="165" y="84"/>
                    </a:cubicBezTo>
                    <a:cubicBezTo>
                      <a:pt x="165" y="84"/>
                      <a:pt x="165" y="85"/>
                      <a:pt x="166" y="84"/>
                    </a:cubicBezTo>
                    <a:cubicBezTo>
                      <a:pt x="166" y="85"/>
                      <a:pt x="166" y="85"/>
                      <a:pt x="166" y="85"/>
                    </a:cubicBezTo>
                    <a:cubicBezTo>
                      <a:pt x="166" y="85"/>
                      <a:pt x="166" y="85"/>
                      <a:pt x="167" y="85"/>
                    </a:cubicBezTo>
                    <a:cubicBezTo>
                      <a:pt x="166" y="85"/>
                      <a:pt x="166" y="85"/>
                      <a:pt x="166" y="85"/>
                    </a:cubicBezTo>
                    <a:cubicBezTo>
                      <a:pt x="167" y="85"/>
                      <a:pt x="167" y="85"/>
                      <a:pt x="167" y="85"/>
                    </a:cubicBezTo>
                    <a:cubicBezTo>
                      <a:pt x="168" y="85"/>
                      <a:pt x="168" y="85"/>
                      <a:pt x="168" y="85"/>
                    </a:cubicBezTo>
                    <a:cubicBezTo>
                      <a:pt x="168" y="85"/>
                      <a:pt x="168" y="85"/>
                      <a:pt x="168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1" y="85"/>
                      <a:pt x="171" y="85"/>
                      <a:pt x="171" y="85"/>
                    </a:cubicBezTo>
                    <a:cubicBezTo>
                      <a:pt x="171" y="85"/>
                      <a:pt x="171" y="85"/>
                      <a:pt x="171" y="85"/>
                    </a:cubicBezTo>
                    <a:cubicBezTo>
                      <a:pt x="171" y="84"/>
                      <a:pt x="171" y="85"/>
                      <a:pt x="171" y="84"/>
                    </a:cubicBezTo>
                    <a:cubicBezTo>
                      <a:pt x="172" y="84"/>
                      <a:pt x="172" y="84"/>
                      <a:pt x="172" y="84"/>
                    </a:cubicBezTo>
                    <a:cubicBezTo>
                      <a:pt x="172" y="84"/>
                      <a:pt x="172" y="84"/>
                      <a:pt x="172" y="84"/>
                    </a:cubicBezTo>
                    <a:cubicBezTo>
                      <a:pt x="172" y="84"/>
                      <a:pt x="172" y="84"/>
                      <a:pt x="172" y="84"/>
                    </a:cubicBezTo>
                    <a:cubicBezTo>
                      <a:pt x="173" y="84"/>
                      <a:pt x="173" y="84"/>
                      <a:pt x="173" y="84"/>
                    </a:cubicBezTo>
                    <a:cubicBezTo>
                      <a:pt x="173" y="84"/>
                      <a:pt x="173" y="84"/>
                      <a:pt x="173" y="84"/>
                    </a:cubicBezTo>
                    <a:cubicBezTo>
                      <a:pt x="173" y="84"/>
                      <a:pt x="174" y="84"/>
                      <a:pt x="174" y="84"/>
                    </a:cubicBezTo>
                    <a:cubicBezTo>
                      <a:pt x="174" y="84"/>
                      <a:pt x="174" y="84"/>
                      <a:pt x="174" y="84"/>
                    </a:cubicBezTo>
                    <a:cubicBezTo>
                      <a:pt x="174" y="84"/>
                      <a:pt x="174" y="84"/>
                      <a:pt x="174" y="84"/>
                    </a:cubicBezTo>
                    <a:cubicBezTo>
                      <a:pt x="175" y="85"/>
                      <a:pt x="176" y="84"/>
                      <a:pt x="177" y="85"/>
                    </a:cubicBezTo>
                    <a:cubicBezTo>
                      <a:pt x="176" y="85"/>
                      <a:pt x="176" y="85"/>
                      <a:pt x="176" y="85"/>
                    </a:cubicBezTo>
                    <a:cubicBezTo>
                      <a:pt x="176" y="85"/>
                      <a:pt x="176" y="85"/>
                      <a:pt x="175" y="85"/>
                    </a:cubicBezTo>
                    <a:cubicBezTo>
                      <a:pt x="175" y="85"/>
                      <a:pt x="175" y="85"/>
                      <a:pt x="175" y="86"/>
                    </a:cubicBezTo>
                    <a:cubicBezTo>
                      <a:pt x="174" y="85"/>
                      <a:pt x="174" y="85"/>
                      <a:pt x="174" y="85"/>
                    </a:cubicBezTo>
                    <a:cubicBezTo>
                      <a:pt x="174" y="86"/>
                      <a:pt x="174" y="86"/>
                      <a:pt x="174" y="86"/>
                    </a:cubicBezTo>
                    <a:cubicBezTo>
                      <a:pt x="174" y="86"/>
                      <a:pt x="174" y="86"/>
                      <a:pt x="174" y="86"/>
                    </a:cubicBezTo>
                    <a:cubicBezTo>
                      <a:pt x="174" y="86"/>
                      <a:pt x="174" y="86"/>
                      <a:pt x="174" y="86"/>
                    </a:cubicBezTo>
                    <a:cubicBezTo>
                      <a:pt x="174" y="86"/>
                      <a:pt x="174" y="86"/>
                      <a:pt x="174" y="86"/>
                    </a:cubicBezTo>
                    <a:cubicBezTo>
                      <a:pt x="174" y="86"/>
                      <a:pt x="174" y="86"/>
                      <a:pt x="174" y="86"/>
                    </a:cubicBezTo>
                    <a:cubicBezTo>
                      <a:pt x="174" y="86"/>
                      <a:pt x="174" y="86"/>
                      <a:pt x="174" y="86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2" y="86"/>
                      <a:pt x="172" y="86"/>
                      <a:pt x="171" y="86"/>
                    </a:cubicBezTo>
                    <a:cubicBezTo>
                      <a:pt x="171" y="86"/>
                      <a:pt x="170" y="86"/>
                      <a:pt x="170" y="86"/>
                    </a:cubicBezTo>
                    <a:cubicBezTo>
                      <a:pt x="170" y="86"/>
                      <a:pt x="170" y="86"/>
                      <a:pt x="170" y="86"/>
                    </a:cubicBezTo>
                    <a:cubicBezTo>
                      <a:pt x="169" y="86"/>
                      <a:pt x="169" y="86"/>
                      <a:pt x="169" y="86"/>
                    </a:cubicBezTo>
                    <a:cubicBezTo>
                      <a:pt x="169" y="86"/>
                      <a:pt x="169" y="86"/>
                      <a:pt x="169" y="86"/>
                    </a:cubicBezTo>
                    <a:cubicBezTo>
                      <a:pt x="169" y="86"/>
                      <a:pt x="169" y="86"/>
                      <a:pt x="169" y="86"/>
                    </a:cubicBezTo>
                    <a:cubicBezTo>
                      <a:pt x="168" y="87"/>
                      <a:pt x="168" y="87"/>
                      <a:pt x="167" y="87"/>
                    </a:cubicBezTo>
                    <a:cubicBezTo>
                      <a:pt x="167" y="87"/>
                      <a:pt x="167" y="87"/>
                      <a:pt x="167" y="87"/>
                    </a:cubicBezTo>
                    <a:cubicBezTo>
                      <a:pt x="167" y="88"/>
                      <a:pt x="167" y="88"/>
                      <a:pt x="167" y="88"/>
                    </a:cubicBezTo>
                    <a:cubicBezTo>
                      <a:pt x="168" y="88"/>
                      <a:pt x="168" y="88"/>
                      <a:pt x="168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9" y="89"/>
                      <a:pt x="169" y="89"/>
                      <a:pt x="169" y="89"/>
                    </a:cubicBezTo>
                    <a:cubicBezTo>
                      <a:pt x="169" y="90"/>
                      <a:pt x="168" y="90"/>
                      <a:pt x="168" y="91"/>
                    </a:cubicBezTo>
                    <a:cubicBezTo>
                      <a:pt x="168" y="91"/>
                      <a:pt x="167" y="92"/>
                      <a:pt x="167" y="91"/>
                    </a:cubicBezTo>
                    <a:cubicBezTo>
                      <a:pt x="167" y="91"/>
                      <a:pt x="167" y="91"/>
                      <a:pt x="167" y="91"/>
                    </a:cubicBezTo>
                    <a:cubicBezTo>
                      <a:pt x="166" y="90"/>
                      <a:pt x="166" y="90"/>
                      <a:pt x="166" y="90"/>
                    </a:cubicBezTo>
                    <a:cubicBezTo>
                      <a:pt x="166" y="90"/>
                      <a:pt x="166" y="90"/>
                      <a:pt x="166" y="90"/>
                    </a:cubicBezTo>
                    <a:cubicBezTo>
                      <a:pt x="166" y="90"/>
                      <a:pt x="165" y="90"/>
                      <a:pt x="165" y="90"/>
                    </a:cubicBezTo>
                    <a:cubicBezTo>
                      <a:pt x="164" y="91"/>
                      <a:pt x="164" y="91"/>
                      <a:pt x="164" y="91"/>
                    </a:cubicBezTo>
                    <a:cubicBezTo>
                      <a:pt x="164" y="92"/>
                      <a:pt x="164" y="92"/>
                      <a:pt x="164" y="92"/>
                    </a:cubicBezTo>
                    <a:cubicBezTo>
                      <a:pt x="164" y="92"/>
                      <a:pt x="164" y="92"/>
                      <a:pt x="164" y="92"/>
                    </a:cubicBezTo>
                    <a:cubicBezTo>
                      <a:pt x="163" y="93"/>
                      <a:pt x="164" y="94"/>
                      <a:pt x="164" y="95"/>
                    </a:cubicBezTo>
                    <a:cubicBezTo>
                      <a:pt x="164" y="95"/>
                      <a:pt x="164" y="95"/>
                      <a:pt x="164" y="95"/>
                    </a:cubicBezTo>
                    <a:cubicBezTo>
                      <a:pt x="164" y="95"/>
                      <a:pt x="164" y="95"/>
                      <a:pt x="164" y="95"/>
                    </a:cubicBezTo>
                    <a:cubicBezTo>
                      <a:pt x="164" y="95"/>
                      <a:pt x="164" y="95"/>
                      <a:pt x="164" y="95"/>
                    </a:cubicBezTo>
                    <a:cubicBezTo>
                      <a:pt x="164" y="95"/>
                      <a:pt x="163" y="95"/>
                      <a:pt x="162" y="95"/>
                    </a:cubicBezTo>
                    <a:cubicBezTo>
                      <a:pt x="162" y="96"/>
                      <a:pt x="162" y="96"/>
                      <a:pt x="162" y="96"/>
                    </a:cubicBezTo>
                    <a:cubicBezTo>
                      <a:pt x="162" y="96"/>
                      <a:pt x="161" y="97"/>
                      <a:pt x="160" y="97"/>
                    </a:cubicBezTo>
                    <a:cubicBezTo>
                      <a:pt x="160" y="96"/>
                      <a:pt x="160" y="96"/>
                      <a:pt x="160" y="96"/>
                    </a:cubicBezTo>
                    <a:cubicBezTo>
                      <a:pt x="160" y="96"/>
                      <a:pt x="159" y="96"/>
                      <a:pt x="159" y="96"/>
                    </a:cubicBezTo>
                    <a:cubicBezTo>
                      <a:pt x="157" y="96"/>
                      <a:pt x="156" y="97"/>
                      <a:pt x="155" y="97"/>
                    </a:cubicBezTo>
                    <a:cubicBezTo>
                      <a:pt x="155" y="98"/>
                      <a:pt x="155" y="98"/>
                      <a:pt x="155" y="98"/>
                    </a:cubicBezTo>
                    <a:cubicBezTo>
                      <a:pt x="154" y="98"/>
                      <a:pt x="154" y="98"/>
                      <a:pt x="154" y="98"/>
                    </a:cubicBezTo>
                    <a:cubicBezTo>
                      <a:pt x="154" y="97"/>
                      <a:pt x="154" y="97"/>
                      <a:pt x="154" y="97"/>
                    </a:cubicBezTo>
                    <a:cubicBezTo>
                      <a:pt x="153" y="97"/>
                      <a:pt x="153" y="97"/>
                      <a:pt x="153" y="96"/>
                    </a:cubicBezTo>
                    <a:cubicBezTo>
                      <a:pt x="152" y="96"/>
                      <a:pt x="150" y="97"/>
                      <a:pt x="150" y="97"/>
                    </a:cubicBezTo>
                    <a:cubicBezTo>
                      <a:pt x="150" y="97"/>
                      <a:pt x="150" y="97"/>
                      <a:pt x="150" y="97"/>
                    </a:cubicBezTo>
                    <a:cubicBezTo>
                      <a:pt x="150" y="97"/>
                      <a:pt x="150" y="97"/>
                      <a:pt x="150" y="97"/>
                    </a:cubicBezTo>
                    <a:cubicBezTo>
                      <a:pt x="150" y="97"/>
                      <a:pt x="150" y="97"/>
                      <a:pt x="150" y="97"/>
                    </a:cubicBezTo>
                    <a:cubicBezTo>
                      <a:pt x="149" y="97"/>
                      <a:pt x="149" y="97"/>
                      <a:pt x="149" y="97"/>
                    </a:cubicBezTo>
                    <a:cubicBezTo>
                      <a:pt x="149" y="97"/>
                      <a:pt x="149" y="97"/>
                      <a:pt x="149" y="97"/>
                    </a:cubicBezTo>
                    <a:cubicBezTo>
                      <a:pt x="150" y="97"/>
                      <a:pt x="150" y="97"/>
                      <a:pt x="150" y="97"/>
                    </a:cubicBezTo>
                    <a:cubicBezTo>
                      <a:pt x="150" y="97"/>
                      <a:pt x="150" y="97"/>
                      <a:pt x="150" y="97"/>
                    </a:cubicBezTo>
                    <a:cubicBezTo>
                      <a:pt x="149" y="97"/>
                      <a:pt x="149" y="97"/>
                      <a:pt x="149" y="97"/>
                    </a:cubicBezTo>
                    <a:cubicBezTo>
                      <a:pt x="149" y="96"/>
                      <a:pt x="149" y="96"/>
                      <a:pt x="149" y="96"/>
                    </a:cubicBezTo>
                    <a:cubicBezTo>
                      <a:pt x="148" y="96"/>
                      <a:pt x="148" y="96"/>
                      <a:pt x="148" y="96"/>
                    </a:cubicBezTo>
                    <a:cubicBezTo>
                      <a:pt x="148" y="96"/>
                      <a:pt x="148" y="95"/>
                      <a:pt x="148" y="95"/>
                    </a:cubicBezTo>
                    <a:cubicBezTo>
                      <a:pt x="148" y="95"/>
                      <a:pt x="148" y="94"/>
                      <a:pt x="148" y="94"/>
                    </a:cubicBezTo>
                    <a:cubicBezTo>
                      <a:pt x="148" y="94"/>
                      <a:pt x="148" y="94"/>
                      <a:pt x="148" y="94"/>
                    </a:cubicBezTo>
                    <a:cubicBezTo>
                      <a:pt x="148" y="94"/>
                      <a:pt x="148" y="94"/>
                      <a:pt x="148" y="94"/>
                    </a:cubicBezTo>
                    <a:cubicBezTo>
                      <a:pt x="148" y="94"/>
                      <a:pt x="149" y="94"/>
                      <a:pt x="149" y="93"/>
                    </a:cubicBezTo>
                    <a:cubicBezTo>
                      <a:pt x="149" y="93"/>
                      <a:pt x="149" y="93"/>
                      <a:pt x="149" y="93"/>
                    </a:cubicBezTo>
                    <a:cubicBezTo>
                      <a:pt x="149" y="93"/>
                      <a:pt x="149" y="93"/>
                      <a:pt x="149" y="93"/>
                    </a:cubicBezTo>
                    <a:cubicBezTo>
                      <a:pt x="149" y="93"/>
                      <a:pt x="149" y="93"/>
                      <a:pt x="149" y="93"/>
                    </a:cubicBezTo>
                    <a:cubicBezTo>
                      <a:pt x="150" y="92"/>
                      <a:pt x="150" y="92"/>
                      <a:pt x="150" y="92"/>
                    </a:cubicBezTo>
                    <a:cubicBezTo>
                      <a:pt x="149" y="92"/>
                      <a:pt x="149" y="92"/>
                      <a:pt x="149" y="92"/>
                    </a:cubicBezTo>
                    <a:cubicBezTo>
                      <a:pt x="149" y="92"/>
                      <a:pt x="149" y="92"/>
                      <a:pt x="149" y="92"/>
                    </a:cubicBezTo>
                    <a:cubicBezTo>
                      <a:pt x="148" y="91"/>
                      <a:pt x="148" y="91"/>
                      <a:pt x="147" y="91"/>
                    </a:cubicBezTo>
                    <a:cubicBezTo>
                      <a:pt x="147" y="92"/>
                      <a:pt x="147" y="92"/>
                      <a:pt x="147" y="92"/>
                    </a:cubicBezTo>
                    <a:cubicBezTo>
                      <a:pt x="147" y="92"/>
                      <a:pt x="147" y="92"/>
                      <a:pt x="147" y="92"/>
                    </a:cubicBezTo>
                    <a:cubicBezTo>
                      <a:pt x="147" y="92"/>
                      <a:pt x="147" y="92"/>
                      <a:pt x="147" y="92"/>
                    </a:cubicBezTo>
                    <a:cubicBezTo>
                      <a:pt x="147" y="92"/>
                      <a:pt x="147" y="92"/>
                      <a:pt x="147" y="92"/>
                    </a:cubicBezTo>
                    <a:cubicBezTo>
                      <a:pt x="146" y="92"/>
                      <a:pt x="146" y="92"/>
                      <a:pt x="146" y="92"/>
                    </a:cubicBezTo>
                    <a:cubicBezTo>
                      <a:pt x="146" y="93"/>
                      <a:pt x="146" y="93"/>
                      <a:pt x="146" y="94"/>
                    </a:cubicBezTo>
                    <a:cubicBezTo>
                      <a:pt x="146" y="94"/>
                      <a:pt x="146" y="94"/>
                      <a:pt x="146" y="94"/>
                    </a:cubicBezTo>
                    <a:cubicBezTo>
                      <a:pt x="146" y="94"/>
                      <a:pt x="146" y="94"/>
                      <a:pt x="146" y="94"/>
                    </a:cubicBezTo>
                    <a:cubicBezTo>
                      <a:pt x="146" y="94"/>
                      <a:pt x="146" y="94"/>
                      <a:pt x="146" y="94"/>
                    </a:cubicBezTo>
                    <a:cubicBezTo>
                      <a:pt x="146" y="94"/>
                      <a:pt x="146" y="94"/>
                      <a:pt x="146" y="94"/>
                    </a:cubicBezTo>
                    <a:cubicBezTo>
                      <a:pt x="146" y="96"/>
                      <a:pt x="146" y="96"/>
                      <a:pt x="146" y="96"/>
                    </a:cubicBezTo>
                    <a:cubicBezTo>
                      <a:pt x="147" y="96"/>
                      <a:pt x="147" y="96"/>
                      <a:pt x="147" y="96"/>
                    </a:cubicBezTo>
                    <a:cubicBezTo>
                      <a:pt x="146" y="97"/>
                      <a:pt x="146" y="97"/>
                      <a:pt x="146" y="97"/>
                    </a:cubicBezTo>
                    <a:cubicBezTo>
                      <a:pt x="147" y="97"/>
                      <a:pt x="147" y="97"/>
                      <a:pt x="147" y="97"/>
                    </a:cubicBezTo>
                    <a:cubicBezTo>
                      <a:pt x="147" y="97"/>
                      <a:pt x="147" y="97"/>
                      <a:pt x="147" y="97"/>
                    </a:cubicBezTo>
                    <a:cubicBezTo>
                      <a:pt x="147" y="97"/>
                      <a:pt x="147" y="97"/>
                      <a:pt x="147" y="97"/>
                    </a:cubicBezTo>
                    <a:cubicBezTo>
                      <a:pt x="147" y="97"/>
                      <a:pt x="147" y="97"/>
                      <a:pt x="147" y="97"/>
                    </a:cubicBezTo>
                    <a:cubicBezTo>
                      <a:pt x="147" y="97"/>
                      <a:pt x="147" y="97"/>
                      <a:pt x="147" y="97"/>
                    </a:cubicBezTo>
                    <a:cubicBezTo>
                      <a:pt x="147" y="98"/>
                      <a:pt x="147" y="98"/>
                      <a:pt x="147" y="98"/>
                    </a:cubicBezTo>
                    <a:cubicBezTo>
                      <a:pt x="146" y="98"/>
                      <a:pt x="146" y="98"/>
                      <a:pt x="146" y="98"/>
                    </a:cubicBezTo>
                    <a:cubicBezTo>
                      <a:pt x="146" y="98"/>
                      <a:pt x="146" y="98"/>
                      <a:pt x="146" y="98"/>
                    </a:cubicBezTo>
                    <a:cubicBezTo>
                      <a:pt x="146" y="98"/>
                      <a:pt x="146" y="98"/>
                      <a:pt x="146" y="98"/>
                    </a:cubicBezTo>
                    <a:cubicBezTo>
                      <a:pt x="146" y="98"/>
                      <a:pt x="146" y="98"/>
                      <a:pt x="146" y="98"/>
                    </a:cubicBezTo>
                    <a:cubicBezTo>
                      <a:pt x="146" y="98"/>
                      <a:pt x="146" y="98"/>
                      <a:pt x="146" y="98"/>
                    </a:cubicBezTo>
                    <a:cubicBezTo>
                      <a:pt x="146" y="98"/>
                      <a:pt x="146" y="98"/>
                      <a:pt x="146" y="98"/>
                    </a:cubicBezTo>
                    <a:cubicBezTo>
                      <a:pt x="146" y="98"/>
                      <a:pt x="146" y="98"/>
                      <a:pt x="146" y="98"/>
                    </a:cubicBezTo>
                    <a:cubicBezTo>
                      <a:pt x="146" y="98"/>
                      <a:pt x="146" y="98"/>
                      <a:pt x="146" y="98"/>
                    </a:cubicBezTo>
                    <a:cubicBezTo>
                      <a:pt x="145" y="98"/>
                      <a:pt x="145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9"/>
                      <a:pt x="144" y="99"/>
                      <a:pt x="144" y="99"/>
                    </a:cubicBezTo>
                    <a:cubicBezTo>
                      <a:pt x="144" y="99"/>
                      <a:pt x="144" y="99"/>
                      <a:pt x="144" y="99"/>
                    </a:cubicBezTo>
                    <a:cubicBezTo>
                      <a:pt x="144" y="99"/>
                      <a:pt x="144" y="99"/>
                      <a:pt x="144" y="99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3" y="98"/>
                      <a:pt x="142" y="99"/>
                      <a:pt x="142" y="99"/>
                    </a:cubicBezTo>
                    <a:cubicBezTo>
                      <a:pt x="142" y="99"/>
                      <a:pt x="142" y="99"/>
                      <a:pt x="142" y="99"/>
                    </a:cubicBezTo>
                    <a:cubicBezTo>
                      <a:pt x="142" y="99"/>
                      <a:pt x="142" y="99"/>
                      <a:pt x="142" y="99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41" y="100"/>
                      <a:pt x="141" y="100"/>
                      <a:pt x="141" y="100"/>
                    </a:cubicBezTo>
                    <a:cubicBezTo>
                      <a:pt x="141" y="100"/>
                      <a:pt x="141" y="100"/>
                      <a:pt x="141" y="100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41" y="99"/>
                      <a:pt x="141" y="99"/>
                      <a:pt x="141" y="99"/>
                    </a:cubicBezTo>
                    <a:cubicBezTo>
                      <a:pt x="141" y="99"/>
                      <a:pt x="141" y="99"/>
                      <a:pt x="141" y="99"/>
                    </a:cubicBezTo>
                    <a:cubicBezTo>
                      <a:pt x="141" y="100"/>
                      <a:pt x="141" y="100"/>
                      <a:pt x="140" y="101"/>
                    </a:cubicBezTo>
                    <a:cubicBezTo>
                      <a:pt x="139" y="102"/>
                      <a:pt x="139" y="102"/>
                      <a:pt x="139" y="102"/>
                    </a:cubicBezTo>
                    <a:cubicBezTo>
                      <a:pt x="140" y="102"/>
                      <a:pt x="140" y="102"/>
                      <a:pt x="140" y="102"/>
                    </a:cubicBezTo>
                    <a:cubicBezTo>
                      <a:pt x="139" y="102"/>
                      <a:pt x="139" y="102"/>
                      <a:pt x="139" y="102"/>
                    </a:cubicBezTo>
                    <a:cubicBezTo>
                      <a:pt x="138" y="103"/>
                      <a:pt x="138" y="103"/>
                      <a:pt x="138" y="103"/>
                    </a:cubicBezTo>
                    <a:cubicBezTo>
                      <a:pt x="137" y="103"/>
                      <a:pt x="137" y="103"/>
                      <a:pt x="137" y="103"/>
                    </a:cubicBezTo>
                    <a:cubicBezTo>
                      <a:pt x="137" y="103"/>
                      <a:pt x="137" y="103"/>
                      <a:pt x="137" y="103"/>
                    </a:cubicBezTo>
                    <a:cubicBezTo>
                      <a:pt x="136" y="104"/>
                      <a:pt x="137" y="104"/>
                      <a:pt x="136" y="105"/>
                    </a:cubicBezTo>
                    <a:cubicBezTo>
                      <a:pt x="136" y="105"/>
                      <a:pt x="135" y="105"/>
                      <a:pt x="134" y="105"/>
                    </a:cubicBezTo>
                    <a:cubicBezTo>
                      <a:pt x="134" y="106"/>
                      <a:pt x="134" y="106"/>
                      <a:pt x="134" y="106"/>
                    </a:cubicBezTo>
                    <a:cubicBezTo>
                      <a:pt x="135" y="106"/>
                      <a:pt x="135" y="106"/>
                      <a:pt x="135" y="106"/>
                    </a:cubicBezTo>
                    <a:cubicBezTo>
                      <a:pt x="134" y="106"/>
                      <a:pt x="133" y="106"/>
                      <a:pt x="133" y="106"/>
                    </a:cubicBezTo>
                    <a:cubicBezTo>
                      <a:pt x="133" y="105"/>
                      <a:pt x="133" y="105"/>
                      <a:pt x="133" y="105"/>
                    </a:cubicBezTo>
                    <a:cubicBezTo>
                      <a:pt x="132" y="105"/>
                      <a:pt x="132" y="105"/>
                      <a:pt x="132" y="105"/>
                    </a:cubicBezTo>
                    <a:cubicBezTo>
                      <a:pt x="132" y="106"/>
                      <a:pt x="132" y="106"/>
                      <a:pt x="132" y="106"/>
                    </a:cubicBezTo>
                    <a:cubicBezTo>
                      <a:pt x="132" y="107"/>
                      <a:pt x="132" y="107"/>
                      <a:pt x="132" y="107"/>
                    </a:cubicBezTo>
                    <a:cubicBezTo>
                      <a:pt x="132" y="107"/>
                      <a:pt x="132" y="107"/>
                      <a:pt x="132" y="107"/>
                    </a:cubicBezTo>
                    <a:cubicBezTo>
                      <a:pt x="132" y="107"/>
                      <a:pt x="132" y="107"/>
                      <a:pt x="132" y="107"/>
                    </a:cubicBezTo>
                    <a:cubicBezTo>
                      <a:pt x="130" y="107"/>
                      <a:pt x="130" y="107"/>
                      <a:pt x="130" y="107"/>
                    </a:cubicBezTo>
                    <a:cubicBezTo>
                      <a:pt x="130" y="107"/>
                      <a:pt x="130" y="107"/>
                      <a:pt x="130" y="107"/>
                    </a:cubicBezTo>
                    <a:cubicBezTo>
                      <a:pt x="129" y="107"/>
                      <a:pt x="129" y="107"/>
                      <a:pt x="129" y="107"/>
                    </a:cubicBezTo>
                    <a:cubicBezTo>
                      <a:pt x="129" y="107"/>
                      <a:pt x="129" y="107"/>
                      <a:pt x="129" y="107"/>
                    </a:cubicBezTo>
                    <a:cubicBezTo>
                      <a:pt x="129" y="107"/>
                      <a:pt x="129" y="107"/>
                      <a:pt x="129" y="107"/>
                    </a:cubicBezTo>
                    <a:cubicBezTo>
                      <a:pt x="129" y="107"/>
                      <a:pt x="129" y="107"/>
                      <a:pt x="129" y="107"/>
                    </a:cubicBezTo>
                    <a:cubicBezTo>
                      <a:pt x="128" y="107"/>
                      <a:pt x="128" y="107"/>
                      <a:pt x="128" y="107"/>
                    </a:cubicBezTo>
                    <a:cubicBezTo>
                      <a:pt x="128" y="108"/>
                      <a:pt x="128" y="108"/>
                      <a:pt x="128" y="108"/>
                    </a:cubicBezTo>
                    <a:cubicBezTo>
                      <a:pt x="128" y="108"/>
                      <a:pt x="128" y="108"/>
                      <a:pt x="128" y="108"/>
                    </a:cubicBezTo>
                    <a:cubicBezTo>
                      <a:pt x="128" y="108"/>
                      <a:pt x="128" y="108"/>
                      <a:pt x="128" y="108"/>
                    </a:cubicBezTo>
                    <a:cubicBezTo>
                      <a:pt x="128" y="108"/>
                      <a:pt x="128" y="108"/>
                      <a:pt x="128" y="108"/>
                    </a:cubicBezTo>
                    <a:cubicBezTo>
                      <a:pt x="128" y="108"/>
                      <a:pt x="128" y="108"/>
                      <a:pt x="128" y="108"/>
                    </a:cubicBezTo>
                    <a:cubicBezTo>
                      <a:pt x="128" y="108"/>
                      <a:pt x="128" y="108"/>
                      <a:pt x="128" y="108"/>
                    </a:cubicBezTo>
                    <a:cubicBezTo>
                      <a:pt x="128" y="108"/>
                      <a:pt x="128" y="108"/>
                      <a:pt x="128" y="108"/>
                    </a:cubicBezTo>
                    <a:cubicBezTo>
                      <a:pt x="128" y="108"/>
                      <a:pt x="128" y="108"/>
                      <a:pt x="128" y="108"/>
                    </a:cubicBezTo>
                    <a:cubicBezTo>
                      <a:pt x="128" y="109"/>
                      <a:pt x="128" y="109"/>
                      <a:pt x="128" y="109"/>
                    </a:cubicBezTo>
                    <a:cubicBezTo>
                      <a:pt x="129" y="109"/>
                      <a:pt x="130" y="109"/>
                      <a:pt x="130" y="109"/>
                    </a:cubicBezTo>
                    <a:cubicBezTo>
                      <a:pt x="131" y="109"/>
                      <a:pt x="131" y="109"/>
                      <a:pt x="131" y="109"/>
                    </a:cubicBezTo>
                    <a:cubicBezTo>
                      <a:pt x="131" y="109"/>
                      <a:pt x="131" y="109"/>
                      <a:pt x="131" y="109"/>
                    </a:cubicBezTo>
                    <a:cubicBezTo>
                      <a:pt x="131" y="109"/>
                      <a:pt x="131" y="109"/>
                      <a:pt x="131" y="109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3" y="111"/>
                      <a:pt x="132" y="111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2" y="113"/>
                      <a:pt x="132" y="114"/>
                      <a:pt x="132" y="114"/>
                    </a:cubicBezTo>
                    <a:cubicBezTo>
                      <a:pt x="133" y="114"/>
                      <a:pt x="133" y="114"/>
                      <a:pt x="133" y="114"/>
                    </a:cubicBezTo>
                    <a:cubicBezTo>
                      <a:pt x="133" y="114"/>
                      <a:pt x="133" y="114"/>
                      <a:pt x="133" y="114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2" y="115"/>
                      <a:pt x="132" y="116"/>
                      <a:pt x="132" y="116"/>
                    </a:cubicBezTo>
                    <a:cubicBezTo>
                      <a:pt x="131" y="117"/>
                      <a:pt x="131" y="116"/>
                      <a:pt x="130" y="116"/>
                    </a:cubicBezTo>
                    <a:cubicBezTo>
                      <a:pt x="130" y="117"/>
                      <a:pt x="128" y="116"/>
                      <a:pt x="128" y="116"/>
                    </a:cubicBezTo>
                    <a:cubicBezTo>
                      <a:pt x="127" y="116"/>
                      <a:pt x="126" y="116"/>
                      <a:pt x="126" y="116"/>
                    </a:cubicBezTo>
                    <a:cubicBezTo>
                      <a:pt x="126" y="116"/>
                      <a:pt x="125" y="116"/>
                      <a:pt x="125" y="116"/>
                    </a:cubicBezTo>
                    <a:cubicBezTo>
                      <a:pt x="124" y="116"/>
                      <a:pt x="123" y="116"/>
                      <a:pt x="123" y="116"/>
                    </a:cubicBezTo>
                    <a:cubicBezTo>
                      <a:pt x="123" y="116"/>
                      <a:pt x="123" y="116"/>
                      <a:pt x="123" y="116"/>
                    </a:cubicBezTo>
                    <a:cubicBezTo>
                      <a:pt x="122" y="116"/>
                      <a:pt x="122" y="116"/>
                      <a:pt x="122" y="116"/>
                    </a:cubicBezTo>
                    <a:cubicBezTo>
                      <a:pt x="122" y="116"/>
                      <a:pt x="121" y="117"/>
                      <a:pt x="121" y="117"/>
                    </a:cubicBezTo>
                    <a:cubicBezTo>
                      <a:pt x="121" y="117"/>
                      <a:pt x="121" y="117"/>
                      <a:pt x="121" y="117"/>
                    </a:cubicBezTo>
                    <a:cubicBezTo>
                      <a:pt x="122" y="117"/>
                      <a:pt x="122" y="118"/>
                      <a:pt x="122" y="118"/>
                    </a:cubicBezTo>
                    <a:cubicBezTo>
                      <a:pt x="122" y="119"/>
                      <a:pt x="122" y="119"/>
                      <a:pt x="122" y="119"/>
                    </a:cubicBezTo>
                    <a:cubicBezTo>
                      <a:pt x="122" y="120"/>
                      <a:pt x="122" y="123"/>
                      <a:pt x="121" y="123"/>
                    </a:cubicBezTo>
                    <a:cubicBezTo>
                      <a:pt x="121" y="123"/>
                      <a:pt x="121" y="124"/>
                      <a:pt x="121" y="124"/>
                    </a:cubicBezTo>
                    <a:cubicBezTo>
                      <a:pt x="121" y="124"/>
                      <a:pt x="121" y="124"/>
                      <a:pt x="121" y="12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21" y="124"/>
                      <a:pt x="121" y="124"/>
                      <a:pt x="121" y="124"/>
                    </a:cubicBezTo>
                    <a:cubicBezTo>
                      <a:pt x="121" y="124"/>
                      <a:pt x="121" y="124"/>
                      <a:pt x="121" y="124"/>
                    </a:cubicBezTo>
                    <a:cubicBezTo>
                      <a:pt x="121" y="125"/>
                      <a:pt x="121" y="125"/>
                      <a:pt x="121" y="125"/>
                    </a:cubicBezTo>
                    <a:cubicBezTo>
                      <a:pt x="122" y="125"/>
                      <a:pt x="122" y="125"/>
                      <a:pt x="122" y="125"/>
                    </a:cubicBezTo>
                    <a:cubicBezTo>
                      <a:pt x="122" y="125"/>
                      <a:pt x="122" y="125"/>
                      <a:pt x="122" y="125"/>
                    </a:cubicBezTo>
                    <a:cubicBezTo>
                      <a:pt x="122" y="125"/>
                      <a:pt x="122" y="125"/>
                      <a:pt x="122" y="125"/>
                    </a:cubicBezTo>
                    <a:cubicBezTo>
                      <a:pt x="122" y="125"/>
                      <a:pt x="122" y="125"/>
                      <a:pt x="122" y="125"/>
                    </a:cubicBezTo>
                    <a:cubicBezTo>
                      <a:pt x="122" y="126"/>
                      <a:pt x="122" y="126"/>
                      <a:pt x="122" y="126"/>
                    </a:cubicBezTo>
                    <a:cubicBezTo>
                      <a:pt x="122" y="127"/>
                      <a:pt x="122" y="127"/>
                      <a:pt x="122" y="127"/>
                    </a:cubicBezTo>
                    <a:cubicBezTo>
                      <a:pt x="122" y="127"/>
                      <a:pt x="122" y="127"/>
                      <a:pt x="122" y="127"/>
                    </a:cubicBezTo>
                    <a:cubicBezTo>
                      <a:pt x="122" y="127"/>
                      <a:pt x="122" y="127"/>
                      <a:pt x="123" y="127"/>
                    </a:cubicBezTo>
                    <a:cubicBezTo>
                      <a:pt x="123" y="127"/>
                      <a:pt x="123" y="127"/>
                      <a:pt x="123" y="127"/>
                    </a:cubicBezTo>
                    <a:cubicBezTo>
                      <a:pt x="124" y="127"/>
                      <a:pt x="124" y="127"/>
                      <a:pt x="124" y="127"/>
                    </a:cubicBezTo>
                    <a:cubicBezTo>
                      <a:pt x="125" y="126"/>
                      <a:pt x="125" y="127"/>
                      <a:pt x="125" y="128"/>
                    </a:cubicBezTo>
                    <a:cubicBezTo>
                      <a:pt x="125" y="128"/>
                      <a:pt x="125" y="128"/>
                      <a:pt x="125" y="128"/>
                    </a:cubicBezTo>
                    <a:cubicBezTo>
                      <a:pt x="126" y="128"/>
                      <a:pt x="126" y="129"/>
                      <a:pt x="127" y="128"/>
                    </a:cubicBezTo>
                    <a:cubicBezTo>
                      <a:pt x="127" y="128"/>
                      <a:pt x="127" y="128"/>
                      <a:pt x="127" y="128"/>
                    </a:cubicBezTo>
                    <a:cubicBezTo>
                      <a:pt x="127" y="128"/>
                      <a:pt x="127" y="128"/>
                      <a:pt x="127" y="128"/>
                    </a:cubicBezTo>
                    <a:cubicBezTo>
                      <a:pt x="127" y="128"/>
                      <a:pt x="127" y="128"/>
                      <a:pt x="127" y="128"/>
                    </a:cubicBezTo>
                    <a:cubicBezTo>
                      <a:pt x="127" y="128"/>
                      <a:pt x="127" y="128"/>
                      <a:pt x="127" y="128"/>
                    </a:cubicBezTo>
                    <a:cubicBezTo>
                      <a:pt x="127" y="128"/>
                      <a:pt x="127" y="128"/>
                      <a:pt x="128" y="128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9" y="127"/>
                      <a:pt x="130" y="127"/>
                      <a:pt x="130" y="127"/>
                    </a:cubicBezTo>
                    <a:cubicBezTo>
                      <a:pt x="131" y="127"/>
                      <a:pt x="131" y="127"/>
                      <a:pt x="131" y="127"/>
                    </a:cubicBezTo>
                    <a:cubicBezTo>
                      <a:pt x="131" y="127"/>
                      <a:pt x="131" y="127"/>
                      <a:pt x="131" y="127"/>
                    </a:cubicBezTo>
                    <a:cubicBezTo>
                      <a:pt x="132" y="127"/>
                      <a:pt x="131" y="127"/>
                      <a:pt x="132" y="127"/>
                    </a:cubicBezTo>
                    <a:cubicBezTo>
                      <a:pt x="132" y="126"/>
                      <a:pt x="133" y="126"/>
                      <a:pt x="133" y="126"/>
                    </a:cubicBezTo>
                    <a:cubicBezTo>
                      <a:pt x="133" y="126"/>
                      <a:pt x="133" y="126"/>
                      <a:pt x="133" y="126"/>
                    </a:cubicBezTo>
                    <a:cubicBezTo>
                      <a:pt x="133" y="125"/>
                      <a:pt x="134" y="124"/>
                      <a:pt x="135" y="124"/>
                    </a:cubicBezTo>
                    <a:cubicBezTo>
                      <a:pt x="135" y="124"/>
                      <a:pt x="135" y="124"/>
                      <a:pt x="135" y="124"/>
                    </a:cubicBezTo>
                    <a:cubicBezTo>
                      <a:pt x="134" y="124"/>
                      <a:pt x="134" y="124"/>
                      <a:pt x="134" y="124"/>
                    </a:cubicBezTo>
                    <a:cubicBezTo>
                      <a:pt x="134" y="123"/>
                      <a:pt x="134" y="123"/>
                      <a:pt x="134" y="123"/>
                    </a:cubicBezTo>
                    <a:cubicBezTo>
                      <a:pt x="134" y="122"/>
                      <a:pt x="135" y="121"/>
                      <a:pt x="135" y="121"/>
                    </a:cubicBezTo>
                    <a:cubicBezTo>
                      <a:pt x="135" y="121"/>
                      <a:pt x="135" y="121"/>
                      <a:pt x="135" y="121"/>
                    </a:cubicBezTo>
                    <a:cubicBezTo>
                      <a:pt x="135" y="121"/>
                      <a:pt x="135" y="121"/>
                      <a:pt x="135" y="121"/>
                    </a:cubicBezTo>
                    <a:cubicBezTo>
                      <a:pt x="136" y="120"/>
                      <a:pt x="137" y="120"/>
                      <a:pt x="137" y="120"/>
                    </a:cubicBezTo>
                    <a:cubicBezTo>
                      <a:pt x="137" y="120"/>
                      <a:pt x="137" y="120"/>
                      <a:pt x="137" y="120"/>
                    </a:cubicBezTo>
                    <a:cubicBezTo>
                      <a:pt x="138" y="119"/>
                      <a:pt x="138" y="119"/>
                      <a:pt x="139" y="119"/>
                    </a:cubicBezTo>
                    <a:cubicBezTo>
                      <a:pt x="139" y="118"/>
                      <a:pt x="138" y="117"/>
                      <a:pt x="139" y="116"/>
                    </a:cubicBezTo>
                    <a:cubicBezTo>
                      <a:pt x="140" y="116"/>
                      <a:pt x="140" y="116"/>
                      <a:pt x="141" y="117"/>
                    </a:cubicBezTo>
                    <a:cubicBezTo>
                      <a:pt x="141" y="116"/>
                      <a:pt x="141" y="116"/>
                      <a:pt x="141" y="116"/>
                    </a:cubicBezTo>
                    <a:cubicBezTo>
                      <a:pt x="142" y="117"/>
                      <a:pt x="142" y="117"/>
                      <a:pt x="143" y="117"/>
                    </a:cubicBezTo>
                    <a:cubicBezTo>
                      <a:pt x="144" y="117"/>
                      <a:pt x="144" y="116"/>
                      <a:pt x="145" y="116"/>
                    </a:cubicBezTo>
                    <a:cubicBezTo>
                      <a:pt x="146" y="115"/>
                      <a:pt x="146" y="115"/>
                      <a:pt x="146" y="115"/>
                    </a:cubicBezTo>
                    <a:cubicBezTo>
                      <a:pt x="146" y="115"/>
                      <a:pt x="146" y="115"/>
                      <a:pt x="146" y="115"/>
                    </a:cubicBezTo>
                    <a:cubicBezTo>
                      <a:pt x="147" y="115"/>
                      <a:pt x="147" y="115"/>
                      <a:pt x="148" y="115"/>
                    </a:cubicBezTo>
                    <a:cubicBezTo>
                      <a:pt x="149" y="115"/>
                      <a:pt x="149" y="117"/>
                      <a:pt x="150" y="118"/>
                    </a:cubicBezTo>
                    <a:cubicBezTo>
                      <a:pt x="151" y="118"/>
                      <a:pt x="152" y="119"/>
                      <a:pt x="152" y="120"/>
                    </a:cubicBezTo>
                    <a:cubicBezTo>
                      <a:pt x="153" y="120"/>
                      <a:pt x="154" y="120"/>
                      <a:pt x="154" y="121"/>
                    </a:cubicBezTo>
                    <a:cubicBezTo>
                      <a:pt x="154" y="121"/>
                      <a:pt x="154" y="121"/>
                      <a:pt x="154" y="121"/>
                    </a:cubicBezTo>
                    <a:cubicBezTo>
                      <a:pt x="154" y="121"/>
                      <a:pt x="154" y="121"/>
                      <a:pt x="154" y="121"/>
                    </a:cubicBezTo>
                    <a:cubicBezTo>
                      <a:pt x="155" y="121"/>
                      <a:pt x="155" y="121"/>
                      <a:pt x="155" y="121"/>
                    </a:cubicBezTo>
                    <a:cubicBezTo>
                      <a:pt x="155" y="121"/>
                      <a:pt x="155" y="121"/>
                      <a:pt x="155" y="121"/>
                    </a:cubicBezTo>
                    <a:cubicBezTo>
                      <a:pt x="154" y="121"/>
                      <a:pt x="154" y="121"/>
                      <a:pt x="154" y="121"/>
                    </a:cubicBezTo>
                    <a:cubicBezTo>
                      <a:pt x="155" y="121"/>
                      <a:pt x="155" y="121"/>
                      <a:pt x="155" y="121"/>
                    </a:cubicBezTo>
                    <a:cubicBezTo>
                      <a:pt x="155" y="121"/>
                      <a:pt x="155" y="121"/>
                      <a:pt x="155" y="121"/>
                    </a:cubicBezTo>
                    <a:cubicBezTo>
                      <a:pt x="155" y="122"/>
                      <a:pt x="155" y="122"/>
                      <a:pt x="155" y="122"/>
                    </a:cubicBezTo>
                    <a:cubicBezTo>
                      <a:pt x="156" y="122"/>
                      <a:pt x="156" y="122"/>
                      <a:pt x="156" y="122"/>
                    </a:cubicBezTo>
                    <a:cubicBezTo>
                      <a:pt x="156" y="122"/>
                      <a:pt x="156" y="122"/>
                      <a:pt x="156" y="122"/>
                    </a:cubicBezTo>
                    <a:cubicBezTo>
                      <a:pt x="157" y="124"/>
                      <a:pt x="157" y="124"/>
                      <a:pt x="157" y="124"/>
                    </a:cubicBezTo>
                    <a:cubicBezTo>
                      <a:pt x="157" y="124"/>
                      <a:pt x="157" y="124"/>
                      <a:pt x="157" y="124"/>
                    </a:cubicBezTo>
                    <a:cubicBezTo>
                      <a:pt x="157" y="124"/>
                      <a:pt x="157" y="124"/>
                      <a:pt x="157" y="124"/>
                    </a:cubicBezTo>
                    <a:cubicBezTo>
                      <a:pt x="157" y="124"/>
                      <a:pt x="157" y="124"/>
                      <a:pt x="157" y="124"/>
                    </a:cubicBezTo>
                    <a:cubicBezTo>
                      <a:pt x="156" y="125"/>
                      <a:pt x="156" y="125"/>
                      <a:pt x="156" y="125"/>
                    </a:cubicBezTo>
                    <a:cubicBezTo>
                      <a:pt x="156" y="125"/>
                      <a:pt x="156" y="125"/>
                      <a:pt x="156" y="125"/>
                    </a:cubicBezTo>
                    <a:cubicBezTo>
                      <a:pt x="156" y="125"/>
                      <a:pt x="156" y="125"/>
                      <a:pt x="156" y="125"/>
                    </a:cubicBezTo>
                    <a:cubicBezTo>
                      <a:pt x="157" y="125"/>
                      <a:pt x="157" y="125"/>
                      <a:pt x="157" y="125"/>
                    </a:cubicBezTo>
                    <a:cubicBezTo>
                      <a:pt x="157" y="125"/>
                      <a:pt x="157" y="125"/>
                      <a:pt x="158" y="125"/>
                    </a:cubicBezTo>
                    <a:cubicBezTo>
                      <a:pt x="158" y="124"/>
                      <a:pt x="158" y="124"/>
                      <a:pt x="158" y="124"/>
                    </a:cubicBezTo>
                    <a:cubicBezTo>
                      <a:pt x="158" y="124"/>
                      <a:pt x="158" y="124"/>
                      <a:pt x="158" y="124"/>
                    </a:cubicBezTo>
                    <a:cubicBezTo>
                      <a:pt x="158" y="124"/>
                      <a:pt x="158" y="124"/>
                      <a:pt x="158" y="124"/>
                    </a:cubicBezTo>
                    <a:cubicBezTo>
                      <a:pt x="158" y="123"/>
                      <a:pt x="158" y="123"/>
                      <a:pt x="158" y="123"/>
                    </a:cubicBezTo>
                    <a:cubicBezTo>
                      <a:pt x="158" y="123"/>
                      <a:pt x="158" y="123"/>
                      <a:pt x="158" y="123"/>
                    </a:cubicBezTo>
                    <a:cubicBezTo>
                      <a:pt x="158" y="122"/>
                      <a:pt x="158" y="121"/>
                      <a:pt x="158" y="121"/>
                    </a:cubicBezTo>
                    <a:cubicBezTo>
                      <a:pt x="158" y="122"/>
                      <a:pt x="159" y="122"/>
                      <a:pt x="159" y="122"/>
                    </a:cubicBezTo>
                    <a:cubicBezTo>
                      <a:pt x="160" y="122"/>
                      <a:pt x="160" y="122"/>
                      <a:pt x="160" y="122"/>
                    </a:cubicBezTo>
                    <a:cubicBezTo>
                      <a:pt x="160" y="122"/>
                      <a:pt x="160" y="122"/>
                      <a:pt x="160" y="122"/>
                    </a:cubicBezTo>
                    <a:cubicBezTo>
                      <a:pt x="160" y="122"/>
                      <a:pt x="160" y="122"/>
                      <a:pt x="160" y="122"/>
                    </a:cubicBezTo>
                    <a:cubicBezTo>
                      <a:pt x="159" y="121"/>
                      <a:pt x="158" y="120"/>
                      <a:pt x="157" y="120"/>
                    </a:cubicBezTo>
                    <a:cubicBezTo>
                      <a:pt x="157" y="120"/>
                      <a:pt x="157" y="120"/>
                      <a:pt x="157" y="120"/>
                    </a:cubicBezTo>
                    <a:cubicBezTo>
                      <a:pt x="157" y="119"/>
                      <a:pt x="157" y="119"/>
                      <a:pt x="157" y="119"/>
                    </a:cubicBezTo>
                    <a:cubicBezTo>
                      <a:pt x="157" y="119"/>
                      <a:pt x="157" y="119"/>
                      <a:pt x="157" y="119"/>
                    </a:cubicBezTo>
                    <a:cubicBezTo>
                      <a:pt x="157" y="119"/>
                      <a:pt x="155" y="119"/>
                      <a:pt x="155" y="119"/>
                    </a:cubicBezTo>
                    <a:cubicBezTo>
                      <a:pt x="155" y="118"/>
                      <a:pt x="154" y="118"/>
                      <a:pt x="154" y="117"/>
                    </a:cubicBezTo>
                    <a:cubicBezTo>
                      <a:pt x="154" y="116"/>
                      <a:pt x="154" y="116"/>
                      <a:pt x="154" y="116"/>
                    </a:cubicBezTo>
                    <a:cubicBezTo>
                      <a:pt x="153" y="116"/>
                      <a:pt x="153" y="116"/>
                      <a:pt x="153" y="116"/>
                    </a:cubicBezTo>
                    <a:cubicBezTo>
                      <a:pt x="152" y="115"/>
                      <a:pt x="152" y="115"/>
                      <a:pt x="152" y="114"/>
                    </a:cubicBezTo>
                    <a:cubicBezTo>
                      <a:pt x="152" y="114"/>
                      <a:pt x="152" y="114"/>
                      <a:pt x="152" y="114"/>
                    </a:cubicBezTo>
                    <a:cubicBezTo>
                      <a:pt x="152" y="113"/>
                      <a:pt x="152" y="113"/>
                      <a:pt x="152" y="113"/>
                    </a:cubicBezTo>
                    <a:cubicBezTo>
                      <a:pt x="151" y="113"/>
                      <a:pt x="151" y="113"/>
                      <a:pt x="151" y="113"/>
                    </a:cubicBezTo>
                    <a:cubicBezTo>
                      <a:pt x="152" y="113"/>
                      <a:pt x="152" y="113"/>
                      <a:pt x="152" y="113"/>
                    </a:cubicBezTo>
                    <a:cubicBezTo>
                      <a:pt x="152" y="113"/>
                      <a:pt x="152" y="113"/>
                      <a:pt x="153" y="113"/>
                    </a:cubicBezTo>
                    <a:cubicBezTo>
                      <a:pt x="153" y="112"/>
                      <a:pt x="153" y="112"/>
                      <a:pt x="153" y="112"/>
                    </a:cubicBezTo>
                    <a:cubicBezTo>
                      <a:pt x="153" y="112"/>
                      <a:pt x="153" y="112"/>
                      <a:pt x="154" y="112"/>
                    </a:cubicBezTo>
                    <a:cubicBezTo>
                      <a:pt x="154" y="113"/>
                      <a:pt x="154" y="113"/>
                      <a:pt x="154" y="113"/>
                    </a:cubicBezTo>
                    <a:cubicBezTo>
                      <a:pt x="153" y="113"/>
                      <a:pt x="153" y="113"/>
                      <a:pt x="153" y="113"/>
                    </a:cubicBezTo>
                    <a:cubicBezTo>
                      <a:pt x="153" y="113"/>
                      <a:pt x="154" y="114"/>
                      <a:pt x="154" y="114"/>
                    </a:cubicBezTo>
                    <a:cubicBezTo>
                      <a:pt x="154" y="114"/>
                      <a:pt x="154" y="114"/>
                      <a:pt x="154" y="114"/>
                    </a:cubicBezTo>
                    <a:cubicBezTo>
                      <a:pt x="154" y="113"/>
                      <a:pt x="154" y="113"/>
                      <a:pt x="154" y="113"/>
                    </a:cubicBezTo>
                    <a:cubicBezTo>
                      <a:pt x="156" y="114"/>
                      <a:pt x="155" y="115"/>
                      <a:pt x="156" y="115"/>
                    </a:cubicBezTo>
                    <a:cubicBezTo>
                      <a:pt x="156" y="115"/>
                      <a:pt x="156" y="115"/>
                      <a:pt x="156" y="115"/>
                    </a:cubicBezTo>
                    <a:cubicBezTo>
                      <a:pt x="156" y="115"/>
                      <a:pt x="156" y="115"/>
                      <a:pt x="156" y="115"/>
                    </a:cubicBezTo>
                    <a:cubicBezTo>
                      <a:pt x="156" y="115"/>
                      <a:pt x="156" y="116"/>
                      <a:pt x="157" y="116"/>
                    </a:cubicBezTo>
                    <a:cubicBezTo>
                      <a:pt x="157" y="116"/>
                      <a:pt x="157" y="116"/>
                      <a:pt x="157" y="116"/>
                    </a:cubicBezTo>
                    <a:cubicBezTo>
                      <a:pt x="158" y="117"/>
                      <a:pt x="158" y="117"/>
                      <a:pt x="158" y="117"/>
                    </a:cubicBezTo>
                    <a:cubicBezTo>
                      <a:pt x="159" y="117"/>
                      <a:pt x="159" y="117"/>
                      <a:pt x="159" y="117"/>
                    </a:cubicBezTo>
                    <a:cubicBezTo>
                      <a:pt x="159" y="118"/>
                      <a:pt x="160" y="118"/>
                      <a:pt x="161" y="118"/>
                    </a:cubicBezTo>
                    <a:cubicBezTo>
                      <a:pt x="161" y="119"/>
                      <a:pt x="161" y="119"/>
                      <a:pt x="161" y="119"/>
                    </a:cubicBezTo>
                    <a:cubicBezTo>
                      <a:pt x="162" y="119"/>
                      <a:pt x="162" y="119"/>
                      <a:pt x="162" y="119"/>
                    </a:cubicBezTo>
                    <a:cubicBezTo>
                      <a:pt x="162" y="120"/>
                      <a:pt x="162" y="120"/>
                      <a:pt x="162" y="120"/>
                    </a:cubicBezTo>
                    <a:cubicBezTo>
                      <a:pt x="162" y="121"/>
                      <a:pt x="162" y="121"/>
                      <a:pt x="162" y="121"/>
                    </a:cubicBezTo>
                    <a:cubicBezTo>
                      <a:pt x="161" y="121"/>
                      <a:pt x="161" y="121"/>
                      <a:pt x="161" y="121"/>
                    </a:cubicBezTo>
                    <a:cubicBezTo>
                      <a:pt x="162" y="122"/>
                      <a:pt x="162" y="122"/>
                      <a:pt x="162" y="122"/>
                    </a:cubicBezTo>
                    <a:cubicBezTo>
                      <a:pt x="162" y="122"/>
                      <a:pt x="162" y="122"/>
                      <a:pt x="162" y="122"/>
                    </a:cubicBezTo>
                    <a:cubicBezTo>
                      <a:pt x="162" y="122"/>
                      <a:pt x="162" y="122"/>
                      <a:pt x="162" y="122"/>
                    </a:cubicBezTo>
                    <a:cubicBezTo>
                      <a:pt x="163" y="123"/>
                      <a:pt x="163" y="123"/>
                      <a:pt x="163" y="123"/>
                    </a:cubicBezTo>
                    <a:cubicBezTo>
                      <a:pt x="163" y="123"/>
                      <a:pt x="163" y="124"/>
                      <a:pt x="164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3" y="124"/>
                      <a:pt x="163" y="124"/>
                      <a:pt x="163" y="124"/>
                    </a:cubicBezTo>
                    <a:cubicBezTo>
                      <a:pt x="163" y="124"/>
                      <a:pt x="163" y="124"/>
                      <a:pt x="163" y="124"/>
                    </a:cubicBezTo>
                    <a:cubicBezTo>
                      <a:pt x="164" y="125"/>
                      <a:pt x="164" y="125"/>
                      <a:pt x="164" y="125"/>
                    </a:cubicBezTo>
                    <a:cubicBezTo>
                      <a:pt x="164" y="125"/>
                      <a:pt x="165" y="124"/>
                      <a:pt x="166" y="125"/>
                    </a:cubicBezTo>
                    <a:cubicBezTo>
                      <a:pt x="166" y="125"/>
                      <a:pt x="166" y="125"/>
                      <a:pt x="167" y="125"/>
                    </a:cubicBezTo>
                    <a:cubicBezTo>
                      <a:pt x="167" y="125"/>
                      <a:pt x="167" y="125"/>
                      <a:pt x="167" y="125"/>
                    </a:cubicBezTo>
                    <a:cubicBezTo>
                      <a:pt x="166" y="126"/>
                      <a:pt x="166" y="125"/>
                      <a:pt x="165" y="125"/>
                    </a:cubicBezTo>
                    <a:cubicBezTo>
                      <a:pt x="165" y="125"/>
                      <a:pt x="165" y="125"/>
                      <a:pt x="164" y="125"/>
                    </a:cubicBezTo>
                    <a:cubicBezTo>
                      <a:pt x="164" y="126"/>
                      <a:pt x="164" y="126"/>
                      <a:pt x="164" y="126"/>
                    </a:cubicBezTo>
                    <a:cubicBezTo>
                      <a:pt x="165" y="126"/>
                      <a:pt x="165" y="126"/>
                      <a:pt x="165" y="126"/>
                    </a:cubicBezTo>
                    <a:cubicBezTo>
                      <a:pt x="165" y="127"/>
                      <a:pt x="165" y="127"/>
                      <a:pt x="165" y="127"/>
                    </a:cubicBezTo>
                    <a:cubicBezTo>
                      <a:pt x="165" y="127"/>
                      <a:pt x="165" y="127"/>
                      <a:pt x="165" y="127"/>
                    </a:cubicBezTo>
                    <a:cubicBezTo>
                      <a:pt x="165" y="127"/>
                      <a:pt x="165" y="127"/>
                      <a:pt x="165" y="127"/>
                    </a:cubicBezTo>
                    <a:cubicBezTo>
                      <a:pt x="166" y="128"/>
                      <a:pt x="166" y="128"/>
                      <a:pt x="166" y="128"/>
                    </a:cubicBezTo>
                    <a:cubicBezTo>
                      <a:pt x="166" y="128"/>
                      <a:pt x="166" y="128"/>
                      <a:pt x="166" y="128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67" y="128"/>
                      <a:pt x="167" y="128"/>
                      <a:pt x="167" y="128"/>
                    </a:cubicBezTo>
                    <a:cubicBezTo>
                      <a:pt x="167" y="127"/>
                      <a:pt x="166" y="127"/>
                      <a:pt x="166" y="126"/>
                    </a:cubicBezTo>
                    <a:cubicBezTo>
                      <a:pt x="166" y="126"/>
                      <a:pt x="166" y="126"/>
                      <a:pt x="166" y="126"/>
                    </a:cubicBezTo>
                    <a:cubicBezTo>
                      <a:pt x="167" y="126"/>
                      <a:pt x="167" y="126"/>
                      <a:pt x="167" y="126"/>
                    </a:cubicBezTo>
                    <a:cubicBezTo>
                      <a:pt x="167" y="126"/>
                      <a:pt x="167" y="126"/>
                      <a:pt x="167" y="126"/>
                    </a:cubicBezTo>
                    <a:cubicBezTo>
                      <a:pt x="167" y="126"/>
                      <a:pt x="167" y="126"/>
                      <a:pt x="167" y="126"/>
                    </a:cubicBezTo>
                    <a:cubicBezTo>
                      <a:pt x="167" y="126"/>
                      <a:pt x="167" y="126"/>
                      <a:pt x="167" y="126"/>
                    </a:cubicBezTo>
                    <a:cubicBezTo>
                      <a:pt x="167" y="126"/>
                      <a:pt x="167" y="126"/>
                      <a:pt x="167" y="126"/>
                    </a:cubicBezTo>
                    <a:cubicBezTo>
                      <a:pt x="167" y="126"/>
                      <a:pt x="167" y="126"/>
                      <a:pt x="167" y="126"/>
                    </a:cubicBezTo>
                    <a:cubicBezTo>
                      <a:pt x="167" y="126"/>
                      <a:pt x="167" y="126"/>
                      <a:pt x="167" y="126"/>
                    </a:cubicBezTo>
                    <a:cubicBezTo>
                      <a:pt x="167" y="125"/>
                      <a:pt x="167" y="125"/>
                      <a:pt x="167" y="125"/>
                    </a:cubicBezTo>
                    <a:cubicBezTo>
                      <a:pt x="167" y="125"/>
                      <a:pt x="167" y="125"/>
                      <a:pt x="167" y="125"/>
                    </a:cubicBezTo>
                    <a:cubicBezTo>
                      <a:pt x="168" y="126"/>
                      <a:pt x="168" y="126"/>
                      <a:pt x="168" y="126"/>
                    </a:cubicBezTo>
                    <a:cubicBezTo>
                      <a:pt x="168" y="126"/>
                      <a:pt x="168" y="126"/>
                      <a:pt x="168" y="126"/>
                    </a:cubicBezTo>
                    <a:cubicBezTo>
                      <a:pt x="168" y="126"/>
                      <a:pt x="168" y="126"/>
                      <a:pt x="168" y="126"/>
                    </a:cubicBezTo>
                    <a:cubicBezTo>
                      <a:pt x="168" y="125"/>
                      <a:pt x="168" y="125"/>
                      <a:pt x="168" y="125"/>
                    </a:cubicBezTo>
                    <a:cubicBezTo>
                      <a:pt x="168" y="125"/>
                      <a:pt x="168" y="125"/>
                      <a:pt x="168" y="125"/>
                    </a:cubicBezTo>
                    <a:cubicBezTo>
                      <a:pt x="168" y="125"/>
                      <a:pt x="166" y="124"/>
                      <a:pt x="166" y="124"/>
                    </a:cubicBezTo>
                    <a:cubicBezTo>
                      <a:pt x="166" y="124"/>
                      <a:pt x="166" y="124"/>
                      <a:pt x="166" y="124"/>
                    </a:cubicBezTo>
                    <a:cubicBezTo>
                      <a:pt x="166" y="124"/>
                      <a:pt x="166" y="124"/>
                      <a:pt x="166" y="124"/>
                    </a:cubicBezTo>
                    <a:cubicBezTo>
                      <a:pt x="166" y="123"/>
                      <a:pt x="166" y="123"/>
                      <a:pt x="166" y="123"/>
                    </a:cubicBezTo>
                    <a:cubicBezTo>
                      <a:pt x="166" y="123"/>
                      <a:pt x="166" y="123"/>
                      <a:pt x="166" y="123"/>
                    </a:cubicBezTo>
                    <a:cubicBezTo>
                      <a:pt x="167" y="123"/>
                      <a:pt x="167" y="123"/>
                      <a:pt x="167" y="123"/>
                    </a:cubicBezTo>
                    <a:cubicBezTo>
                      <a:pt x="167" y="124"/>
                      <a:pt x="167" y="124"/>
                      <a:pt x="167" y="124"/>
                    </a:cubicBezTo>
                    <a:cubicBezTo>
                      <a:pt x="167" y="124"/>
                      <a:pt x="167" y="124"/>
                      <a:pt x="167" y="124"/>
                    </a:cubicBezTo>
                    <a:cubicBezTo>
                      <a:pt x="167" y="124"/>
                      <a:pt x="167" y="124"/>
                      <a:pt x="167" y="124"/>
                    </a:cubicBezTo>
                    <a:cubicBezTo>
                      <a:pt x="167" y="123"/>
                      <a:pt x="167" y="123"/>
                      <a:pt x="167" y="123"/>
                    </a:cubicBezTo>
                    <a:cubicBezTo>
                      <a:pt x="167" y="123"/>
                      <a:pt x="166" y="122"/>
                      <a:pt x="166" y="122"/>
                    </a:cubicBezTo>
                    <a:cubicBezTo>
                      <a:pt x="166" y="121"/>
                      <a:pt x="166" y="121"/>
                      <a:pt x="166" y="121"/>
                    </a:cubicBezTo>
                    <a:cubicBezTo>
                      <a:pt x="166" y="121"/>
                      <a:pt x="166" y="121"/>
                      <a:pt x="166" y="121"/>
                    </a:cubicBezTo>
                    <a:cubicBezTo>
                      <a:pt x="166" y="121"/>
                      <a:pt x="166" y="121"/>
                      <a:pt x="166" y="121"/>
                    </a:cubicBezTo>
                    <a:cubicBezTo>
                      <a:pt x="166" y="121"/>
                      <a:pt x="166" y="121"/>
                      <a:pt x="166" y="121"/>
                    </a:cubicBezTo>
                    <a:cubicBezTo>
                      <a:pt x="166" y="121"/>
                      <a:pt x="166" y="121"/>
                      <a:pt x="166" y="121"/>
                    </a:cubicBezTo>
                    <a:cubicBezTo>
                      <a:pt x="166" y="121"/>
                      <a:pt x="166" y="121"/>
                      <a:pt x="166" y="121"/>
                    </a:cubicBezTo>
                    <a:cubicBezTo>
                      <a:pt x="166" y="122"/>
                      <a:pt x="167" y="122"/>
                      <a:pt x="167" y="122"/>
                    </a:cubicBezTo>
                    <a:cubicBezTo>
                      <a:pt x="167" y="122"/>
                      <a:pt x="167" y="122"/>
                      <a:pt x="167" y="122"/>
                    </a:cubicBezTo>
                    <a:cubicBezTo>
                      <a:pt x="168" y="122"/>
                      <a:pt x="168" y="122"/>
                      <a:pt x="168" y="122"/>
                    </a:cubicBezTo>
                    <a:cubicBezTo>
                      <a:pt x="167" y="122"/>
                      <a:pt x="167" y="122"/>
                      <a:pt x="167" y="122"/>
                    </a:cubicBezTo>
                    <a:cubicBezTo>
                      <a:pt x="167" y="122"/>
                      <a:pt x="167" y="122"/>
                      <a:pt x="167" y="122"/>
                    </a:cubicBezTo>
                    <a:cubicBezTo>
                      <a:pt x="167" y="122"/>
                      <a:pt x="168" y="122"/>
                      <a:pt x="168" y="122"/>
                    </a:cubicBezTo>
                    <a:cubicBezTo>
                      <a:pt x="168" y="122"/>
                      <a:pt x="168" y="122"/>
                      <a:pt x="168" y="122"/>
                    </a:cubicBezTo>
                    <a:cubicBezTo>
                      <a:pt x="168" y="122"/>
                      <a:pt x="168" y="122"/>
                      <a:pt x="168" y="122"/>
                    </a:cubicBezTo>
                    <a:cubicBezTo>
                      <a:pt x="168" y="122"/>
                      <a:pt x="168" y="122"/>
                      <a:pt x="168" y="122"/>
                    </a:cubicBezTo>
                    <a:cubicBezTo>
                      <a:pt x="168" y="121"/>
                      <a:pt x="168" y="121"/>
                      <a:pt x="168" y="121"/>
                    </a:cubicBezTo>
                    <a:cubicBezTo>
                      <a:pt x="168" y="122"/>
                      <a:pt x="168" y="122"/>
                      <a:pt x="168" y="122"/>
                    </a:cubicBezTo>
                    <a:cubicBezTo>
                      <a:pt x="168" y="122"/>
                      <a:pt x="168" y="122"/>
                      <a:pt x="168" y="122"/>
                    </a:cubicBezTo>
                    <a:cubicBezTo>
                      <a:pt x="168" y="122"/>
                      <a:pt x="168" y="122"/>
                      <a:pt x="168" y="122"/>
                    </a:cubicBezTo>
                    <a:cubicBezTo>
                      <a:pt x="168" y="122"/>
                      <a:pt x="168" y="122"/>
                      <a:pt x="168" y="122"/>
                    </a:cubicBezTo>
                    <a:cubicBezTo>
                      <a:pt x="168" y="121"/>
                      <a:pt x="168" y="121"/>
                      <a:pt x="168" y="121"/>
                    </a:cubicBezTo>
                    <a:cubicBezTo>
                      <a:pt x="168" y="121"/>
                      <a:pt x="168" y="121"/>
                      <a:pt x="168" y="121"/>
                    </a:cubicBezTo>
                    <a:cubicBezTo>
                      <a:pt x="168" y="121"/>
                      <a:pt x="168" y="121"/>
                      <a:pt x="169" y="120"/>
                    </a:cubicBezTo>
                    <a:cubicBezTo>
                      <a:pt x="169" y="121"/>
                      <a:pt x="169" y="121"/>
                      <a:pt x="169" y="121"/>
                    </a:cubicBezTo>
                    <a:cubicBezTo>
                      <a:pt x="169" y="121"/>
                      <a:pt x="169" y="120"/>
                      <a:pt x="169" y="120"/>
                    </a:cubicBezTo>
                    <a:cubicBezTo>
                      <a:pt x="170" y="121"/>
                      <a:pt x="171" y="120"/>
                      <a:pt x="171" y="121"/>
                    </a:cubicBezTo>
                    <a:cubicBezTo>
                      <a:pt x="171" y="121"/>
                      <a:pt x="171" y="121"/>
                      <a:pt x="171" y="121"/>
                    </a:cubicBezTo>
                    <a:cubicBezTo>
                      <a:pt x="172" y="121"/>
                      <a:pt x="172" y="121"/>
                      <a:pt x="172" y="121"/>
                    </a:cubicBezTo>
                    <a:cubicBezTo>
                      <a:pt x="172" y="121"/>
                      <a:pt x="172" y="121"/>
                      <a:pt x="172" y="121"/>
                    </a:cubicBezTo>
                    <a:cubicBezTo>
                      <a:pt x="171" y="121"/>
                      <a:pt x="171" y="121"/>
                      <a:pt x="171" y="121"/>
                    </a:cubicBezTo>
                    <a:cubicBezTo>
                      <a:pt x="171" y="122"/>
                      <a:pt x="171" y="122"/>
                      <a:pt x="171" y="122"/>
                    </a:cubicBezTo>
                    <a:cubicBezTo>
                      <a:pt x="172" y="121"/>
                      <a:pt x="172" y="121"/>
                      <a:pt x="172" y="121"/>
                    </a:cubicBezTo>
                    <a:cubicBezTo>
                      <a:pt x="173" y="121"/>
                      <a:pt x="173" y="121"/>
                      <a:pt x="173" y="121"/>
                    </a:cubicBezTo>
                    <a:cubicBezTo>
                      <a:pt x="173" y="120"/>
                      <a:pt x="173" y="120"/>
                      <a:pt x="173" y="120"/>
                    </a:cubicBezTo>
                    <a:cubicBezTo>
                      <a:pt x="174" y="120"/>
                      <a:pt x="174" y="120"/>
                      <a:pt x="174" y="120"/>
                    </a:cubicBezTo>
                    <a:cubicBezTo>
                      <a:pt x="174" y="120"/>
                      <a:pt x="174" y="120"/>
                      <a:pt x="175" y="120"/>
                    </a:cubicBezTo>
                    <a:cubicBezTo>
                      <a:pt x="175" y="120"/>
                      <a:pt x="175" y="120"/>
                      <a:pt x="175" y="120"/>
                    </a:cubicBezTo>
                    <a:cubicBezTo>
                      <a:pt x="174" y="120"/>
                      <a:pt x="174" y="120"/>
                      <a:pt x="174" y="120"/>
                    </a:cubicBezTo>
                    <a:cubicBezTo>
                      <a:pt x="174" y="119"/>
                      <a:pt x="173" y="118"/>
                      <a:pt x="173" y="118"/>
                    </a:cubicBezTo>
                    <a:cubicBezTo>
                      <a:pt x="173" y="118"/>
                      <a:pt x="173" y="118"/>
                      <a:pt x="173" y="118"/>
                    </a:cubicBezTo>
                    <a:cubicBezTo>
                      <a:pt x="173" y="117"/>
                      <a:pt x="173" y="117"/>
                      <a:pt x="173" y="117"/>
                    </a:cubicBezTo>
                    <a:cubicBezTo>
                      <a:pt x="174" y="117"/>
                      <a:pt x="174" y="117"/>
                      <a:pt x="174" y="116"/>
                    </a:cubicBezTo>
                    <a:cubicBezTo>
                      <a:pt x="174" y="116"/>
                      <a:pt x="174" y="116"/>
                      <a:pt x="174" y="116"/>
                    </a:cubicBezTo>
                    <a:cubicBezTo>
                      <a:pt x="174" y="116"/>
                      <a:pt x="174" y="116"/>
                      <a:pt x="174" y="116"/>
                    </a:cubicBezTo>
                    <a:cubicBezTo>
                      <a:pt x="175" y="115"/>
                      <a:pt x="175" y="114"/>
                      <a:pt x="176" y="114"/>
                    </a:cubicBezTo>
                    <a:cubicBezTo>
                      <a:pt x="176" y="113"/>
                      <a:pt x="176" y="113"/>
                      <a:pt x="176" y="113"/>
                    </a:cubicBezTo>
                    <a:cubicBezTo>
                      <a:pt x="176" y="113"/>
                      <a:pt x="176" y="113"/>
                      <a:pt x="176" y="113"/>
                    </a:cubicBezTo>
                    <a:cubicBezTo>
                      <a:pt x="176" y="112"/>
                      <a:pt x="176" y="112"/>
                      <a:pt x="177" y="112"/>
                    </a:cubicBezTo>
                    <a:cubicBezTo>
                      <a:pt x="177" y="112"/>
                      <a:pt x="177" y="111"/>
                      <a:pt x="179" y="111"/>
                    </a:cubicBezTo>
                    <a:cubicBezTo>
                      <a:pt x="179" y="110"/>
                      <a:pt x="179" y="110"/>
                      <a:pt x="179" y="110"/>
                    </a:cubicBezTo>
                    <a:cubicBezTo>
                      <a:pt x="179" y="110"/>
                      <a:pt x="179" y="110"/>
                      <a:pt x="179" y="110"/>
                    </a:cubicBezTo>
                    <a:cubicBezTo>
                      <a:pt x="180" y="111"/>
                      <a:pt x="180" y="111"/>
                      <a:pt x="180" y="111"/>
                    </a:cubicBezTo>
                    <a:cubicBezTo>
                      <a:pt x="180" y="111"/>
                      <a:pt x="180" y="111"/>
                      <a:pt x="180" y="111"/>
                    </a:cubicBezTo>
                    <a:cubicBezTo>
                      <a:pt x="179" y="111"/>
                      <a:pt x="179" y="111"/>
                      <a:pt x="179" y="111"/>
                    </a:cubicBezTo>
                    <a:cubicBezTo>
                      <a:pt x="179" y="111"/>
                      <a:pt x="179" y="111"/>
                      <a:pt x="179" y="111"/>
                    </a:cubicBezTo>
                    <a:cubicBezTo>
                      <a:pt x="180" y="112"/>
                      <a:pt x="180" y="112"/>
                      <a:pt x="181" y="112"/>
                    </a:cubicBezTo>
                    <a:cubicBezTo>
                      <a:pt x="182" y="112"/>
                      <a:pt x="182" y="112"/>
                      <a:pt x="182" y="112"/>
                    </a:cubicBezTo>
                    <a:cubicBezTo>
                      <a:pt x="181" y="112"/>
                      <a:pt x="180" y="112"/>
                      <a:pt x="180" y="113"/>
                    </a:cubicBezTo>
                    <a:cubicBezTo>
                      <a:pt x="180" y="113"/>
                      <a:pt x="180" y="113"/>
                      <a:pt x="180" y="113"/>
                    </a:cubicBezTo>
                    <a:cubicBezTo>
                      <a:pt x="181" y="113"/>
                      <a:pt x="182" y="113"/>
                      <a:pt x="181" y="114"/>
                    </a:cubicBezTo>
                    <a:cubicBezTo>
                      <a:pt x="181" y="114"/>
                      <a:pt x="181" y="114"/>
                      <a:pt x="181" y="114"/>
                    </a:cubicBezTo>
                    <a:cubicBezTo>
                      <a:pt x="183" y="115"/>
                      <a:pt x="182" y="114"/>
                      <a:pt x="183" y="114"/>
                    </a:cubicBezTo>
                    <a:cubicBezTo>
                      <a:pt x="184" y="114"/>
                      <a:pt x="184" y="114"/>
                      <a:pt x="184" y="114"/>
                    </a:cubicBezTo>
                    <a:cubicBezTo>
                      <a:pt x="184" y="113"/>
                      <a:pt x="184" y="113"/>
                      <a:pt x="184" y="113"/>
                    </a:cubicBezTo>
                    <a:cubicBezTo>
                      <a:pt x="185" y="114"/>
                      <a:pt x="185" y="114"/>
                      <a:pt x="185" y="114"/>
                    </a:cubicBezTo>
                    <a:cubicBezTo>
                      <a:pt x="185" y="113"/>
                      <a:pt x="185" y="113"/>
                      <a:pt x="185" y="113"/>
                    </a:cubicBezTo>
                    <a:cubicBezTo>
                      <a:pt x="186" y="113"/>
                      <a:pt x="186" y="113"/>
                      <a:pt x="186" y="113"/>
                    </a:cubicBezTo>
                    <a:cubicBezTo>
                      <a:pt x="185" y="113"/>
                      <a:pt x="185" y="113"/>
                      <a:pt x="185" y="113"/>
                    </a:cubicBezTo>
                    <a:cubicBezTo>
                      <a:pt x="184" y="113"/>
                      <a:pt x="184" y="113"/>
                      <a:pt x="184" y="113"/>
                    </a:cubicBezTo>
                    <a:cubicBezTo>
                      <a:pt x="183" y="112"/>
                      <a:pt x="183" y="112"/>
                      <a:pt x="182" y="112"/>
                    </a:cubicBezTo>
                    <a:cubicBezTo>
                      <a:pt x="182" y="111"/>
                      <a:pt x="182" y="111"/>
                      <a:pt x="182" y="111"/>
                    </a:cubicBezTo>
                    <a:cubicBezTo>
                      <a:pt x="182" y="111"/>
                      <a:pt x="183" y="111"/>
                      <a:pt x="183" y="111"/>
                    </a:cubicBezTo>
                    <a:cubicBezTo>
                      <a:pt x="184" y="111"/>
                      <a:pt x="184" y="111"/>
                      <a:pt x="184" y="111"/>
                    </a:cubicBezTo>
                    <a:cubicBezTo>
                      <a:pt x="184" y="111"/>
                      <a:pt x="184" y="111"/>
                      <a:pt x="184" y="111"/>
                    </a:cubicBezTo>
                    <a:cubicBezTo>
                      <a:pt x="184" y="111"/>
                      <a:pt x="184" y="111"/>
                      <a:pt x="184" y="111"/>
                    </a:cubicBezTo>
                    <a:cubicBezTo>
                      <a:pt x="184" y="111"/>
                      <a:pt x="184" y="111"/>
                      <a:pt x="184" y="111"/>
                    </a:cubicBezTo>
                    <a:cubicBezTo>
                      <a:pt x="185" y="111"/>
                      <a:pt x="185" y="111"/>
                      <a:pt x="185" y="111"/>
                    </a:cubicBezTo>
                    <a:cubicBezTo>
                      <a:pt x="185" y="110"/>
                      <a:pt x="186" y="110"/>
                      <a:pt x="187" y="110"/>
                    </a:cubicBezTo>
                    <a:cubicBezTo>
                      <a:pt x="187" y="110"/>
                      <a:pt x="187" y="110"/>
                      <a:pt x="187" y="110"/>
                    </a:cubicBezTo>
                    <a:cubicBezTo>
                      <a:pt x="188" y="110"/>
                      <a:pt x="188" y="110"/>
                      <a:pt x="188" y="110"/>
                    </a:cubicBezTo>
                    <a:cubicBezTo>
                      <a:pt x="188" y="110"/>
                      <a:pt x="188" y="110"/>
                      <a:pt x="188" y="110"/>
                    </a:cubicBezTo>
                    <a:cubicBezTo>
                      <a:pt x="188" y="110"/>
                      <a:pt x="189" y="109"/>
                      <a:pt x="189" y="109"/>
                    </a:cubicBezTo>
                    <a:cubicBezTo>
                      <a:pt x="190" y="110"/>
                      <a:pt x="190" y="110"/>
                      <a:pt x="190" y="110"/>
                    </a:cubicBezTo>
                    <a:cubicBezTo>
                      <a:pt x="189" y="110"/>
                      <a:pt x="188" y="110"/>
                      <a:pt x="188" y="110"/>
                    </a:cubicBezTo>
                    <a:cubicBezTo>
                      <a:pt x="187" y="111"/>
                      <a:pt x="187" y="111"/>
                      <a:pt x="187" y="111"/>
                    </a:cubicBezTo>
                    <a:cubicBezTo>
                      <a:pt x="188" y="111"/>
                      <a:pt x="188" y="111"/>
                      <a:pt x="188" y="111"/>
                    </a:cubicBezTo>
                    <a:cubicBezTo>
                      <a:pt x="188" y="112"/>
                      <a:pt x="188" y="112"/>
                      <a:pt x="188" y="112"/>
                    </a:cubicBezTo>
                    <a:cubicBezTo>
                      <a:pt x="188" y="112"/>
                      <a:pt x="187" y="112"/>
                      <a:pt x="187" y="113"/>
                    </a:cubicBezTo>
                    <a:cubicBezTo>
                      <a:pt x="186" y="113"/>
                      <a:pt x="186" y="113"/>
                      <a:pt x="186" y="113"/>
                    </a:cubicBezTo>
                    <a:cubicBezTo>
                      <a:pt x="187" y="114"/>
                      <a:pt x="187" y="114"/>
                      <a:pt x="187" y="114"/>
                    </a:cubicBezTo>
                    <a:cubicBezTo>
                      <a:pt x="187" y="114"/>
                      <a:pt x="187" y="114"/>
                      <a:pt x="187" y="114"/>
                    </a:cubicBezTo>
                    <a:cubicBezTo>
                      <a:pt x="188" y="114"/>
                      <a:pt x="188" y="114"/>
                      <a:pt x="188" y="114"/>
                    </a:cubicBezTo>
                    <a:cubicBezTo>
                      <a:pt x="189" y="114"/>
                      <a:pt x="189" y="114"/>
                      <a:pt x="189" y="114"/>
                    </a:cubicBezTo>
                    <a:cubicBezTo>
                      <a:pt x="189" y="115"/>
                      <a:pt x="189" y="115"/>
                      <a:pt x="190" y="115"/>
                    </a:cubicBezTo>
                    <a:cubicBezTo>
                      <a:pt x="191" y="116"/>
                      <a:pt x="191" y="116"/>
                      <a:pt x="191" y="116"/>
                    </a:cubicBezTo>
                    <a:cubicBezTo>
                      <a:pt x="191" y="116"/>
                      <a:pt x="191" y="116"/>
                      <a:pt x="191" y="116"/>
                    </a:cubicBezTo>
                    <a:cubicBezTo>
                      <a:pt x="191" y="117"/>
                      <a:pt x="192" y="117"/>
                      <a:pt x="193" y="117"/>
                    </a:cubicBezTo>
                    <a:cubicBezTo>
                      <a:pt x="193" y="118"/>
                      <a:pt x="193" y="118"/>
                      <a:pt x="193" y="118"/>
                    </a:cubicBezTo>
                    <a:cubicBezTo>
                      <a:pt x="193" y="120"/>
                      <a:pt x="192" y="120"/>
                      <a:pt x="191" y="120"/>
                    </a:cubicBezTo>
                    <a:cubicBezTo>
                      <a:pt x="191" y="120"/>
                      <a:pt x="190" y="120"/>
                      <a:pt x="190" y="120"/>
                    </a:cubicBezTo>
                    <a:cubicBezTo>
                      <a:pt x="189" y="120"/>
                      <a:pt x="189" y="120"/>
                      <a:pt x="189" y="120"/>
                    </a:cubicBezTo>
                    <a:cubicBezTo>
                      <a:pt x="188" y="120"/>
                      <a:pt x="187" y="120"/>
                      <a:pt x="187" y="120"/>
                    </a:cubicBezTo>
                    <a:cubicBezTo>
                      <a:pt x="186" y="120"/>
                      <a:pt x="186" y="120"/>
                      <a:pt x="186" y="120"/>
                    </a:cubicBezTo>
                    <a:cubicBezTo>
                      <a:pt x="185" y="120"/>
                      <a:pt x="185" y="119"/>
                      <a:pt x="185" y="119"/>
                    </a:cubicBezTo>
                    <a:cubicBezTo>
                      <a:pt x="184" y="119"/>
                      <a:pt x="184" y="119"/>
                      <a:pt x="184" y="119"/>
                    </a:cubicBezTo>
                    <a:cubicBezTo>
                      <a:pt x="184" y="119"/>
                      <a:pt x="184" y="119"/>
                      <a:pt x="184" y="118"/>
                    </a:cubicBezTo>
                    <a:cubicBezTo>
                      <a:pt x="183" y="119"/>
                      <a:pt x="182" y="118"/>
                      <a:pt x="181" y="119"/>
                    </a:cubicBezTo>
                    <a:cubicBezTo>
                      <a:pt x="180" y="119"/>
                      <a:pt x="179" y="119"/>
                      <a:pt x="178" y="120"/>
                    </a:cubicBezTo>
                    <a:cubicBezTo>
                      <a:pt x="178" y="120"/>
                      <a:pt x="178" y="120"/>
                      <a:pt x="178" y="120"/>
                    </a:cubicBezTo>
                    <a:cubicBezTo>
                      <a:pt x="178" y="120"/>
                      <a:pt x="178" y="120"/>
                      <a:pt x="177" y="120"/>
                    </a:cubicBezTo>
                    <a:cubicBezTo>
                      <a:pt x="177" y="120"/>
                      <a:pt x="177" y="120"/>
                      <a:pt x="177" y="120"/>
                    </a:cubicBezTo>
                    <a:cubicBezTo>
                      <a:pt x="176" y="120"/>
                      <a:pt x="176" y="120"/>
                      <a:pt x="175" y="120"/>
                    </a:cubicBezTo>
                    <a:cubicBezTo>
                      <a:pt x="175" y="120"/>
                      <a:pt x="175" y="120"/>
                      <a:pt x="175" y="120"/>
                    </a:cubicBezTo>
                    <a:cubicBezTo>
                      <a:pt x="176" y="121"/>
                      <a:pt x="176" y="121"/>
                      <a:pt x="176" y="121"/>
                    </a:cubicBezTo>
                    <a:cubicBezTo>
                      <a:pt x="176" y="121"/>
                      <a:pt x="176" y="121"/>
                      <a:pt x="176" y="121"/>
                    </a:cubicBezTo>
                    <a:cubicBezTo>
                      <a:pt x="176" y="121"/>
                      <a:pt x="176" y="121"/>
                      <a:pt x="176" y="121"/>
                    </a:cubicBezTo>
                    <a:cubicBezTo>
                      <a:pt x="176" y="121"/>
                      <a:pt x="175" y="121"/>
                      <a:pt x="175" y="121"/>
                    </a:cubicBezTo>
                    <a:cubicBezTo>
                      <a:pt x="175" y="121"/>
                      <a:pt x="175" y="121"/>
                      <a:pt x="175" y="121"/>
                    </a:cubicBezTo>
                    <a:cubicBezTo>
                      <a:pt x="175" y="121"/>
                      <a:pt x="175" y="121"/>
                      <a:pt x="175" y="121"/>
                    </a:cubicBezTo>
                    <a:cubicBezTo>
                      <a:pt x="175" y="121"/>
                      <a:pt x="175" y="121"/>
                      <a:pt x="175" y="121"/>
                    </a:cubicBezTo>
                    <a:cubicBezTo>
                      <a:pt x="175" y="121"/>
                      <a:pt x="175" y="121"/>
                      <a:pt x="175" y="121"/>
                    </a:cubicBezTo>
                    <a:cubicBezTo>
                      <a:pt x="175" y="121"/>
                      <a:pt x="174" y="121"/>
                      <a:pt x="174" y="121"/>
                    </a:cubicBezTo>
                    <a:cubicBezTo>
                      <a:pt x="174" y="121"/>
                      <a:pt x="174" y="121"/>
                      <a:pt x="174" y="121"/>
                    </a:cubicBezTo>
                    <a:cubicBezTo>
                      <a:pt x="173" y="121"/>
                      <a:pt x="173" y="121"/>
                      <a:pt x="173" y="121"/>
                    </a:cubicBezTo>
                    <a:cubicBezTo>
                      <a:pt x="173" y="121"/>
                      <a:pt x="173" y="121"/>
                      <a:pt x="173" y="121"/>
                    </a:cubicBezTo>
                    <a:cubicBezTo>
                      <a:pt x="173" y="121"/>
                      <a:pt x="173" y="121"/>
                      <a:pt x="173" y="121"/>
                    </a:cubicBezTo>
                    <a:cubicBezTo>
                      <a:pt x="173" y="121"/>
                      <a:pt x="173" y="121"/>
                      <a:pt x="173" y="121"/>
                    </a:cubicBezTo>
                    <a:cubicBezTo>
                      <a:pt x="173" y="121"/>
                      <a:pt x="173" y="121"/>
                      <a:pt x="173" y="121"/>
                    </a:cubicBezTo>
                    <a:cubicBezTo>
                      <a:pt x="172" y="121"/>
                      <a:pt x="172" y="121"/>
                      <a:pt x="171" y="122"/>
                    </a:cubicBezTo>
                    <a:cubicBezTo>
                      <a:pt x="171" y="122"/>
                      <a:pt x="171" y="122"/>
                      <a:pt x="171" y="122"/>
                    </a:cubicBezTo>
                    <a:cubicBezTo>
                      <a:pt x="171" y="123"/>
                      <a:pt x="171" y="123"/>
                      <a:pt x="171" y="123"/>
                    </a:cubicBezTo>
                    <a:cubicBezTo>
                      <a:pt x="171" y="123"/>
                      <a:pt x="172" y="123"/>
                      <a:pt x="172" y="123"/>
                    </a:cubicBezTo>
                    <a:cubicBezTo>
                      <a:pt x="172" y="123"/>
                      <a:pt x="172" y="123"/>
                      <a:pt x="172" y="123"/>
                    </a:cubicBezTo>
                    <a:cubicBezTo>
                      <a:pt x="172" y="123"/>
                      <a:pt x="172" y="123"/>
                      <a:pt x="172" y="123"/>
                    </a:cubicBezTo>
                    <a:cubicBezTo>
                      <a:pt x="172" y="123"/>
                      <a:pt x="172" y="123"/>
                      <a:pt x="172" y="123"/>
                    </a:cubicBezTo>
                    <a:cubicBezTo>
                      <a:pt x="172" y="123"/>
                      <a:pt x="172" y="123"/>
                      <a:pt x="172" y="123"/>
                    </a:cubicBezTo>
                    <a:cubicBezTo>
                      <a:pt x="172" y="124"/>
                      <a:pt x="172" y="124"/>
                      <a:pt x="172" y="124"/>
                    </a:cubicBezTo>
                    <a:cubicBezTo>
                      <a:pt x="172" y="124"/>
                      <a:pt x="172" y="124"/>
                      <a:pt x="172" y="124"/>
                    </a:cubicBezTo>
                    <a:cubicBezTo>
                      <a:pt x="172" y="124"/>
                      <a:pt x="172" y="124"/>
                      <a:pt x="172" y="124"/>
                    </a:cubicBezTo>
                    <a:cubicBezTo>
                      <a:pt x="172" y="124"/>
                      <a:pt x="172" y="124"/>
                      <a:pt x="172" y="124"/>
                    </a:cubicBezTo>
                    <a:cubicBezTo>
                      <a:pt x="172" y="124"/>
                      <a:pt x="172" y="124"/>
                      <a:pt x="172" y="124"/>
                    </a:cubicBezTo>
                    <a:cubicBezTo>
                      <a:pt x="172" y="125"/>
                      <a:pt x="172" y="125"/>
                      <a:pt x="172" y="125"/>
                    </a:cubicBezTo>
                    <a:cubicBezTo>
                      <a:pt x="172" y="124"/>
                      <a:pt x="172" y="124"/>
                      <a:pt x="172" y="124"/>
                    </a:cubicBezTo>
                    <a:cubicBezTo>
                      <a:pt x="171" y="125"/>
                      <a:pt x="171" y="125"/>
                      <a:pt x="171" y="125"/>
                    </a:cubicBezTo>
                    <a:cubicBezTo>
                      <a:pt x="171" y="125"/>
                      <a:pt x="171" y="125"/>
                      <a:pt x="171" y="125"/>
                    </a:cubicBezTo>
                    <a:cubicBezTo>
                      <a:pt x="172" y="125"/>
                      <a:pt x="172" y="125"/>
                      <a:pt x="173" y="125"/>
                    </a:cubicBezTo>
                    <a:cubicBezTo>
                      <a:pt x="173" y="126"/>
                      <a:pt x="173" y="126"/>
                      <a:pt x="173" y="126"/>
                    </a:cubicBezTo>
                    <a:cubicBezTo>
                      <a:pt x="173" y="126"/>
                      <a:pt x="173" y="126"/>
                      <a:pt x="173" y="126"/>
                    </a:cubicBezTo>
                    <a:cubicBezTo>
                      <a:pt x="173" y="127"/>
                      <a:pt x="173" y="127"/>
                      <a:pt x="173" y="127"/>
                    </a:cubicBezTo>
                    <a:cubicBezTo>
                      <a:pt x="173" y="127"/>
                      <a:pt x="173" y="127"/>
                      <a:pt x="173" y="127"/>
                    </a:cubicBezTo>
                    <a:cubicBezTo>
                      <a:pt x="173" y="127"/>
                      <a:pt x="173" y="127"/>
                      <a:pt x="173" y="127"/>
                    </a:cubicBezTo>
                    <a:cubicBezTo>
                      <a:pt x="174" y="127"/>
                      <a:pt x="174" y="127"/>
                      <a:pt x="174" y="127"/>
                    </a:cubicBezTo>
                    <a:cubicBezTo>
                      <a:pt x="174" y="127"/>
                      <a:pt x="174" y="127"/>
                      <a:pt x="174" y="127"/>
                    </a:cubicBezTo>
                    <a:cubicBezTo>
                      <a:pt x="174" y="127"/>
                      <a:pt x="174" y="127"/>
                      <a:pt x="174" y="127"/>
                    </a:cubicBezTo>
                    <a:cubicBezTo>
                      <a:pt x="174" y="128"/>
                      <a:pt x="174" y="128"/>
                      <a:pt x="174" y="128"/>
                    </a:cubicBezTo>
                    <a:cubicBezTo>
                      <a:pt x="174" y="128"/>
                      <a:pt x="174" y="128"/>
                      <a:pt x="174" y="128"/>
                    </a:cubicBezTo>
                    <a:cubicBezTo>
                      <a:pt x="174" y="127"/>
                      <a:pt x="174" y="127"/>
                      <a:pt x="174" y="127"/>
                    </a:cubicBezTo>
                    <a:cubicBezTo>
                      <a:pt x="175" y="127"/>
                      <a:pt x="175" y="127"/>
                      <a:pt x="175" y="128"/>
                    </a:cubicBezTo>
                    <a:cubicBezTo>
                      <a:pt x="175" y="127"/>
                      <a:pt x="175" y="127"/>
                      <a:pt x="175" y="127"/>
                    </a:cubicBezTo>
                    <a:cubicBezTo>
                      <a:pt x="176" y="128"/>
                      <a:pt x="176" y="128"/>
                      <a:pt x="176" y="128"/>
                    </a:cubicBezTo>
                    <a:cubicBezTo>
                      <a:pt x="176" y="128"/>
                      <a:pt x="177" y="128"/>
                      <a:pt x="177" y="128"/>
                    </a:cubicBezTo>
                    <a:cubicBezTo>
                      <a:pt x="177" y="128"/>
                      <a:pt x="177" y="128"/>
                      <a:pt x="177" y="128"/>
                    </a:cubicBezTo>
                    <a:cubicBezTo>
                      <a:pt x="177" y="127"/>
                      <a:pt x="177" y="127"/>
                      <a:pt x="177" y="127"/>
                    </a:cubicBezTo>
                    <a:cubicBezTo>
                      <a:pt x="178" y="127"/>
                      <a:pt x="179" y="127"/>
                      <a:pt x="179" y="128"/>
                    </a:cubicBezTo>
                    <a:cubicBezTo>
                      <a:pt x="180" y="128"/>
                      <a:pt x="180" y="128"/>
                      <a:pt x="180" y="128"/>
                    </a:cubicBezTo>
                    <a:cubicBezTo>
                      <a:pt x="181" y="129"/>
                      <a:pt x="182" y="128"/>
                      <a:pt x="182" y="128"/>
                    </a:cubicBezTo>
                    <a:cubicBezTo>
                      <a:pt x="182" y="128"/>
                      <a:pt x="183" y="128"/>
                      <a:pt x="183" y="127"/>
                    </a:cubicBezTo>
                    <a:cubicBezTo>
                      <a:pt x="183" y="127"/>
                      <a:pt x="184" y="128"/>
                      <a:pt x="184" y="128"/>
                    </a:cubicBezTo>
                    <a:cubicBezTo>
                      <a:pt x="185" y="127"/>
                      <a:pt x="185" y="127"/>
                      <a:pt x="185" y="127"/>
                    </a:cubicBezTo>
                    <a:cubicBezTo>
                      <a:pt x="185" y="127"/>
                      <a:pt x="185" y="127"/>
                      <a:pt x="185" y="127"/>
                    </a:cubicBezTo>
                    <a:cubicBezTo>
                      <a:pt x="185" y="127"/>
                      <a:pt x="185" y="127"/>
                      <a:pt x="185" y="127"/>
                    </a:cubicBezTo>
                    <a:cubicBezTo>
                      <a:pt x="185" y="128"/>
                      <a:pt x="185" y="128"/>
                      <a:pt x="185" y="128"/>
                    </a:cubicBezTo>
                    <a:cubicBezTo>
                      <a:pt x="184" y="128"/>
                      <a:pt x="184" y="128"/>
                      <a:pt x="184" y="128"/>
                    </a:cubicBezTo>
                    <a:cubicBezTo>
                      <a:pt x="185" y="129"/>
                      <a:pt x="185" y="129"/>
                      <a:pt x="185" y="129"/>
                    </a:cubicBezTo>
                    <a:cubicBezTo>
                      <a:pt x="184" y="129"/>
                      <a:pt x="184" y="129"/>
                      <a:pt x="184" y="129"/>
                    </a:cubicBezTo>
                    <a:cubicBezTo>
                      <a:pt x="185" y="130"/>
                      <a:pt x="185" y="130"/>
                      <a:pt x="185" y="131"/>
                    </a:cubicBezTo>
                    <a:cubicBezTo>
                      <a:pt x="184" y="132"/>
                      <a:pt x="184" y="133"/>
                      <a:pt x="183" y="134"/>
                    </a:cubicBezTo>
                    <a:cubicBezTo>
                      <a:pt x="183" y="134"/>
                      <a:pt x="183" y="134"/>
                      <a:pt x="183" y="134"/>
                    </a:cubicBezTo>
                    <a:cubicBezTo>
                      <a:pt x="183" y="135"/>
                      <a:pt x="183" y="136"/>
                      <a:pt x="182" y="136"/>
                    </a:cubicBezTo>
                    <a:cubicBezTo>
                      <a:pt x="183" y="137"/>
                      <a:pt x="183" y="138"/>
                      <a:pt x="183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3" y="140"/>
                      <a:pt x="183" y="141"/>
                    </a:cubicBezTo>
                    <a:cubicBezTo>
                      <a:pt x="184" y="141"/>
                      <a:pt x="184" y="141"/>
                      <a:pt x="184" y="141"/>
                    </a:cubicBezTo>
                    <a:cubicBezTo>
                      <a:pt x="184" y="142"/>
                      <a:pt x="184" y="142"/>
                      <a:pt x="184" y="142"/>
                    </a:cubicBezTo>
                    <a:cubicBezTo>
                      <a:pt x="185" y="142"/>
                      <a:pt x="185" y="143"/>
                      <a:pt x="186" y="144"/>
                    </a:cubicBezTo>
                    <a:cubicBezTo>
                      <a:pt x="186" y="145"/>
                      <a:pt x="187" y="145"/>
                      <a:pt x="187" y="146"/>
                    </a:cubicBezTo>
                    <a:cubicBezTo>
                      <a:pt x="187" y="146"/>
                      <a:pt x="188" y="147"/>
                      <a:pt x="188" y="147"/>
                    </a:cubicBezTo>
                    <a:cubicBezTo>
                      <a:pt x="189" y="148"/>
                      <a:pt x="189" y="148"/>
                      <a:pt x="189" y="149"/>
                    </a:cubicBezTo>
                    <a:cubicBezTo>
                      <a:pt x="189" y="149"/>
                      <a:pt x="189" y="150"/>
                      <a:pt x="189" y="151"/>
                    </a:cubicBezTo>
                    <a:cubicBezTo>
                      <a:pt x="190" y="152"/>
                      <a:pt x="190" y="152"/>
                      <a:pt x="190" y="152"/>
                    </a:cubicBezTo>
                    <a:cubicBezTo>
                      <a:pt x="190" y="153"/>
                      <a:pt x="191" y="153"/>
                      <a:pt x="192" y="153"/>
                    </a:cubicBezTo>
                    <a:cubicBezTo>
                      <a:pt x="193" y="156"/>
                      <a:pt x="193" y="156"/>
                      <a:pt x="193" y="156"/>
                    </a:cubicBezTo>
                    <a:cubicBezTo>
                      <a:pt x="193" y="156"/>
                      <a:pt x="193" y="156"/>
                      <a:pt x="193" y="156"/>
                    </a:cubicBezTo>
                    <a:cubicBezTo>
                      <a:pt x="194" y="156"/>
                      <a:pt x="194" y="157"/>
                      <a:pt x="194" y="158"/>
                    </a:cubicBezTo>
                    <a:cubicBezTo>
                      <a:pt x="195" y="159"/>
                      <a:pt x="195" y="159"/>
                      <a:pt x="195" y="159"/>
                    </a:cubicBezTo>
                    <a:cubicBezTo>
                      <a:pt x="194" y="159"/>
                      <a:pt x="194" y="159"/>
                      <a:pt x="194" y="159"/>
                    </a:cubicBezTo>
                    <a:cubicBezTo>
                      <a:pt x="195" y="160"/>
                      <a:pt x="195" y="161"/>
                      <a:pt x="195" y="162"/>
                    </a:cubicBezTo>
                    <a:cubicBezTo>
                      <a:pt x="195" y="163"/>
                      <a:pt x="195" y="163"/>
                      <a:pt x="195" y="163"/>
                    </a:cubicBezTo>
                    <a:cubicBezTo>
                      <a:pt x="196" y="164"/>
                      <a:pt x="197" y="164"/>
                      <a:pt x="198" y="163"/>
                    </a:cubicBezTo>
                    <a:cubicBezTo>
                      <a:pt x="199" y="162"/>
                      <a:pt x="199" y="162"/>
                      <a:pt x="199" y="162"/>
                    </a:cubicBezTo>
                    <a:cubicBezTo>
                      <a:pt x="199" y="162"/>
                      <a:pt x="200" y="162"/>
                      <a:pt x="200" y="162"/>
                    </a:cubicBezTo>
                    <a:cubicBezTo>
                      <a:pt x="201" y="162"/>
                      <a:pt x="201" y="162"/>
                      <a:pt x="202" y="161"/>
                    </a:cubicBezTo>
                    <a:cubicBezTo>
                      <a:pt x="202" y="161"/>
                      <a:pt x="203" y="162"/>
                      <a:pt x="203" y="161"/>
                    </a:cubicBezTo>
                    <a:cubicBezTo>
                      <a:pt x="204" y="161"/>
                      <a:pt x="204" y="161"/>
                      <a:pt x="204" y="161"/>
                    </a:cubicBezTo>
                    <a:cubicBezTo>
                      <a:pt x="205" y="160"/>
                      <a:pt x="206" y="160"/>
                      <a:pt x="207" y="159"/>
                    </a:cubicBezTo>
                    <a:cubicBezTo>
                      <a:pt x="208" y="159"/>
                      <a:pt x="208" y="159"/>
                      <a:pt x="208" y="159"/>
                    </a:cubicBezTo>
                    <a:cubicBezTo>
                      <a:pt x="209" y="158"/>
                      <a:pt x="209" y="158"/>
                      <a:pt x="209" y="158"/>
                    </a:cubicBezTo>
                    <a:cubicBezTo>
                      <a:pt x="209" y="158"/>
                      <a:pt x="210" y="157"/>
                      <a:pt x="211" y="157"/>
                    </a:cubicBezTo>
                    <a:cubicBezTo>
                      <a:pt x="212" y="157"/>
                      <a:pt x="212" y="157"/>
                      <a:pt x="212" y="157"/>
                    </a:cubicBezTo>
                    <a:cubicBezTo>
                      <a:pt x="212" y="157"/>
                      <a:pt x="212" y="157"/>
                      <a:pt x="212" y="157"/>
                    </a:cubicBezTo>
                    <a:cubicBezTo>
                      <a:pt x="212" y="157"/>
                      <a:pt x="212" y="156"/>
                      <a:pt x="212" y="156"/>
                    </a:cubicBezTo>
                    <a:cubicBezTo>
                      <a:pt x="213" y="156"/>
                      <a:pt x="213" y="156"/>
                      <a:pt x="214" y="156"/>
                    </a:cubicBezTo>
                    <a:cubicBezTo>
                      <a:pt x="214" y="155"/>
                      <a:pt x="214" y="155"/>
                      <a:pt x="214" y="155"/>
                    </a:cubicBezTo>
                    <a:cubicBezTo>
                      <a:pt x="214" y="154"/>
                      <a:pt x="215" y="154"/>
                      <a:pt x="216" y="154"/>
                    </a:cubicBezTo>
                    <a:cubicBezTo>
                      <a:pt x="216" y="154"/>
                      <a:pt x="216" y="153"/>
                      <a:pt x="216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1"/>
                      <a:pt x="217" y="151"/>
                      <a:pt x="217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0"/>
                      <a:pt x="218" y="150"/>
                      <a:pt x="218" y="149"/>
                    </a:cubicBezTo>
                    <a:cubicBezTo>
                      <a:pt x="218" y="149"/>
                      <a:pt x="218" y="149"/>
                      <a:pt x="218" y="149"/>
                    </a:cubicBezTo>
                    <a:cubicBezTo>
                      <a:pt x="217" y="148"/>
                      <a:pt x="217" y="148"/>
                      <a:pt x="217" y="148"/>
                    </a:cubicBezTo>
                    <a:cubicBezTo>
                      <a:pt x="216" y="148"/>
                      <a:pt x="216" y="148"/>
                      <a:pt x="216" y="148"/>
                    </a:cubicBezTo>
                    <a:cubicBezTo>
                      <a:pt x="216" y="147"/>
                      <a:pt x="215" y="147"/>
                      <a:pt x="215" y="147"/>
                    </a:cubicBezTo>
                    <a:cubicBezTo>
                      <a:pt x="214" y="147"/>
                      <a:pt x="214" y="146"/>
                      <a:pt x="214" y="146"/>
                    </a:cubicBezTo>
                    <a:cubicBezTo>
                      <a:pt x="214" y="145"/>
                      <a:pt x="214" y="145"/>
                      <a:pt x="214" y="145"/>
                    </a:cubicBezTo>
                    <a:cubicBezTo>
                      <a:pt x="213" y="145"/>
                      <a:pt x="213" y="145"/>
                      <a:pt x="213" y="145"/>
                    </a:cubicBezTo>
                    <a:cubicBezTo>
                      <a:pt x="214" y="144"/>
                      <a:pt x="214" y="144"/>
                      <a:pt x="214" y="144"/>
                    </a:cubicBezTo>
                    <a:cubicBezTo>
                      <a:pt x="214" y="144"/>
                      <a:pt x="214" y="144"/>
                      <a:pt x="214" y="144"/>
                    </a:cubicBezTo>
                    <a:cubicBezTo>
                      <a:pt x="213" y="144"/>
                      <a:pt x="213" y="144"/>
                      <a:pt x="213" y="144"/>
                    </a:cubicBezTo>
                    <a:cubicBezTo>
                      <a:pt x="212" y="145"/>
                      <a:pt x="212" y="145"/>
                      <a:pt x="211" y="146"/>
                    </a:cubicBezTo>
                    <a:cubicBezTo>
                      <a:pt x="211" y="146"/>
                      <a:pt x="211" y="146"/>
                      <a:pt x="211" y="146"/>
                    </a:cubicBezTo>
                    <a:cubicBezTo>
                      <a:pt x="211" y="147"/>
                      <a:pt x="211" y="147"/>
                      <a:pt x="211" y="147"/>
                    </a:cubicBezTo>
                    <a:cubicBezTo>
                      <a:pt x="210" y="147"/>
                      <a:pt x="210" y="147"/>
                      <a:pt x="210" y="147"/>
                    </a:cubicBezTo>
                    <a:cubicBezTo>
                      <a:pt x="210" y="147"/>
                      <a:pt x="210" y="147"/>
                      <a:pt x="210" y="147"/>
                    </a:cubicBezTo>
                    <a:cubicBezTo>
                      <a:pt x="210" y="147"/>
                      <a:pt x="208" y="147"/>
                      <a:pt x="208" y="147"/>
                    </a:cubicBezTo>
                    <a:cubicBezTo>
                      <a:pt x="208" y="147"/>
                      <a:pt x="208" y="147"/>
                      <a:pt x="208" y="147"/>
                    </a:cubicBezTo>
                    <a:cubicBezTo>
                      <a:pt x="207" y="147"/>
                      <a:pt x="207" y="147"/>
                      <a:pt x="207" y="147"/>
                    </a:cubicBezTo>
                    <a:cubicBezTo>
                      <a:pt x="207" y="147"/>
                      <a:pt x="207" y="147"/>
                      <a:pt x="207" y="147"/>
                    </a:cubicBezTo>
                    <a:cubicBezTo>
                      <a:pt x="206" y="146"/>
                      <a:pt x="207" y="146"/>
                      <a:pt x="207" y="145"/>
                    </a:cubicBezTo>
                    <a:cubicBezTo>
                      <a:pt x="207" y="144"/>
                      <a:pt x="207" y="144"/>
                      <a:pt x="207" y="144"/>
                    </a:cubicBezTo>
                    <a:cubicBezTo>
                      <a:pt x="207" y="144"/>
                      <a:pt x="207" y="144"/>
                      <a:pt x="207" y="144"/>
                    </a:cubicBezTo>
                    <a:cubicBezTo>
                      <a:pt x="206" y="144"/>
                      <a:pt x="206" y="144"/>
                      <a:pt x="206" y="144"/>
                    </a:cubicBezTo>
                    <a:cubicBezTo>
                      <a:pt x="206" y="144"/>
                      <a:pt x="206" y="145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4"/>
                      <a:pt x="205" y="144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2"/>
                      <a:pt x="204" y="142"/>
                      <a:pt x="204" y="142"/>
                    </a:cubicBezTo>
                    <a:cubicBezTo>
                      <a:pt x="204" y="142"/>
                      <a:pt x="204" y="142"/>
                      <a:pt x="204" y="142"/>
                    </a:cubicBezTo>
                    <a:cubicBezTo>
                      <a:pt x="203" y="142"/>
                      <a:pt x="203" y="142"/>
                      <a:pt x="203" y="142"/>
                    </a:cubicBezTo>
                    <a:cubicBezTo>
                      <a:pt x="203" y="141"/>
                      <a:pt x="202" y="140"/>
                      <a:pt x="202" y="139"/>
                    </a:cubicBezTo>
                    <a:cubicBezTo>
                      <a:pt x="202" y="139"/>
                      <a:pt x="202" y="139"/>
                      <a:pt x="202" y="139"/>
                    </a:cubicBezTo>
                    <a:cubicBezTo>
                      <a:pt x="201" y="139"/>
                      <a:pt x="201" y="139"/>
                      <a:pt x="201" y="139"/>
                    </a:cubicBezTo>
                    <a:cubicBezTo>
                      <a:pt x="202" y="139"/>
                      <a:pt x="202" y="139"/>
                      <a:pt x="202" y="139"/>
                    </a:cubicBezTo>
                    <a:cubicBezTo>
                      <a:pt x="202" y="139"/>
                      <a:pt x="202" y="139"/>
                      <a:pt x="202" y="139"/>
                    </a:cubicBezTo>
                    <a:cubicBezTo>
                      <a:pt x="202" y="138"/>
                      <a:pt x="202" y="138"/>
                      <a:pt x="202" y="138"/>
                    </a:cubicBezTo>
                    <a:cubicBezTo>
                      <a:pt x="203" y="138"/>
                      <a:pt x="203" y="138"/>
                      <a:pt x="203" y="138"/>
                    </a:cubicBezTo>
                    <a:cubicBezTo>
                      <a:pt x="203" y="138"/>
                      <a:pt x="203" y="137"/>
                      <a:pt x="203" y="137"/>
                    </a:cubicBezTo>
                    <a:cubicBezTo>
                      <a:pt x="204" y="137"/>
                      <a:pt x="204" y="137"/>
                      <a:pt x="204" y="137"/>
                    </a:cubicBezTo>
                    <a:cubicBezTo>
                      <a:pt x="204" y="138"/>
                      <a:pt x="204" y="138"/>
                      <a:pt x="204" y="138"/>
                    </a:cubicBezTo>
                    <a:cubicBezTo>
                      <a:pt x="204" y="138"/>
                      <a:pt x="204" y="138"/>
                      <a:pt x="205" y="138"/>
                    </a:cubicBezTo>
                    <a:cubicBezTo>
                      <a:pt x="206" y="139"/>
                      <a:pt x="206" y="139"/>
                      <a:pt x="206" y="139"/>
                    </a:cubicBezTo>
                    <a:cubicBezTo>
                      <a:pt x="206" y="139"/>
                      <a:pt x="206" y="139"/>
                      <a:pt x="206" y="139"/>
                    </a:cubicBezTo>
                    <a:cubicBezTo>
                      <a:pt x="206" y="140"/>
                      <a:pt x="206" y="140"/>
                      <a:pt x="207" y="141"/>
                    </a:cubicBezTo>
                    <a:cubicBezTo>
                      <a:pt x="207" y="141"/>
                      <a:pt x="208" y="141"/>
                      <a:pt x="208" y="142"/>
                    </a:cubicBezTo>
                    <a:cubicBezTo>
                      <a:pt x="209" y="142"/>
                      <a:pt x="209" y="142"/>
                      <a:pt x="209" y="142"/>
                    </a:cubicBezTo>
                    <a:cubicBezTo>
                      <a:pt x="209" y="143"/>
                      <a:pt x="210" y="143"/>
                      <a:pt x="210" y="143"/>
                    </a:cubicBezTo>
                    <a:cubicBezTo>
                      <a:pt x="211" y="143"/>
                      <a:pt x="211" y="143"/>
                      <a:pt x="211" y="143"/>
                    </a:cubicBezTo>
                    <a:cubicBezTo>
                      <a:pt x="212" y="143"/>
                      <a:pt x="212" y="143"/>
                      <a:pt x="212" y="143"/>
                    </a:cubicBezTo>
                    <a:cubicBezTo>
                      <a:pt x="213" y="142"/>
                      <a:pt x="213" y="142"/>
                      <a:pt x="214" y="142"/>
                    </a:cubicBezTo>
                    <a:cubicBezTo>
                      <a:pt x="214" y="142"/>
                      <a:pt x="214" y="142"/>
                      <a:pt x="214" y="142"/>
                    </a:cubicBezTo>
                    <a:cubicBezTo>
                      <a:pt x="214" y="143"/>
                      <a:pt x="214" y="143"/>
                      <a:pt x="214" y="143"/>
                    </a:cubicBezTo>
                    <a:cubicBezTo>
                      <a:pt x="215" y="144"/>
                      <a:pt x="215" y="144"/>
                      <a:pt x="215" y="144"/>
                    </a:cubicBezTo>
                    <a:cubicBezTo>
                      <a:pt x="216" y="145"/>
                      <a:pt x="216" y="145"/>
                      <a:pt x="216" y="145"/>
                    </a:cubicBezTo>
                    <a:cubicBezTo>
                      <a:pt x="217" y="145"/>
                      <a:pt x="217" y="145"/>
                      <a:pt x="217" y="145"/>
                    </a:cubicBezTo>
                    <a:cubicBezTo>
                      <a:pt x="217" y="145"/>
                      <a:pt x="217" y="145"/>
                      <a:pt x="217" y="145"/>
                    </a:cubicBezTo>
                    <a:cubicBezTo>
                      <a:pt x="218" y="145"/>
                      <a:pt x="219" y="145"/>
                      <a:pt x="219" y="145"/>
                    </a:cubicBezTo>
                    <a:cubicBezTo>
                      <a:pt x="220" y="145"/>
                      <a:pt x="220" y="145"/>
                      <a:pt x="220" y="145"/>
                    </a:cubicBezTo>
                    <a:cubicBezTo>
                      <a:pt x="221" y="145"/>
                      <a:pt x="222" y="145"/>
                      <a:pt x="222" y="145"/>
                    </a:cubicBezTo>
                    <a:cubicBezTo>
                      <a:pt x="223" y="145"/>
                      <a:pt x="223" y="145"/>
                      <a:pt x="223" y="145"/>
                    </a:cubicBezTo>
                    <a:cubicBezTo>
                      <a:pt x="224" y="145"/>
                      <a:pt x="224" y="145"/>
                      <a:pt x="224" y="145"/>
                    </a:cubicBezTo>
                    <a:cubicBezTo>
                      <a:pt x="225" y="146"/>
                      <a:pt x="227" y="145"/>
                      <a:pt x="228" y="145"/>
                    </a:cubicBezTo>
                    <a:cubicBezTo>
                      <a:pt x="228" y="145"/>
                      <a:pt x="228" y="145"/>
                      <a:pt x="228" y="146"/>
                    </a:cubicBezTo>
                    <a:cubicBezTo>
                      <a:pt x="229" y="146"/>
                      <a:pt x="229" y="146"/>
                      <a:pt x="229" y="146"/>
                    </a:cubicBezTo>
                    <a:cubicBezTo>
                      <a:pt x="229" y="147"/>
                      <a:pt x="229" y="147"/>
                      <a:pt x="229" y="147"/>
                    </a:cubicBezTo>
                    <a:cubicBezTo>
                      <a:pt x="229" y="147"/>
                      <a:pt x="230" y="147"/>
                      <a:pt x="230" y="147"/>
                    </a:cubicBezTo>
                    <a:cubicBezTo>
                      <a:pt x="230" y="148"/>
                      <a:pt x="230" y="148"/>
                      <a:pt x="230" y="148"/>
                    </a:cubicBezTo>
                    <a:cubicBezTo>
                      <a:pt x="231" y="148"/>
                      <a:pt x="232" y="149"/>
                      <a:pt x="233" y="149"/>
                    </a:cubicBezTo>
                    <a:cubicBezTo>
                      <a:pt x="233" y="149"/>
                      <a:pt x="233" y="149"/>
                      <a:pt x="233" y="149"/>
                    </a:cubicBezTo>
                    <a:cubicBezTo>
                      <a:pt x="232" y="150"/>
                      <a:pt x="232" y="149"/>
                      <a:pt x="231" y="149"/>
                    </a:cubicBezTo>
                    <a:cubicBezTo>
                      <a:pt x="231" y="149"/>
                      <a:pt x="231" y="149"/>
                      <a:pt x="231" y="149"/>
                    </a:cubicBezTo>
                    <a:cubicBezTo>
                      <a:pt x="231" y="150"/>
                      <a:pt x="233" y="152"/>
                      <a:pt x="234" y="152"/>
                    </a:cubicBezTo>
                    <a:cubicBezTo>
                      <a:pt x="235" y="152"/>
                      <a:pt x="235" y="152"/>
                      <a:pt x="235" y="152"/>
                    </a:cubicBezTo>
                    <a:cubicBezTo>
                      <a:pt x="235" y="151"/>
                      <a:pt x="236" y="151"/>
                      <a:pt x="236" y="150"/>
                    </a:cubicBezTo>
                    <a:cubicBezTo>
                      <a:pt x="236" y="150"/>
                      <a:pt x="236" y="150"/>
                      <a:pt x="236" y="150"/>
                    </a:cubicBezTo>
                    <a:cubicBezTo>
                      <a:pt x="237" y="150"/>
                      <a:pt x="237" y="150"/>
                      <a:pt x="237" y="150"/>
                    </a:cubicBezTo>
                    <a:cubicBezTo>
                      <a:pt x="236" y="150"/>
                      <a:pt x="236" y="151"/>
                      <a:pt x="237" y="151"/>
                    </a:cubicBezTo>
                    <a:cubicBezTo>
                      <a:pt x="237" y="152"/>
                      <a:pt x="237" y="152"/>
                      <a:pt x="237" y="152"/>
                    </a:cubicBezTo>
                    <a:cubicBezTo>
                      <a:pt x="237" y="152"/>
                      <a:pt x="237" y="152"/>
                      <a:pt x="237" y="153"/>
                    </a:cubicBezTo>
                    <a:cubicBezTo>
                      <a:pt x="237" y="153"/>
                      <a:pt x="237" y="154"/>
                      <a:pt x="237" y="155"/>
                    </a:cubicBezTo>
                    <a:cubicBezTo>
                      <a:pt x="237" y="156"/>
                      <a:pt x="237" y="157"/>
                      <a:pt x="238" y="158"/>
                    </a:cubicBezTo>
                    <a:cubicBezTo>
                      <a:pt x="238" y="159"/>
                      <a:pt x="239" y="160"/>
                      <a:pt x="239" y="161"/>
                    </a:cubicBezTo>
                    <a:cubicBezTo>
                      <a:pt x="239" y="162"/>
                      <a:pt x="240" y="162"/>
                      <a:pt x="240" y="163"/>
                    </a:cubicBezTo>
                    <a:cubicBezTo>
                      <a:pt x="240" y="164"/>
                      <a:pt x="240" y="164"/>
                      <a:pt x="240" y="164"/>
                    </a:cubicBezTo>
                    <a:cubicBezTo>
                      <a:pt x="241" y="165"/>
                      <a:pt x="241" y="165"/>
                      <a:pt x="241" y="165"/>
                    </a:cubicBezTo>
                    <a:cubicBezTo>
                      <a:pt x="241" y="166"/>
                      <a:pt x="241" y="167"/>
                      <a:pt x="242" y="167"/>
                    </a:cubicBezTo>
                    <a:cubicBezTo>
                      <a:pt x="242" y="168"/>
                      <a:pt x="242" y="169"/>
                      <a:pt x="242" y="169"/>
                    </a:cubicBezTo>
                    <a:cubicBezTo>
                      <a:pt x="243" y="170"/>
                      <a:pt x="243" y="170"/>
                      <a:pt x="243" y="170"/>
                    </a:cubicBezTo>
                    <a:cubicBezTo>
                      <a:pt x="243" y="170"/>
                      <a:pt x="244" y="170"/>
                      <a:pt x="244" y="169"/>
                    </a:cubicBezTo>
                    <a:cubicBezTo>
                      <a:pt x="244" y="169"/>
                      <a:pt x="244" y="169"/>
                      <a:pt x="244" y="169"/>
                    </a:cubicBezTo>
                    <a:cubicBezTo>
                      <a:pt x="245" y="169"/>
                      <a:pt x="245" y="168"/>
                      <a:pt x="246" y="168"/>
                    </a:cubicBezTo>
                    <a:cubicBezTo>
                      <a:pt x="245" y="168"/>
                      <a:pt x="245" y="168"/>
                      <a:pt x="245" y="168"/>
                    </a:cubicBezTo>
                    <a:cubicBezTo>
                      <a:pt x="246" y="167"/>
                      <a:pt x="246" y="167"/>
                      <a:pt x="246" y="167"/>
                    </a:cubicBezTo>
                    <a:cubicBezTo>
                      <a:pt x="246" y="167"/>
                      <a:pt x="246" y="167"/>
                      <a:pt x="246" y="167"/>
                    </a:cubicBezTo>
                    <a:cubicBezTo>
                      <a:pt x="247" y="166"/>
                      <a:pt x="246" y="166"/>
                      <a:pt x="246" y="165"/>
                    </a:cubicBezTo>
                    <a:cubicBezTo>
                      <a:pt x="247" y="164"/>
                      <a:pt x="248" y="163"/>
                      <a:pt x="247" y="162"/>
                    </a:cubicBezTo>
                    <a:cubicBezTo>
                      <a:pt x="247" y="161"/>
                      <a:pt x="247" y="161"/>
                      <a:pt x="247" y="160"/>
                    </a:cubicBezTo>
                    <a:cubicBezTo>
                      <a:pt x="247" y="159"/>
                      <a:pt x="247" y="159"/>
                      <a:pt x="247" y="159"/>
                    </a:cubicBezTo>
                    <a:cubicBezTo>
                      <a:pt x="248" y="159"/>
                      <a:pt x="248" y="159"/>
                      <a:pt x="248" y="159"/>
                    </a:cubicBezTo>
                    <a:cubicBezTo>
                      <a:pt x="249" y="158"/>
                      <a:pt x="249" y="158"/>
                      <a:pt x="249" y="158"/>
                    </a:cubicBezTo>
                    <a:cubicBezTo>
                      <a:pt x="250" y="158"/>
                      <a:pt x="250" y="158"/>
                      <a:pt x="250" y="158"/>
                    </a:cubicBezTo>
                    <a:cubicBezTo>
                      <a:pt x="250" y="157"/>
                      <a:pt x="250" y="157"/>
                      <a:pt x="250" y="157"/>
                    </a:cubicBezTo>
                    <a:cubicBezTo>
                      <a:pt x="251" y="156"/>
                      <a:pt x="251" y="156"/>
                      <a:pt x="251" y="156"/>
                    </a:cubicBezTo>
                    <a:cubicBezTo>
                      <a:pt x="252" y="156"/>
                      <a:pt x="252" y="156"/>
                      <a:pt x="252" y="156"/>
                    </a:cubicBezTo>
                    <a:cubicBezTo>
                      <a:pt x="253" y="155"/>
                      <a:pt x="253" y="155"/>
                      <a:pt x="253" y="155"/>
                    </a:cubicBezTo>
                    <a:cubicBezTo>
                      <a:pt x="253" y="155"/>
                      <a:pt x="254" y="154"/>
                      <a:pt x="254" y="154"/>
                    </a:cubicBezTo>
                    <a:cubicBezTo>
                      <a:pt x="254" y="153"/>
                      <a:pt x="255" y="153"/>
                      <a:pt x="255" y="153"/>
                    </a:cubicBezTo>
                    <a:cubicBezTo>
                      <a:pt x="256" y="153"/>
                      <a:pt x="256" y="152"/>
                      <a:pt x="257" y="152"/>
                    </a:cubicBezTo>
                    <a:cubicBezTo>
                      <a:pt x="256" y="151"/>
                      <a:pt x="256" y="151"/>
                      <a:pt x="256" y="151"/>
                    </a:cubicBezTo>
                    <a:cubicBezTo>
                      <a:pt x="257" y="151"/>
                      <a:pt x="257" y="151"/>
                      <a:pt x="258" y="150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59" y="151"/>
                      <a:pt x="259" y="151"/>
                      <a:pt x="259" y="151"/>
                    </a:cubicBezTo>
                    <a:cubicBezTo>
                      <a:pt x="259" y="150"/>
                      <a:pt x="259" y="150"/>
                      <a:pt x="259" y="150"/>
                    </a:cubicBezTo>
                    <a:cubicBezTo>
                      <a:pt x="259" y="150"/>
                      <a:pt x="259" y="150"/>
                      <a:pt x="259" y="150"/>
                    </a:cubicBezTo>
                    <a:cubicBezTo>
                      <a:pt x="259" y="151"/>
                      <a:pt x="259" y="151"/>
                      <a:pt x="259" y="151"/>
                    </a:cubicBezTo>
                    <a:cubicBezTo>
                      <a:pt x="260" y="151"/>
                      <a:pt x="260" y="151"/>
                      <a:pt x="260" y="151"/>
                    </a:cubicBezTo>
                    <a:cubicBezTo>
                      <a:pt x="260" y="150"/>
                      <a:pt x="260" y="150"/>
                      <a:pt x="260" y="150"/>
                    </a:cubicBezTo>
                    <a:cubicBezTo>
                      <a:pt x="260" y="150"/>
                      <a:pt x="260" y="150"/>
                      <a:pt x="260" y="150"/>
                    </a:cubicBezTo>
                    <a:cubicBezTo>
                      <a:pt x="260" y="150"/>
                      <a:pt x="260" y="150"/>
                      <a:pt x="260" y="150"/>
                    </a:cubicBezTo>
                    <a:cubicBezTo>
                      <a:pt x="260" y="150"/>
                      <a:pt x="260" y="150"/>
                      <a:pt x="260" y="150"/>
                    </a:cubicBezTo>
                    <a:cubicBezTo>
                      <a:pt x="260" y="150"/>
                      <a:pt x="260" y="150"/>
                      <a:pt x="260" y="150"/>
                    </a:cubicBezTo>
                    <a:cubicBezTo>
                      <a:pt x="260" y="150"/>
                      <a:pt x="260" y="150"/>
                      <a:pt x="260" y="150"/>
                    </a:cubicBezTo>
                    <a:cubicBezTo>
                      <a:pt x="261" y="150"/>
                      <a:pt x="261" y="150"/>
                      <a:pt x="261" y="150"/>
                    </a:cubicBezTo>
                    <a:cubicBezTo>
                      <a:pt x="261" y="150"/>
                      <a:pt x="261" y="150"/>
                      <a:pt x="261" y="150"/>
                    </a:cubicBezTo>
                    <a:cubicBezTo>
                      <a:pt x="261" y="150"/>
                      <a:pt x="261" y="150"/>
                      <a:pt x="261" y="150"/>
                    </a:cubicBezTo>
                    <a:cubicBezTo>
                      <a:pt x="261" y="150"/>
                      <a:pt x="261" y="150"/>
                      <a:pt x="261" y="150"/>
                    </a:cubicBezTo>
                    <a:cubicBezTo>
                      <a:pt x="262" y="150"/>
                      <a:pt x="262" y="150"/>
                      <a:pt x="262" y="150"/>
                    </a:cubicBezTo>
                    <a:cubicBezTo>
                      <a:pt x="262" y="149"/>
                      <a:pt x="262" y="149"/>
                      <a:pt x="262" y="149"/>
                    </a:cubicBezTo>
                    <a:cubicBezTo>
                      <a:pt x="262" y="149"/>
                      <a:pt x="262" y="149"/>
                      <a:pt x="262" y="149"/>
                    </a:cubicBezTo>
                    <a:cubicBezTo>
                      <a:pt x="262" y="148"/>
                      <a:pt x="262" y="148"/>
                      <a:pt x="262" y="148"/>
                    </a:cubicBezTo>
                    <a:cubicBezTo>
                      <a:pt x="262" y="149"/>
                      <a:pt x="262" y="149"/>
                      <a:pt x="262" y="149"/>
                    </a:cubicBezTo>
                    <a:cubicBezTo>
                      <a:pt x="263" y="149"/>
                      <a:pt x="263" y="149"/>
                      <a:pt x="263" y="149"/>
                    </a:cubicBezTo>
                    <a:cubicBezTo>
                      <a:pt x="264" y="149"/>
                      <a:pt x="263" y="152"/>
                      <a:pt x="265" y="152"/>
                    </a:cubicBezTo>
                    <a:cubicBezTo>
                      <a:pt x="265" y="152"/>
                      <a:pt x="265" y="152"/>
                      <a:pt x="265" y="152"/>
                    </a:cubicBezTo>
                    <a:cubicBezTo>
                      <a:pt x="265" y="153"/>
                      <a:pt x="265" y="153"/>
                      <a:pt x="265" y="153"/>
                    </a:cubicBezTo>
                    <a:cubicBezTo>
                      <a:pt x="266" y="153"/>
                      <a:pt x="266" y="153"/>
                      <a:pt x="266" y="153"/>
                    </a:cubicBezTo>
                    <a:cubicBezTo>
                      <a:pt x="266" y="153"/>
                      <a:pt x="266" y="153"/>
                      <a:pt x="266" y="154"/>
                    </a:cubicBezTo>
                    <a:cubicBezTo>
                      <a:pt x="266" y="154"/>
                      <a:pt x="266" y="154"/>
                      <a:pt x="266" y="154"/>
                    </a:cubicBezTo>
                    <a:cubicBezTo>
                      <a:pt x="266" y="154"/>
                      <a:pt x="266" y="154"/>
                      <a:pt x="266" y="154"/>
                    </a:cubicBezTo>
                    <a:cubicBezTo>
                      <a:pt x="266" y="154"/>
                      <a:pt x="266" y="154"/>
                      <a:pt x="266" y="154"/>
                    </a:cubicBezTo>
                    <a:cubicBezTo>
                      <a:pt x="266" y="154"/>
                      <a:pt x="266" y="154"/>
                      <a:pt x="266" y="154"/>
                    </a:cubicBezTo>
                    <a:cubicBezTo>
                      <a:pt x="266" y="154"/>
                      <a:pt x="266" y="154"/>
                      <a:pt x="266" y="154"/>
                    </a:cubicBezTo>
                    <a:cubicBezTo>
                      <a:pt x="267" y="155"/>
                      <a:pt x="267" y="156"/>
                      <a:pt x="267" y="157"/>
                    </a:cubicBezTo>
                    <a:cubicBezTo>
                      <a:pt x="267" y="157"/>
                      <a:pt x="267" y="158"/>
                      <a:pt x="267" y="159"/>
                    </a:cubicBezTo>
                    <a:cubicBezTo>
                      <a:pt x="267" y="159"/>
                      <a:pt x="267" y="159"/>
                      <a:pt x="267" y="159"/>
                    </a:cubicBezTo>
                    <a:cubicBezTo>
                      <a:pt x="267" y="159"/>
                      <a:pt x="267" y="158"/>
                      <a:pt x="268" y="158"/>
                    </a:cubicBezTo>
                    <a:cubicBezTo>
                      <a:pt x="268" y="159"/>
                      <a:pt x="268" y="159"/>
                      <a:pt x="268" y="159"/>
                    </a:cubicBezTo>
                    <a:cubicBezTo>
                      <a:pt x="268" y="159"/>
                      <a:pt x="268" y="159"/>
                      <a:pt x="268" y="159"/>
                    </a:cubicBezTo>
                    <a:cubicBezTo>
                      <a:pt x="268" y="159"/>
                      <a:pt x="268" y="159"/>
                      <a:pt x="268" y="159"/>
                    </a:cubicBezTo>
                    <a:cubicBezTo>
                      <a:pt x="268" y="159"/>
                      <a:pt x="268" y="159"/>
                      <a:pt x="268" y="159"/>
                    </a:cubicBezTo>
                    <a:cubicBezTo>
                      <a:pt x="268" y="159"/>
                      <a:pt x="268" y="159"/>
                      <a:pt x="268" y="159"/>
                    </a:cubicBezTo>
                    <a:cubicBezTo>
                      <a:pt x="269" y="159"/>
                      <a:pt x="269" y="159"/>
                      <a:pt x="269" y="158"/>
                    </a:cubicBezTo>
                    <a:cubicBezTo>
                      <a:pt x="270" y="158"/>
                      <a:pt x="270" y="158"/>
                      <a:pt x="270" y="157"/>
                    </a:cubicBezTo>
                    <a:cubicBezTo>
                      <a:pt x="271" y="157"/>
                      <a:pt x="271" y="157"/>
                      <a:pt x="271" y="157"/>
                    </a:cubicBezTo>
                    <a:cubicBezTo>
                      <a:pt x="271" y="157"/>
                      <a:pt x="271" y="158"/>
                      <a:pt x="271" y="158"/>
                    </a:cubicBezTo>
                    <a:cubicBezTo>
                      <a:pt x="272" y="159"/>
                      <a:pt x="272" y="160"/>
                      <a:pt x="272" y="161"/>
                    </a:cubicBezTo>
                    <a:cubicBezTo>
                      <a:pt x="272" y="161"/>
                      <a:pt x="273" y="162"/>
                      <a:pt x="273" y="163"/>
                    </a:cubicBezTo>
                    <a:cubicBezTo>
                      <a:pt x="273" y="163"/>
                      <a:pt x="273" y="164"/>
                      <a:pt x="273" y="165"/>
                    </a:cubicBezTo>
                    <a:cubicBezTo>
                      <a:pt x="273" y="165"/>
                      <a:pt x="273" y="165"/>
                      <a:pt x="273" y="165"/>
                    </a:cubicBezTo>
                    <a:cubicBezTo>
                      <a:pt x="273" y="165"/>
                      <a:pt x="273" y="167"/>
                      <a:pt x="273" y="167"/>
                    </a:cubicBezTo>
                    <a:cubicBezTo>
                      <a:pt x="273" y="167"/>
                      <a:pt x="273" y="167"/>
                      <a:pt x="273" y="167"/>
                    </a:cubicBezTo>
                    <a:cubicBezTo>
                      <a:pt x="273" y="168"/>
                      <a:pt x="272" y="169"/>
                      <a:pt x="272" y="170"/>
                    </a:cubicBezTo>
                    <a:cubicBezTo>
                      <a:pt x="273" y="170"/>
                      <a:pt x="273" y="170"/>
                      <a:pt x="273" y="170"/>
                    </a:cubicBezTo>
                    <a:cubicBezTo>
                      <a:pt x="273" y="170"/>
                      <a:pt x="274" y="170"/>
                      <a:pt x="274" y="171"/>
                    </a:cubicBezTo>
                    <a:cubicBezTo>
                      <a:pt x="274" y="171"/>
                      <a:pt x="274" y="171"/>
                      <a:pt x="274" y="171"/>
                    </a:cubicBezTo>
                    <a:cubicBezTo>
                      <a:pt x="274" y="171"/>
                      <a:pt x="274" y="171"/>
                      <a:pt x="274" y="172"/>
                    </a:cubicBezTo>
                    <a:cubicBezTo>
                      <a:pt x="275" y="172"/>
                      <a:pt x="275" y="172"/>
                      <a:pt x="275" y="172"/>
                    </a:cubicBezTo>
                    <a:cubicBezTo>
                      <a:pt x="275" y="172"/>
                      <a:pt x="275" y="172"/>
                      <a:pt x="275" y="172"/>
                    </a:cubicBezTo>
                    <a:cubicBezTo>
                      <a:pt x="275" y="172"/>
                      <a:pt x="275" y="172"/>
                      <a:pt x="275" y="172"/>
                    </a:cubicBezTo>
                    <a:cubicBezTo>
                      <a:pt x="275" y="173"/>
                      <a:pt x="275" y="174"/>
                      <a:pt x="275" y="174"/>
                    </a:cubicBezTo>
                    <a:cubicBezTo>
                      <a:pt x="276" y="175"/>
                      <a:pt x="276" y="175"/>
                      <a:pt x="276" y="175"/>
                    </a:cubicBezTo>
                    <a:cubicBezTo>
                      <a:pt x="276" y="176"/>
                      <a:pt x="276" y="176"/>
                      <a:pt x="276" y="176"/>
                    </a:cubicBezTo>
                    <a:cubicBezTo>
                      <a:pt x="276" y="176"/>
                      <a:pt x="276" y="176"/>
                      <a:pt x="276" y="176"/>
                    </a:cubicBezTo>
                    <a:cubicBezTo>
                      <a:pt x="277" y="177"/>
                      <a:pt x="277" y="177"/>
                      <a:pt x="277" y="177"/>
                    </a:cubicBezTo>
                    <a:cubicBezTo>
                      <a:pt x="266" y="235"/>
                      <a:pt x="215" y="279"/>
                      <a:pt x="154" y="2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1" name="Rectangle 244"/>
              <p:cNvSpPr>
                <a:spLocks noChangeArrowheads="1"/>
              </p:cNvSpPr>
              <p:nvPr/>
            </p:nvSpPr>
            <p:spPr bwMode="gray">
              <a:xfrm>
                <a:off x="-2814638" y="12700000"/>
                <a:ext cx="1588" cy="15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2" name="Rectangle 245"/>
              <p:cNvSpPr>
                <a:spLocks noChangeArrowheads="1"/>
              </p:cNvSpPr>
              <p:nvPr/>
            </p:nvSpPr>
            <p:spPr bwMode="gray">
              <a:xfrm>
                <a:off x="-2814638" y="12700000"/>
                <a:ext cx="1588" cy="1588"/>
              </a:xfrm>
              <a:prstGeom prst="rect">
                <a:avLst/>
              </a:pr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3" name="Freeform 246"/>
              <p:cNvSpPr>
                <a:spLocks/>
              </p:cNvSpPr>
              <p:nvPr/>
            </p:nvSpPr>
            <p:spPr bwMode="gray">
              <a:xfrm>
                <a:off x="-2439988" y="12933363"/>
                <a:ext cx="41275" cy="66675"/>
              </a:xfrm>
              <a:custGeom>
                <a:avLst/>
                <a:gdLst>
                  <a:gd name="T0" fmla="*/ 8 w 11"/>
                  <a:gd name="T1" fmla="*/ 9 h 18"/>
                  <a:gd name="T2" fmla="*/ 9 w 11"/>
                  <a:gd name="T3" fmla="*/ 7 h 18"/>
                  <a:gd name="T4" fmla="*/ 7 w 11"/>
                  <a:gd name="T5" fmla="*/ 7 h 18"/>
                  <a:gd name="T6" fmla="*/ 6 w 11"/>
                  <a:gd name="T7" fmla="*/ 5 h 18"/>
                  <a:gd name="T8" fmla="*/ 5 w 11"/>
                  <a:gd name="T9" fmla="*/ 4 h 18"/>
                  <a:gd name="T10" fmla="*/ 7 w 11"/>
                  <a:gd name="T11" fmla="*/ 4 h 18"/>
                  <a:gd name="T12" fmla="*/ 6 w 11"/>
                  <a:gd name="T13" fmla="*/ 4 h 18"/>
                  <a:gd name="T14" fmla="*/ 7 w 11"/>
                  <a:gd name="T15" fmla="*/ 3 h 18"/>
                  <a:gd name="T16" fmla="*/ 9 w 11"/>
                  <a:gd name="T17" fmla="*/ 3 h 18"/>
                  <a:gd name="T18" fmla="*/ 9 w 11"/>
                  <a:gd name="T19" fmla="*/ 2 h 18"/>
                  <a:gd name="T20" fmla="*/ 9 w 11"/>
                  <a:gd name="T21" fmla="*/ 1 h 18"/>
                  <a:gd name="T22" fmla="*/ 8 w 11"/>
                  <a:gd name="T23" fmla="*/ 0 h 18"/>
                  <a:gd name="T24" fmla="*/ 7 w 11"/>
                  <a:gd name="T25" fmla="*/ 0 h 18"/>
                  <a:gd name="T26" fmla="*/ 4 w 11"/>
                  <a:gd name="T27" fmla="*/ 1 h 18"/>
                  <a:gd name="T28" fmla="*/ 3 w 11"/>
                  <a:gd name="T29" fmla="*/ 2 h 18"/>
                  <a:gd name="T30" fmla="*/ 1 w 11"/>
                  <a:gd name="T31" fmla="*/ 2 h 18"/>
                  <a:gd name="T32" fmla="*/ 1 w 11"/>
                  <a:gd name="T33" fmla="*/ 4 h 18"/>
                  <a:gd name="T34" fmla="*/ 0 w 11"/>
                  <a:gd name="T35" fmla="*/ 4 h 18"/>
                  <a:gd name="T36" fmla="*/ 1 w 11"/>
                  <a:gd name="T37" fmla="*/ 6 h 18"/>
                  <a:gd name="T38" fmla="*/ 1 w 11"/>
                  <a:gd name="T39" fmla="*/ 5 h 18"/>
                  <a:gd name="T40" fmla="*/ 1 w 11"/>
                  <a:gd name="T41" fmla="*/ 5 h 18"/>
                  <a:gd name="T42" fmla="*/ 2 w 11"/>
                  <a:gd name="T43" fmla="*/ 7 h 18"/>
                  <a:gd name="T44" fmla="*/ 2 w 11"/>
                  <a:gd name="T45" fmla="*/ 9 h 18"/>
                  <a:gd name="T46" fmla="*/ 3 w 11"/>
                  <a:gd name="T47" fmla="*/ 10 h 18"/>
                  <a:gd name="T48" fmla="*/ 4 w 11"/>
                  <a:gd name="T49" fmla="*/ 11 h 18"/>
                  <a:gd name="T50" fmla="*/ 5 w 11"/>
                  <a:gd name="T51" fmla="*/ 11 h 18"/>
                  <a:gd name="T52" fmla="*/ 4 w 11"/>
                  <a:gd name="T53" fmla="*/ 13 h 18"/>
                  <a:gd name="T54" fmla="*/ 4 w 11"/>
                  <a:gd name="T55" fmla="*/ 14 h 18"/>
                  <a:gd name="T56" fmla="*/ 3 w 11"/>
                  <a:gd name="T57" fmla="*/ 13 h 18"/>
                  <a:gd name="T58" fmla="*/ 3 w 11"/>
                  <a:gd name="T59" fmla="*/ 16 h 18"/>
                  <a:gd name="T60" fmla="*/ 9 w 11"/>
                  <a:gd name="T61" fmla="*/ 17 h 18"/>
                  <a:gd name="T62" fmla="*/ 10 w 11"/>
                  <a:gd name="T63" fmla="*/ 15 h 18"/>
                  <a:gd name="T64" fmla="*/ 10 w 11"/>
                  <a:gd name="T65" fmla="*/ 14 h 18"/>
                  <a:gd name="T66" fmla="*/ 9 w 11"/>
                  <a:gd name="T67" fmla="*/ 13 h 18"/>
                  <a:gd name="T68" fmla="*/ 9 w 11"/>
                  <a:gd name="T69" fmla="*/ 13 h 18"/>
                  <a:gd name="T70" fmla="*/ 10 w 11"/>
                  <a:gd name="T71" fmla="*/ 13 h 18"/>
                  <a:gd name="T72" fmla="*/ 10 w 11"/>
                  <a:gd name="T73" fmla="*/ 12 h 18"/>
                  <a:gd name="T74" fmla="*/ 9 w 11"/>
                  <a:gd name="T75" fmla="*/ 12 h 18"/>
                  <a:gd name="T76" fmla="*/ 9 w 11"/>
                  <a:gd name="T77" fmla="*/ 11 h 18"/>
                  <a:gd name="T78" fmla="*/ 10 w 11"/>
                  <a:gd name="T79" fmla="*/ 10 h 18"/>
                  <a:gd name="T80" fmla="*/ 10 w 11"/>
                  <a:gd name="T81" fmla="*/ 11 h 18"/>
                  <a:gd name="T82" fmla="*/ 11 w 11"/>
                  <a:gd name="T83" fmla="*/ 11 h 18"/>
                  <a:gd name="T84" fmla="*/ 11 w 11"/>
                  <a:gd name="T85" fmla="*/ 10 h 18"/>
                  <a:gd name="T86" fmla="*/ 11 w 11"/>
                  <a:gd name="T87" fmla="*/ 10 h 18"/>
                  <a:gd name="T88" fmla="*/ 10 w 11"/>
                  <a:gd name="T89" fmla="*/ 8 h 18"/>
                  <a:gd name="T90" fmla="*/ 9 w 11"/>
                  <a:gd name="T91" fmla="*/ 10 h 18"/>
                  <a:gd name="T92" fmla="*/ 8 w 11"/>
                  <a:gd name="T93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" h="18">
                    <a:moveTo>
                      <a:pt x="8" y="9"/>
                    </a:move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7"/>
                      <a:pt x="8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6"/>
                      <a:pt x="6" y="6"/>
                      <a:pt x="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1"/>
                      <a:pt x="4" y="12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5"/>
                      <a:pt x="3" y="16"/>
                    </a:cubicBezTo>
                    <a:cubicBezTo>
                      <a:pt x="4" y="16"/>
                      <a:pt x="4" y="16"/>
                      <a:pt x="5" y="16"/>
                    </a:cubicBezTo>
                    <a:cubicBezTo>
                      <a:pt x="5" y="18"/>
                      <a:pt x="7" y="18"/>
                      <a:pt x="9" y="17"/>
                    </a:cubicBezTo>
                    <a:cubicBezTo>
                      <a:pt x="9" y="17"/>
                      <a:pt x="10" y="17"/>
                      <a:pt x="10" y="17"/>
                    </a:cubicBezTo>
                    <a:cubicBezTo>
                      <a:pt x="11" y="17"/>
                      <a:pt x="10" y="16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1"/>
                      <a:pt x="9" y="11"/>
                      <a:pt x="9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9" y="8"/>
                      <a:pt x="9" y="9"/>
                    </a:cubicBezTo>
                    <a:cubicBezTo>
                      <a:pt x="9" y="9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4" name="Freeform 247"/>
              <p:cNvSpPr>
                <a:spLocks/>
              </p:cNvSpPr>
              <p:nvPr/>
            </p:nvSpPr>
            <p:spPr bwMode="gray">
              <a:xfrm>
                <a:off x="-2547938" y="12966700"/>
                <a:ext cx="3175" cy="3175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0 h 2"/>
                  <a:gd name="T6" fmla="*/ 0 w 2"/>
                  <a:gd name="T7" fmla="*/ 0 h 2"/>
                  <a:gd name="T8" fmla="*/ 2 w 2"/>
                  <a:gd name="T9" fmla="*/ 2 h 2"/>
                  <a:gd name="T10" fmla="*/ 2 w 2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5" name="Freeform 248"/>
              <p:cNvSpPr>
                <a:spLocks/>
              </p:cNvSpPr>
              <p:nvPr/>
            </p:nvSpPr>
            <p:spPr bwMode="gray">
              <a:xfrm>
                <a:off x="-2547938" y="12966700"/>
                <a:ext cx="3175" cy="3175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0 h 2"/>
                  <a:gd name="T6" fmla="*/ 0 w 2"/>
                  <a:gd name="T7" fmla="*/ 0 h 2"/>
                  <a:gd name="T8" fmla="*/ 2 w 2"/>
                  <a:gd name="T9" fmla="*/ 2 h 2"/>
                  <a:gd name="T10" fmla="*/ 2 w 2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</a:path>
                </a:pathLst>
              </a:cu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6" name="Freeform 249"/>
              <p:cNvSpPr>
                <a:spLocks/>
              </p:cNvSpPr>
              <p:nvPr/>
            </p:nvSpPr>
            <p:spPr bwMode="gray">
              <a:xfrm>
                <a:off x="-2413000" y="12719050"/>
                <a:ext cx="28575" cy="30163"/>
              </a:xfrm>
              <a:custGeom>
                <a:avLst/>
                <a:gdLst>
                  <a:gd name="T0" fmla="*/ 6 w 8"/>
                  <a:gd name="T1" fmla="*/ 0 h 8"/>
                  <a:gd name="T2" fmla="*/ 7 w 8"/>
                  <a:gd name="T3" fmla="*/ 1 h 8"/>
                  <a:gd name="T4" fmla="*/ 5 w 8"/>
                  <a:gd name="T5" fmla="*/ 4 h 8"/>
                  <a:gd name="T6" fmla="*/ 7 w 8"/>
                  <a:gd name="T7" fmla="*/ 6 h 8"/>
                  <a:gd name="T8" fmla="*/ 8 w 8"/>
                  <a:gd name="T9" fmla="*/ 7 h 8"/>
                  <a:gd name="T10" fmla="*/ 6 w 8"/>
                  <a:gd name="T11" fmla="*/ 7 h 8"/>
                  <a:gd name="T12" fmla="*/ 5 w 8"/>
                  <a:gd name="T13" fmla="*/ 8 h 8"/>
                  <a:gd name="T14" fmla="*/ 4 w 8"/>
                  <a:gd name="T15" fmla="*/ 7 h 8"/>
                  <a:gd name="T16" fmla="*/ 3 w 8"/>
                  <a:gd name="T17" fmla="*/ 7 h 8"/>
                  <a:gd name="T18" fmla="*/ 4 w 8"/>
                  <a:gd name="T19" fmla="*/ 6 h 8"/>
                  <a:gd name="T20" fmla="*/ 4 w 8"/>
                  <a:gd name="T21" fmla="*/ 6 h 8"/>
                  <a:gd name="T22" fmla="*/ 1 w 8"/>
                  <a:gd name="T23" fmla="*/ 5 h 8"/>
                  <a:gd name="T24" fmla="*/ 0 w 8"/>
                  <a:gd name="T25" fmla="*/ 5 h 8"/>
                  <a:gd name="T26" fmla="*/ 0 w 8"/>
                  <a:gd name="T27" fmla="*/ 5 h 8"/>
                  <a:gd name="T28" fmla="*/ 0 w 8"/>
                  <a:gd name="T29" fmla="*/ 4 h 8"/>
                  <a:gd name="T30" fmla="*/ 1 w 8"/>
                  <a:gd name="T31" fmla="*/ 4 h 8"/>
                  <a:gd name="T32" fmla="*/ 2 w 8"/>
                  <a:gd name="T33" fmla="*/ 2 h 8"/>
                  <a:gd name="T34" fmla="*/ 1 w 8"/>
                  <a:gd name="T35" fmla="*/ 2 h 8"/>
                  <a:gd name="T36" fmla="*/ 1 w 8"/>
                  <a:gd name="T37" fmla="*/ 2 h 8"/>
                  <a:gd name="T38" fmla="*/ 2 w 8"/>
                  <a:gd name="T39" fmla="*/ 1 h 8"/>
                  <a:gd name="T40" fmla="*/ 3 w 8"/>
                  <a:gd name="T41" fmla="*/ 1 h 8"/>
                  <a:gd name="T42" fmla="*/ 6 w 8"/>
                  <a:gd name="T4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" h="8">
                    <a:moveTo>
                      <a:pt x="6" y="0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1"/>
                      <a:pt x="5" y="4"/>
                    </a:cubicBezTo>
                    <a:cubicBezTo>
                      <a:pt x="6" y="5"/>
                      <a:pt x="6" y="6"/>
                      <a:pt x="7" y="6"/>
                    </a:cubicBezTo>
                    <a:cubicBezTo>
                      <a:pt x="7" y="6"/>
                      <a:pt x="8" y="7"/>
                      <a:pt x="8" y="7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3" y="7"/>
                      <a:pt x="3" y="7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6"/>
                      <a:pt x="2" y="5"/>
                      <a:pt x="1" y="5"/>
                    </a:cubicBezTo>
                    <a:cubicBezTo>
                      <a:pt x="1" y="5"/>
                      <a:pt x="1" y="6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3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5" y="0"/>
                      <a:pt x="6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7" name="Freeform 250"/>
              <p:cNvSpPr>
                <a:spLocks/>
              </p:cNvSpPr>
              <p:nvPr/>
            </p:nvSpPr>
            <p:spPr bwMode="gray">
              <a:xfrm>
                <a:off x="-2589213" y="12641263"/>
                <a:ext cx="47625" cy="17463"/>
              </a:xfrm>
              <a:custGeom>
                <a:avLst/>
                <a:gdLst>
                  <a:gd name="T0" fmla="*/ 11 w 13"/>
                  <a:gd name="T1" fmla="*/ 3 h 5"/>
                  <a:gd name="T2" fmla="*/ 10 w 13"/>
                  <a:gd name="T3" fmla="*/ 4 h 5"/>
                  <a:gd name="T4" fmla="*/ 9 w 13"/>
                  <a:gd name="T5" fmla="*/ 4 h 5"/>
                  <a:gd name="T6" fmla="*/ 8 w 13"/>
                  <a:gd name="T7" fmla="*/ 5 h 5"/>
                  <a:gd name="T8" fmla="*/ 4 w 13"/>
                  <a:gd name="T9" fmla="*/ 4 h 5"/>
                  <a:gd name="T10" fmla="*/ 4 w 13"/>
                  <a:gd name="T11" fmla="*/ 4 h 5"/>
                  <a:gd name="T12" fmla="*/ 5 w 13"/>
                  <a:gd name="T13" fmla="*/ 3 h 5"/>
                  <a:gd name="T14" fmla="*/ 5 w 13"/>
                  <a:gd name="T15" fmla="*/ 3 h 5"/>
                  <a:gd name="T16" fmla="*/ 0 w 13"/>
                  <a:gd name="T17" fmla="*/ 2 h 5"/>
                  <a:gd name="T18" fmla="*/ 0 w 13"/>
                  <a:gd name="T19" fmla="*/ 2 h 5"/>
                  <a:gd name="T20" fmla="*/ 1 w 13"/>
                  <a:gd name="T21" fmla="*/ 1 h 5"/>
                  <a:gd name="T22" fmla="*/ 2 w 13"/>
                  <a:gd name="T23" fmla="*/ 0 h 5"/>
                  <a:gd name="T24" fmla="*/ 3 w 13"/>
                  <a:gd name="T25" fmla="*/ 1 h 5"/>
                  <a:gd name="T26" fmla="*/ 5 w 13"/>
                  <a:gd name="T27" fmla="*/ 1 h 5"/>
                  <a:gd name="T28" fmla="*/ 6 w 13"/>
                  <a:gd name="T29" fmla="*/ 1 h 5"/>
                  <a:gd name="T30" fmla="*/ 7 w 13"/>
                  <a:gd name="T31" fmla="*/ 0 h 5"/>
                  <a:gd name="T32" fmla="*/ 7 w 13"/>
                  <a:gd name="T33" fmla="*/ 2 h 5"/>
                  <a:gd name="T34" fmla="*/ 7 w 13"/>
                  <a:gd name="T35" fmla="*/ 2 h 5"/>
                  <a:gd name="T36" fmla="*/ 9 w 13"/>
                  <a:gd name="T37" fmla="*/ 0 h 5"/>
                  <a:gd name="T38" fmla="*/ 9 w 13"/>
                  <a:gd name="T39" fmla="*/ 1 h 5"/>
                  <a:gd name="T40" fmla="*/ 10 w 13"/>
                  <a:gd name="T41" fmla="*/ 1 h 5"/>
                  <a:gd name="T42" fmla="*/ 11 w 13"/>
                  <a:gd name="T43" fmla="*/ 1 h 5"/>
                  <a:gd name="T44" fmla="*/ 12 w 13"/>
                  <a:gd name="T45" fmla="*/ 1 h 5"/>
                  <a:gd name="T46" fmla="*/ 13 w 13"/>
                  <a:gd name="T47" fmla="*/ 2 h 5"/>
                  <a:gd name="T48" fmla="*/ 13 w 13"/>
                  <a:gd name="T49" fmla="*/ 2 h 5"/>
                  <a:gd name="T50" fmla="*/ 11 w 13"/>
                  <a:gd name="T5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" h="5">
                    <a:moveTo>
                      <a:pt x="11" y="3"/>
                    </a:moveTo>
                    <a:cubicBezTo>
                      <a:pt x="11" y="3"/>
                      <a:pt x="10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4"/>
                      <a:pt x="5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3" y="3"/>
                      <a:pt x="1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5" y="0"/>
                      <a:pt x="5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0"/>
                      <a:pt x="7" y="0"/>
                    </a:cubicBezTo>
                    <a:cubicBezTo>
                      <a:pt x="7" y="0"/>
                      <a:pt x="7" y="1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1"/>
                      <a:pt x="8" y="0"/>
                      <a:pt x="9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1" y="1"/>
                      <a:pt x="11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3"/>
                      <a:pt x="11" y="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" name="Freeform 251"/>
              <p:cNvSpPr>
                <a:spLocks/>
              </p:cNvSpPr>
              <p:nvPr/>
            </p:nvSpPr>
            <p:spPr bwMode="gray">
              <a:xfrm>
                <a:off x="-2627313" y="12647613"/>
                <a:ext cx="52388" cy="38100"/>
              </a:xfrm>
              <a:custGeom>
                <a:avLst/>
                <a:gdLst>
                  <a:gd name="T0" fmla="*/ 11 w 14"/>
                  <a:gd name="T1" fmla="*/ 2 h 10"/>
                  <a:gd name="T2" fmla="*/ 12 w 14"/>
                  <a:gd name="T3" fmla="*/ 3 h 10"/>
                  <a:gd name="T4" fmla="*/ 14 w 14"/>
                  <a:gd name="T5" fmla="*/ 4 h 10"/>
                  <a:gd name="T6" fmla="*/ 13 w 14"/>
                  <a:gd name="T7" fmla="*/ 4 h 10"/>
                  <a:gd name="T8" fmla="*/ 12 w 14"/>
                  <a:gd name="T9" fmla="*/ 4 h 10"/>
                  <a:gd name="T10" fmla="*/ 11 w 14"/>
                  <a:gd name="T11" fmla="*/ 6 h 10"/>
                  <a:gd name="T12" fmla="*/ 10 w 14"/>
                  <a:gd name="T13" fmla="*/ 7 h 10"/>
                  <a:gd name="T14" fmla="*/ 9 w 14"/>
                  <a:gd name="T15" fmla="*/ 8 h 10"/>
                  <a:gd name="T16" fmla="*/ 9 w 14"/>
                  <a:gd name="T17" fmla="*/ 10 h 10"/>
                  <a:gd name="T18" fmla="*/ 8 w 14"/>
                  <a:gd name="T19" fmla="*/ 10 h 10"/>
                  <a:gd name="T20" fmla="*/ 5 w 14"/>
                  <a:gd name="T21" fmla="*/ 8 h 10"/>
                  <a:gd name="T22" fmla="*/ 5 w 14"/>
                  <a:gd name="T23" fmla="*/ 8 h 10"/>
                  <a:gd name="T24" fmla="*/ 5 w 14"/>
                  <a:gd name="T25" fmla="*/ 7 h 10"/>
                  <a:gd name="T26" fmla="*/ 8 w 14"/>
                  <a:gd name="T27" fmla="*/ 7 h 10"/>
                  <a:gd name="T28" fmla="*/ 7 w 14"/>
                  <a:gd name="T29" fmla="*/ 6 h 10"/>
                  <a:gd name="T30" fmla="*/ 4 w 14"/>
                  <a:gd name="T31" fmla="*/ 7 h 10"/>
                  <a:gd name="T32" fmla="*/ 4 w 14"/>
                  <a:gd name="T33" fmla="*/ 6 h 10"/>
                  <a:gd name="T34" fmla="*/ 4 w 14"/>
                  <a:gd name="T35" fmla="*/ 6 h 10"/>
                  <a:gd name="T36" fmla="*/ 8 w 14"/>
                  <a:gd name="T37" fmla="*/ 5 h 10"/>
                  <a:gd name="T38" fmla="*/ 8 w 14"/>
                  <a:gd name="T39" fmla="*/ 5 h 10"/>
                  <a:gd name="T40" fmla="*/ 5 w 14"/>
                  <a:gd name="T41" fmla="*/ 4 h 10"/>
                  <a:gd name="T42" fmla="*/ 4 w 14"/>
                  <a:gd name="T43" fmla="*/ 5 h 10"/>
                  <a:gd name="T44" fmla="*/ 1 w 14"/>
                  <a:gd name="T45" fmla="*/ 3 h 10"/>
                  <a:gd name="T46" fmla="*/ 2 w 14"/>
                  <a:gd name="T47" fmla="*/ 3 h 10"/>
                  <a:gd name="T48" fmla="*/ 1 w 14"/>
                  <a:gd name="T49" fmla="*/ 2 h 10"/>
                  <a:gd name="T50" fmla="*/ 1 w 14"/>
                  <a:gd name="T51" fmla="*/ 2 h 10"/>
                  <a:gd name="T52" fmla="*/ 0 w 14"/>
                  <a:gd name="T53" fmla="*/ 1 h 10"/>
                  <a:gd name="T54" fmla="*/ 1 w 14"/>
                  <a:gd name="T55" fmla="*/ 1 h 10"/>
                  <a:gd name="T56" fmla="*/ 2 w 14"/>
                  <a:gd name="T57" fmla="*/ 1 h 10"/>
                  <a:gd name="T58" fmla="*/ 3 w 14"/>
                  <a:gd name="T59" fmla="*/ 0 h 10"/>
                  <a:gd name="T60" fmla="*/ 3 w 14"/>
                  <a:gd name="T61" fmla="*/ 2 h 10"/>
                  <a:gd name="T62" fmla="*/ 4 w 14"/>
                  <a:gd name="T63" fmla="*/ 2 h 10"/>
                  <a:gd name="T64" fmla="*/ 4 w 14"/>
                  <a:gd name="T65" fmla="*/ 2 h 10"/>
                  <a:gd name="T66" fmla="*/ 4 w 14"/>
                  <a:gd name="T67" fmla="*/ 1 h 10"/>
                  <a:gd name="T68" fmla="*/ 5 w 14"/>
                  <a:gd name="T69" fmla="*/ 1 h 10"/>
                  <a:gd name="T70" fmla="*/ 7 w 14"/>
                  <a:gd name="T71" fmla="*/ 3 h 10"/>
                  <a:gd name="T72" fmla="*/ 7 w 14"/>
                  <a:gd name="T73" fmla="*/ 2 h 10"/>
                  <a:gd name="T74" fmla="*/ 7 w 14"/>
                  <a:gd name="T75" fmla="*/ 0 h 10"/>
                  <a:gd name="T76" fmla="*/ 7 w 14"/>
                  <a:gd name="T77" fmla="*/ 0 h 10"/>
                  <a:gd name="T78" fmla="*/ 8 w 14"/>
                  <a:gd name="T79" fmla="*/ 0 h 10"/>
                  <a:gd name="T80" fmla="*/ 9 w 14"/>
                  <a:gd name="T81" fmla="*/ 0 h 10"/>
                  <a:gd name="T82" fmla="*/ 9 w 14"/>
                  <a:gd name="T83" fmla="*/ 0 h 10"/>
                  <a:gd name="T84" fmla="*/ 9 w 14"/>
                  <a:gd name="T85" fmla="*/ 2 h 10"/>
                  <a:gd name="T86" fmla="*/ 10 w 14"/>
                  <a:gd name="T87" fmla="*/ 2 h 10"/>
                  <a:gd name="T88" fmla="*/ 10 w 14"/>
                  <a:gd name="T89" fmla="*/ 1 h 10"/>
                  <a:gd name="T90" fmla="*/ 11 w 14"/>
                  <a:gd name="T91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" h="10">
                    <a:moveTo>
                      <a:pt x="11" y="2"/>
                    </a:moveTo>
                    <a:cubicBezTo>
                      <a:pt x="12" y="3"/>
                      <a:pt x="12" y="2"/>
                      <a:pt x="12" y="3"/>
                    </a:cubicBezTo>
                    <a:cubicBezTo>
                      <a:pt x="13" y="3"/>
                      <a:pt x="13" y="3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6"/>
                      <a:pt x="11" y="6"/>
                    </a:cubicBezTo>
                    <a:cubicBezTo>
                      <a:pt x="11" y="7"/>
                      <a:pt x="10" y="7"/>
                      <a:pt x="10" y="7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9"/>
                      <a:pt x="9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5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6"/>
                      <a:pt x="7" y="6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4"/>
                      <a:pt x="5" y="4"/>
                    </a:cubicBezTo>
                    <a:cubicBezTo>
                      <a:pt x="5" y="4"/>
                      <a:pt x="5" y="5"/>
                      <a:pt x="4" y="5"/>
                    </a:cubicBezTo>
                    <a:cubicBezTo>
                      <a:pt x="3" y="6"/>
                      <a:pt x="1" y="4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6" y="1"/>
                      <a:pt x="7" y="2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6" y="1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9" y="1"/>
                      <a:pt x="9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1" y="2"/>
                      <a:pt x="11" y="2"/>
                      <a:pt x="11" y="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9" name="Freeform 252"/>
              <p:cNvSpPr>
                <a:spLocks/>
              </p:cNvSpPr>
              <p:nvPr/>
            </p:nvSpPr>
            <p:spPr bwMode="gray">
              <a:xfrm>
                <a:off x="-2717800" y="12850813"/>
                <a:ext cx="41275" cy="63500"/>
              </a:xfrm>
              <a:custGeom>
                <a:avLst/>
                <a:gdLst>
                  <a:gd name="T0" fmla="*/ 9 w 11"/>
                  <a:gd name="T1" fmla="*/ 14 h 17"/>
                  <a:gd name="T2" fmla="*/ 10 w 11"/>
                  <a:gd name="T3" fmla="*/ 14 h 17"/>
                  <a:gd name="T4" fmla="*/ 10 w 11"/>
                  <a:gd name="T5" fmla="*/ 15 h 17"/>
                  <a:gd name="T6" fmla="*/ 8 w 11"/>
                  <a:gd name="T7" fmla="*/ 15 h 17"/>
                  <a:gd name="T8" fmla="*/ 7 w 11"/>
                  <a:gd name="T9" fmla="*/ 15 h 17"/>
                  <a:gd name="T10" fmla="*/ 5 w 11"/>
                  <a:gd name="T11" fmla="*/ 16 h 17"/>
                  <a:gd name="T12" fmla="*/ 2 w 11"/>
                  <a:gd name="T13" fmla="*/ 16 h 17"/>
                  <a:gd name="T14" fmla="*/ 1 w 11"/>
                  <a:gd name="T15" fmla="*/ 17 h 17"/>
                  <a:gd name="T16" fmla="*/ 0 w 11"/>
                  <a:gd name="T17" fmla="*/ 16 h 17"/>
                  <a:gd name="T18" fmla="*/ 2 w 11"/>
                  <a:gd name="T19" fmla="*/ 15 h 17"/>
                  <a:gd name="T20" fmla="*/ 4 w 11"/>
                  <a:gd name="T21" fmla="*/ 14 h 17"/>
                  <a:gd name="T22" fmla="*/ 3 w 11"/>
                  <a:gd name="T23" fmla="*/ 14 h 17"/>
                  <a:gd name="T24" fmla="*/ 3 w 11"/>
                  <a:gd name="T25" fmla="*/ 14 h 17"/>
                  <a:gd name="T26" fmla="*/ 1 w 11"/>
                  <a:gd name="T27" fmla="*/ 14 h 17"/>
                  <a:gd name="T28" fmla="*/ 1 w 11"/>
                  <a:gd name="T29" fmla="*/ 13 h 17"/>
                  <a:gd name="T30" fmla="*/ 2 w 11"/>
                  <a:gd name="T31" fmla="*/ 11 h 17"/>
                  <a:gd name="T32" fmla="*/ 2 w 11"/>
                  <a:gd name="T33" fmla="*/ 11 h 17"/>
                  <a:gd name="T34" fmla="*/ 4 w 11"/>
                  <a:gd name="T35" fmla="*/ 11 h 17"/>
                  <a:gd name="T36" fmla="*/ 4 w 11"/>
                  <a:gd name="T37" fmla="*/ 9 h 17"/>
                  <a:gd name="T38" fmla="*/ 4 w 11"/>
                  <a:gd name="T39" fmla="*/ 9 h 17"/>
                  <a:gd name="T40" fmla="*/ 4 w 11"/>
                  <a:gd name="T41" fmla="*/ 7 h 17"/>
                  <a:gd name="T42" fmla="*/ 2 w 11"/>
                  <a:gd name="T43" fmla="*/ 7 h 17"/>
                  <a:gd name="T44" fmla="*/ 1 w 11"/>
                  <a:gd name="T45" fmla="*/ 8 h 17"/>
                  <a:gd name="T46" fmla="*/ 1 w 11"/>
                  <a:gd name="T47" fmla="*/ 6 h 17"/>
                  <a:gd name="T48" fmla="*/ 2 w 11"/>
                  <a:gd name="T49" fmla="*/ 5 h 17"/>
                  <a:gd name="T50" fmla="*/ 0 w 11"/>
                  <a:gd name="T51" fmla="*/ 6 h 17"/>
                  <a:gd name="T52" fmla="*/ 1 w 11"/>
                  <a:gd name="T53" fmla="*/ 4 h 17"/>
                  <a:gd name="T54" fmla="*/ 0 w 11"/>
                  <a:gd name="T55" fmla="*/ 4 h 17"/>
                  <a:gd name="T56" fmla="*/ 0 w 11"/>
                  <a:gd name="T57" fmla="*/ 4 h 17"/>
                  <a:gd name="T58" fmla="*/ 0 w 11"/>
                  <a:gd name="T59" fmla="*/ 3 h 17"/>
                  <a:gd name="T60" fmla="*/ 0 w 11"/>
                  <a:gd name="T61" fmla="*/ 2 h 17"/>
                  <a:gd name="T62" fmla="*/ 1 w 11"/>
                  <a:gd name="T63" fmla="*/ 2 h 17"/>
                  <a:gd name="T64" fmla="*/ 1 w 11"/>
                  <a:gd name="T65" fmla="*/ 1 h 17"/>
                  <a:gd name="T66" fmla="*/ 1 w 11"/>
                  <a:gd name="T67" fmla="*/ 0 h 17"/>
                  <a:gd name="T68" fmla="*/ 4 w 11"/>
                  <a:gd name="T69" fmla="*/ 0 h 17"/>
                  <a:gd name="T70" fmla="*/ 2 w 11"/>
                  <a:gd name="T71" fmla="*/ 2 h 17"/>
                  <a:gd name="T72" fmla="*/ 5 w 11"/>
                  <a:gd name="T73" fmla="*/ 2 h 17"/>
                  <a:gd name="T74" fmla="*/ 4 w 11"/>
                  <a:gd name="T75" fmla="*/ 5 h 17"/>
                  <a:gd name="T76" fmla="*/ 4 w 11"/>
                  <a:gd name="T77" fmla="*/ 5 h 17"/>
                  <a:gd name="T78" fmla="*/ 3 w 11"/>
                  <a:gd name="T79" fmla="*/ 5 h 17"/>
                  <a:gd name="T80" fmla="*/ 4 w 11"/>
                  <a:gd name="T81" fmla="*/ 5 h 17"/>
                  <a:gd name="T82" fmla="*/ 6 w 11"/>
                  <a:gd name="T83" fmla="*/ 8 h 17"/>
                  <a:gd name="T84" fmla="*/ 8 w 11"/>
                  <a:gd name="T85" fmla="*/ 9 h 17"/>
                  <a:gd name="T86" fmla="*/ 8 w 11"/>
                  <a:gd name="T87" fmla="*/ 11 h 17"/>
                  <a:gd name="T88" fmla="*/ 11 w 11"/>
                  <a:gd name="T89" fmla="*/ 12 h 17"/>
                  <a:gd name="T90" fmla="*/ 9 w 11"/>
                  <a:gd name="T91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" h="17">
                    <a:moveTo>
                      <a:pt x="9" y="14"/>
                    </a:moveTo>
                    <a:cubicBezTo>
                      <a:pt x="9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6" y="15"/>
                      <a:pt x="5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4" y="15"/>
                      <a:pt x="3" y="16"/>
                    </a:cubicBezTo>
                    <a:cubicBezTo>
                      <a:pt x="3" y="16"/>
                      <a:pt x="3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4"/>
                    </a:cubicBezTo>
                    <a:cubicBezTo>
                      <a:pt x="3" y="14"/>
                      <a:pt x="3" y="15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4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2" y="14"/>
                      <a:pt x="1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3" y="1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3" y="11"/>
                      <a:pt x="4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4" y="8"/>
                      <a:pt x="4" y="7"/>
                    </a:cubicBezTo>
                    <a:cubicBezTo>
                      <a:pt x="3" y="7"/>
                      <a:pt x="3" y="8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2" y="7"/>
                      <a:pt x="2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1" y="5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2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5" y="2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5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5" y="5"/>
                      <a:pt x="6" y="6"/>
                      <a:pt x="6" y="6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0"/>
                      <a:pt x="8" y="11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1"/>
                      <a:pt x="10" y="11"/>
                      <a:pt x="11" y="1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9" y="14"/>
                      <a:pt x="9" y="1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0" name="Freeform 253"/>
              <p:cNvSpPr>
                <a:spLocks/>
              </p:cNvSpPr>
              <p:nvPr/>
            </p:nvSpPr>
            <p:spPr bwMode="gray">
              <a:xfrm>
                <a:off x="-2717800" y="12873038"/>
                <a:ext cx="4763" cy="3175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0 h 2"/>
                  <a:gd name="T4" fmla="*/ 0 w 3"/>
                  <a:gd name="T5" fmla="*/ 2 h 2"/>
                  <a:gd name="T6" fmla="*/ 0 w 3"/>
                  <a:gd name="T7" fmla="*/ 2 h 2"/>
                  <a:gd name="T8" fmla="*/ 0 w 3"/>
                  <a:gd name="T9" fmla="*/ 0 h 2"/>
                  <a:gd name="T10" fmla="*/ 3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1" name="Freeform 254"/>
              <p:cNvSpPr>
                <a:spLocks/>
              </p:cNvSpPr>
              <p:nvPr/>
            </p:nvSpPr>
            <p:spPr bwMode="gray">
              <a:xfrm>
                <a:off x="-2717800" y="12873038"/>
                <a:ext cx="4763" cy="3175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0 h 2"/>
                  <a:gd name="T4" fmla="*/ 0 w 3"/>
                  <a:gd name="T5" fmla="*/ 2 h 2"/>
                  <a:gd name="T6" fmla="*/ 0 w 3"/>
                  <a:gd name="T7" fmla="*/ 2 h 2"/>
                  <a:gd name="T8" fmla="*/ 0 w 3"/>
                  <a:gd name="T9" fmla="*/ 0 h 2"/>
                  <a:gd name="T10" fmla="*/ 3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2" name="Freeform 255"/>
              <p:cNvSpPr>
                <a:spLocks/>
              </p:cNvSpPr>
              <p:nvPr/>
            </p:nvSpPr>
            <p:spPr bwMode="gray">
              <a:xfrm>
                <a:off x="-2740025" y="12876213"/>
                <a:ext cx="22225" cy="26988"/>
              </a:xfrm>
              <a:custGeom>
                <a:avLst/>
                <a:gdLst>
                  <a:gd name="T0" fmla="*/ 6 w 6"/>
                  <a:gd name="T1" fmla="*/ 2 h 7"/>
                  <a:gd name="T2" fmla="*/ 5 w 6"/>
                  <a:gd name="T3" fmla="*/ 2 h 7"/>
                  <a:gd name="T4" fmla="*/ 6 w 6"/>
                  <a:gd name="T5" fmla="*/ 4 h 7"/>
                  <a:gd name="T6" fmla="*/ 5 w 6"/>
                  <a:gd name="T7" fmla="*/ 6 h 7"/>
                  <a:gd name="T8" fmla="*/ 5 w 6"/>
                  <a:gd name="T9" fmla="*/ 6 h 7"/>
                  <a:gd name="T10" fmla="*/ 5 w 6"/>
                  <a:gd name="T11" fmla="*/ 6 h 7"/>
                  <a:gd name="T12" fmla="*/ 3 w 6"/>
                  <a:gd name="T13" fmla="*/ 6 h 7"/>
                  <a:gd name="T14" fmla="*/ 2 w 6"/>
                  <a:gd name="T15" fmla="*/ 7 h 7"/>
                  <a:gd name="T16" fmla="*/ 2 w 6"/>
                  <a:gd name="T17" fmla="*/ 7 h 7"/>
                  <a:gd name="T18" fmla="*/ 1 w 6"/>
                  <a:gd name="T19" fmla="*/ 7 h 7"/>
                  <a:gd name="T20" fmla="*/ 0 w 6"/>
                  <a:gd name="T21" fmla="*/ 6 h 7"/>
                  <a:gd name="T22" fmla="*/ 0 w 6"/>
                  <a:gd name="T23" fmla="*/ 6 h 7"/>
                  <a:gd name="T24" fmla="*/ 0 w 6"/>
                  <a:gd name="T25" fmla="*/ 6 h 7"/>
                  <a:gd name="T26" fmla="*/ 0 w 6"/>
                  <a:gd name="T27" fmla="*/ 6 h 7"/>
                  <a:gd name="T28" fmla="*/ 0 w 6"/>
                  <a:gd name="T29" fmla="*/ 6 h 7"/>
                  <a:gd name="T30" fmla="*/ 0 w 6"/>
                  <a:gd name="T31" fmla="*/ 6 h 7"/>
                  <a:gd name="T32" fmla="*/ 0 w 6"/>
                  <a:gd name="T33" fmla="*/ 6 h 7"/>
                  <a:gd name="T34" fmla="*/ 0 w 6"/>
                  <a:gd name="T35" fmla="*/ 5 h 7"/>
                  <a:gd name="T36" fmla="*/ 1 w 6"/>
                  <a:gd name="T37" fmla="*/ 5 h 7"/>
                  <a:gd name="T38" fmla="*/ 1 w 6"/>
                  <a:gd name="T39" fmla="*/ 5 h 7"/>
                  <a:gd name="T40" fmla="*/ 1 w 6"/>
                  <a:gd name="T41" fmla="*/ 5 h 7"/>
                  <a:gd name="T42" fmla="*/ 1 w 6"/>
                  <a:gd name="T43" fmla="*/ 5 h 7"/>
                  <a:gd name="T44" fmla="*/ 1 w 6"/>
                  <a:gd name="T45" fmla="*/ 4 h 7"/>
                  <a:gd name="T46" fmla="*/ 1 w 6"/>
                  <a:gd name="T47" fmla="*/ 4 h 7"/>
                  <a:gd name="T48" fmla="*/ 2 w 6"/>
                  <a:gd name="T49" fmla="*/ 4 h 7"/>
                  <a:gd name="T50" fmla="*/ 2 w 6"/>
                  <a:gd name="T51" fmla="*/ 3 h 7"/>
                  <a:gd name="T52" fmla="*/ 0 w 6"/>
                  <a:gd name="T53" fmla="*/ 3 h 7"/>
                  <a:gd name="T54" fmla="*/ 0 w 6"/>
                  <a:gd name="T55" fmla="*/ 3 h 7"/>
                  <a:gd name="T56" fmla="*/ 0 w 6"/>
                  <a:gd name="T57" fmla="*/ 3 h 7"/>
                  <a:gd name="T58" fmla="*/ 0 w 6"/>
                  <a:gd name="T59" fmla="*/ 3 h 7"/>
                  <a:gd name="T60" fmla="*/ 1 w 6"/>
                  <a:gd name="T61" fmla="*/ 2 h 7"/>
                  <a:gd name="T62" fmla="*/ 1 w 6"/>
                  <a:gd name="T63" fmla="*/ 2 h 7"/>
                  <a:gd name="T64" fmla="*/ 0 w 6"/>
                  <a:gd name="T65" fmla="*/ 2 h 7"/>
                  <a:gd name="T66" fmla="*/ 0 w 6"/>
                  <a:gd name="T67" fmla="*/ 2 h 7"/>
                  <a:gd name="T68" fmla="*/ 0 w 6"/>
                  <a:gd name="T69" fmla="*/ 1 h 7"/>
                  <a:gd name="T70" fmla="*/ 2 w 6"/>
                  <a:gd name="T71" fmla="*/ 2 h 7"/>
                  <a:gd name="T72" fmla="*/ 2 w 6"/>
                  <a:gd name="T73" fmla="*/ 1 h 7"/>
                  <a:gd name="T74" fmla="*/ 3 w 6"/>
                  <a:gd name="T75" fmla="*/ 1 h 7"/>
                  <a:gd name="T76" fmla="*/ 2 w 6"/>
                  <a:gd name="T77" fmla="*/ 1 h 7"/>
                  <a:gd name="T78" fmla="*/ 2 w 6"/>
                  <a:gd name="T79" fmla="*/ 1 h 7"/>
                  <a:gd name="T80" fmla="*/ 2 w 6"/>
                  <a:gd name="T81" fmla="*/ 1 h 7"/>
                  <a:gd name="T82" fmla="*/ 3 w 6"/>
                  <a:gd name="T83" fmla="*/ 0 h 7"/>
                  <a:gd name="T84" fmla="*/ 4 w 6"/>
                  <a:gd name="T85" fmla="*/ 0 h 7"/>
                  <a:gd name="T86" fmla="*/ 6 w 6"/>
                  <a:gd name="T87" fmla="*/ 0 h 7"/>
                  <a:gd name="T88" fmla="*/ 6 w 6"/>
                  <a:gd name="T8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" h="7">
                    <a:moveTo>
                      <a:pt x="6" y="2"/>
                    </a:moveTo>
                    <a:cubicBezTo>
                      <a:pt x="6" y="2"/>
                      <a:pt x="6" y="2"/>
                      <a:pt x="5" y="2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6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6" y="1"/>
                      <a:pt x="6" y="1"/>
                      <a:pt x="6" y="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3" name="Freeform 256"/>
              <p:cNvSpPr>
                <a:spLocks/>
              </p:cNvSpPr>
              <p:nvPr/>
            </p:nvSpPr>
            <p:spPr bwMode="gray">
              <a:xfrm>
                <a:off x="-2778125" y="12993688"/>
                <a:ext cx="360363" cy="400050"/>
              </a:xfrm>
              <a:custGeom>
                <a:avLst/>
                <a:gdLst>
                  <a:gd name="T0" fmla="*/ 15 w 96"/>
                  <a:gd name="T1" fmla="*/ 5 h 107"/>
                  <a:gd name="T2" fmla="*/ 22 w 96"/>
                  <a:gd name="T3" fmla="*/ 4 h 107"/>
                  <a:gd name="T4" fmla="*/ 27 w 96"/>
                  <a:gd name="T5" fmla="*/ 2 h 107"/>
                  <a:gd name="T6" fmla="*/ 33 w 96"/>
                  <a:gd name="T7" fmla="*/ 1 h 107"/>
                  <a:gd name="T8" fmla="*/ 38 w 96"/>
                  <a:gd name="T9" fmla="*/ 0 h 107"/>
                  <a:gd name="T10" fmla="*/ 40 w 96"/>
                  <a:gd name="T11" fmla="*/ 3 h 107"/>
                  <a:gd name="T12" fmla="*/ 40 w 96"/>
                  <a:gd name="T13" fmla="*/ 7 h 107"/>
                  <a:gd name="T14" fmla="*/ 45 w 96"/>
                  <a:gd name="T15" fmla="*/ 8 h 107"/>
                  <a:gd name="T16" fmla="*/ 52 w 96"/>
                  <a:gd name="T17" fmla="*/ 9 h 107"/>
                  <a:gd name="T18" fmla="*/ 60 w 96"/>
                  <a:gd name="T19" fmla="*/ 10 h 107"/>
                  <a:gd name="T20" fmla="*/ 65 w 96"/>
                  <a:gd name="T21" fmla="*/ 11 h 107"/>
                  <a:gd name="T22" fmla="*/ 72 w 96"/>
                  <a:gd name="T23" fmla="*/ 10 h 107"/>
                  <a:gd name="T24" fmla="*/ 70 w 96"/>
                  <a:gd name="T25" fmla="*/ 13 h 107"/>
                  <a:gd name="T26" fmla="*/ 74 w 96"/>
                  <a:gd name="T27" fmla="*/ 21 h 107"/>
                  <a:gd name="T28" fmla="*/ 79 w 96"/>
                  <a:gd name="T29" fmla="*/ 30 h 107"/>
                  <a:gd name="T30" fmla="*/ 82 w 96"/>
                  <a:gd name="T31" fmla="*/ 34 h 107"/>
                  <a:gd name="T32" fmla="*/ 84 w 96"/>
                  <a:gd name="T33" fmla="*/ 39 h 107"/>
                  <a:gd name="T34" fmla="*/ 87 w 96"/>
                  <a:gd name="T35" fmla="*/ 41 h 107"/>
                  <a:gd name="T36" fmla="*/ 92 w 96"/>
                  <a:gd name="T37" fmla="*/ 40 h 107"/>
                  <a:gd name="T38" fmla="*/ 96 w 96"/>
                  <a:gd name="T39" fmla="*/ 39 h 107"/>
                  <a:gd name="T40" fmla="*/ 95 w 96"/>
                  <a:gd name="T41" fmla="*/ 44 h 107"/>
                  <a:gd name="T42" fmla="*/ 91 w 96"/>
                  <a:gd name="T43" fmla="*/ 50 h 107"/>
                  <a:gd name="T44" fmla="*/ 82 w 96"/>
                  <a:gd name="T45" fmla="*/ 58 h 107"/>
                  <a:gd name="T46" fmla="*/ 79 w 96"/>
                  <a:gd name="T47" fmla="*/ 64 h 107"/>
                  <a:gd name="T48" fmla="*/ 81 w 96"/>
                  <a:gd name="T49" fmla="*/ 71 h 107"/>
                  <a:gd name="T50" fmla="*/ 82 w 96"/>
                  <a:gd name="T51" fmla="*/ 76 h 107"/>
                  <a:gd name="T52" fmla="*/ 77 w 96"/>
                  <a:gd name="T53" fmla="*/ 80 h 107"/>
                  <a:gd name="T54" fmla="*/ 74 w 96"/>
                  <a:gd name="T55" fmla="*/ 87 h 107"/>
                  <a:gd name="T56" fmla="*/ 74 w 96"/>
                  <a:gd name="T57" fmla="*/ 90 h 107"/>
                  <a:gd name="T58" fmla="*/ 70 w 96"/>
                  <a:gd name="T59" fmla="*/ 96 h 107"/>
                  <a:gd name="T60" fmla="*/ 62 w 96"/>
                  <a:gd name="T61" fmla="*/ 105 h 107"/>
                  <a:gd name="T62" fmla="*/ 57 w 96"/>
                  <a:gd name="T63" fmla="*/ 105 h 107"/>
                  <a:gd name="T64" fmla="*/ 52 w 96"/>
                  <a:gd name="T65" fmla="*/ 107 h 107"/>
                  <a:gd name="T66" fmla="*/ 50 w 96"/>
                  <a:gd name="T67" fmla="*/ 105 h 107"/>
                  <a:gd name="T68" fmla="*/ 49 w 96"/>
                  <a:gd name="T69" fmla="*/ 103 h 107"/>
                  <a:gd name="T70" fmla="*/ 45 w 96"/>
                  <a:gd name="T71" fmla="*/ 94 h 107"/>
                  <a:gd name="T72" fmla="*/ 44 w 96"/>
                  <a:gd name="T73" fmla="*/ 88 h 107"/>
                  <a:gd name="T74" fmla="*/ 42 w 96"/>
                  <a:gd name="T75" fmla="*/ 74 h 107"/>
                  <a:gd name="T76" fmla="*/ 44 w 96"/>
                  <a:gd name="T77" fmla="*/ 70 h 107"/>
                  <a:gd name="T78" fmla="*/ 41 w 96"/>
                  <a:gd name="T79" fmla="*/ 63 h 107"/>
                  <a:gd name="T80" fmla="*/ 38 w 96"/>
                  <a:gd name="T81" fmla="*/ 59 h 107"/>
                  <a:gd name="T82" fmla="*/ 37 w 96"/>
                  <a:gd name="T83" fmla="*/ 57 h 107"/>
                  <a:gd name="T84" fmla="*/ 38 w 96"/>
                  <a:gd name="T85" fmla="*/ 54 h 107"/>
                  <a:gd name="T86" fmla="*/ 38 w 96"/>
                  <a:gd name="T87" fmla="*/ 51 h 107"/>
                  <a:gd name="T88" fmla="*/ 37 w 96"/>
                  <a:gd name="T89" fmla="*/ 49 h 107"/>
                  <a:gd name="T90" fmla="*/ 32 w 96"/>
                  <a:gd name="T91" fmla="*/ 48 h 107"/>
                  <a:gd name="T92" fmla="*/ 29 w 96"/>
                  <a:gd name="T93" fmla="*/ 46 h 107"/>
                  <a:gd name="T94" fmla="*/ 20 w 96"/>
                  <a:gd name="T95" fmla="*/ 48 h 107"/>
                  <a:gd name="T96" fmla="*/ 14 w 96"/>
                  <a:gd name="T97" fmla="*/ 49 h 107"/>
                  <a:gd name="T98" fmla="*/ 7 w 96"/>
                  <a:gd name="T99" fmla="*/ 45 h 107"/>
                  <a:gd name="T100" fmla="*/ 6 w 96"/>
                  <a:gd name="T101" fmla="*/ 43 h 107"/>
                  <a:gd name="T102" fmla="*/ 4 w 96"/>
                  <a:gd name="T103" fmla="*/ 40 h 107"/>
                  <a:gd name="T104" fmla="*/ 2 w 96"/>
                  <a:gd name="T105" fmla="*/ 39 h 107"/>
                  <a:gd name="T106" fmla="*/ 1 w 96"/>
                  <a:gd name="T107" fmla="*/ 36 h 107"/>
                  <a:gd name="T108" fmla="*/ 1 w 96"/>
                  <a:gd name="T109" fmla="*/ 32 h 107"/>
                  <a:gd name="T110" fmla="*/ 1 w 96"/>
                  <a:gd name="T111" fmla="*/ 23 h 107"/>
                  <a:gd name="T112" fmla="*/ 5 w 96"/>
                  <a:gd name="T113" fmla="*/ 1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6" h="107">
                    <a:moveTo>
                      <a:pt x="10" y="10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3" y="6"/>
                      <a:pt x="14" y="6"/>
                      <a:pt x="15" y="5"/>
                    </a:cubicBezTo>
                    <a:cubicBezTo>
                      <a:pt x="15" y="5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4"/>
                      <a:pt x="18" y="4"/>
                    </a:cubicBezTo>
                    <a:cubicBezTo>
                      <a:pt x="18" y="4"/>
                      <a:pt x="20" y="4"/>
                      <a:pt x="20" y="4"/>
                    </a:cubicBezTo>
                    <a:cubicBezTo>
                      <a:pt x="20" y="4"/>
                      <a:pt x="21" y="4"/>
                      <a:pt x="22" y="4"/>
                    </a:cubicBezTo>
                    <a:cubicBezTo>
                      <a:pt x="22" y="4"/>
                      <a:pt x="22" y="3"/>
                      <a:pt x="23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"/>
                      <a:pt x="25" y="2"/>
                      <a:pt x="25" y="2"/>
                    </a:cubicBezTo>
                    <a:cubicBezTo>
                      <a:pt x="26" y="2"/>
                      <a:pt x="27" y="2"/>
                      <a:pt x="27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1"/>
                      <a:pt x="31" y="2"/>
                      <a:pt x="32" y="1"/>
                    </a:cubicBezTo>
                    <a:cubicBezTo>
                      <a:pt x="32" y="1"/>
                      <a:pt x="33" y="1"/>
                      <a:pt x="33" y="1"/>
                    </a:cubicBezTo>
                    <a:cubicBezTo>
                      <a:pt x="33" y="1"/>
                      <a:pt x="34" y="1"/>
                      <a:pt x="34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6" y="2"/>
                      <a:pt x="37" y="1"/>
                      <a:pt x="37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2"/>
                      <a:pt x="38" y="2"/>
                      <a:pt x="40" y="3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39" y="5"/>
                      <a:pt x="38" y="6"/>
                    </a:cubicBezTo>
                    <a:cubicBezTo>
                      <a:pt x="38" y="6"/>
                      <a:pt x="39" y="6"/>
                      <a:pt x="39" y="7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1" y="7"/>
                      <a:pt x="41" y="7"/>
                      <a:pt x="42" y="8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6" y="8"/>
                      <a:pt x="46" y="10"/>
                      <a:pt x="47" y="10"/>
                    </a:cubicBezTo>
                    <a:cubicBezTo>
                      <a:pt x="47" y="10"/>
                      <a:pt x="48" y="10"/>
                      <a:pt x="49" y="11"/>
                    </a:cubicBezTo>
                    <a:cubicBezTo>
                      <a:pt x="50" y="11"/>
                      <a:pt x="50" y="12"/>
                      <a:pt x="51" y="12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3" y="11"/>
                      <a:pt x="52" y="10"/>
                      <a:pt x="52" y="9"/>
                    </a:cubicBezTo>
                    <a:cubicBezTo>
                      <a:pt x="53" y="8"/>
                      <a:pt x="55" y="7"/>
                      <a:pt x="56" y="8"/>
                    </a:cubicBezTo>
                    <a:cubicBezTo>
                      <a:pt x="57" y="8"/>
                      <a:pt x="57" y="8"/>
                      <a:pt x="57" y="9"/>
                    </a:cubicBezTo>
                    <a:cubicBezTo>
                      <a:pt x="57" y="9"/>
                      <a:pt x="58" y="9"/>
                      <a:pt x="58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2" y="10"/>
                      <a:pt x="63" y="10"/>
                      <a:pt x="63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4" y="10"/>
                      <a:pt x="64" y="10"/>
                      <a:pt x="64" y="10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7" y="10"/>
                      <a:pt x="68" y="10"/>
                      <a:pt x="69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70" y="10"/>
                      <a:pt x="70" y="11"/>
                      <a:pt x="71" y="10"/>
                    </a:cubicBezTo>
                    <a:cubicBezTo>
                      <a:pt x="71" y="11"/>
                      <a:pt x="72" y="10"/>
                      <a:pt x="72" y="10"/>
                    </a:cubicBezTo>
                    <a:cubicBezTo>
                      <a:pt x="73" y="11"/>
                      <a:pt x="73" y="12"/>
                      <a:pt x="73" y="13"/>
                    </a:cubicBezTo>
                    <a:cubicBezTo>
                      <a:pt x="73" y="13"/>
                      <a:pt x="73" y="15"/>
                      <a:pt x="72" y="15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71" y="15"/>
                      <a:pt x="71" y="13"/>
                      <a:pt x="70" y="12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70" y="14"/>
                      <a:pt x="71" y="14"/>
                      <a:pt x="71" y="15"/>
                    </a:cubicBezTo>
                    <a:cubicBezTo>
                      <a:pt x="71" y="16"/>
                      <a:pt x="72" y="16"/>
                      <a:pt x="72" y="17"/>
                    </a:cubicBezTo>
                    <a:cubicBezTo>
                      <a:pt x="73" y="18"/>
                      <a:pt x="73" y="19"/>
                      <a:pt x="74" y="20"/>
                    </a:cubicBezTo>
                    <a:cubicBezTo>
                      <a:pt x="74" y="21"/>
                      <a:pt x="74" y="21"/>
                      <a:pt x="74" y="21"/>
                    </a:cubicBezTo>
                    <a:cubicBezTo>
                      <a:pt x="74" y="21"/>
                      <a:pt x="74" y="21"/>
                      <a:pt x="74" y="21"/>
                    </a:cubicBezTo>
                    <a:cubicBezTo>
                      <a:pt x="74" y="22"/>
                      <a:pt x="74" y="22"/>
                      <a:pt x="74" y="23"/>
                    </a:cubicBezTo>
                    <a:cubicBezTo>
                      <a:pt x="75" y="23"/>
                      <a:pt x="75" y="23"/>
                      <a:pt x="75" y="23"/>
                    </a:cubicBezTo>
                    <a:cubicBezTo>
                      <a:pt x="76" y="23"/>
                      <a:pt x="76" y="24"/>
                      <a:pt x="76" y="25"/>
                    </a:cubicBezTo>
                    <a:cubicBezTo>
                      <a:pt x="77" y="26"/>
                      <a:pt x="76" y="28"/>
                      <a:pt x="77" y="29"/>
                    </a:cubicBezTo>
                    <a:cubicBezTo>
                      <a:pt x="77" y="29"/>
                      <a:pt x="78" y="29"/>
                      <a:pt x="79" y="30"/>
                    </a:cubicBezTo>
                    <a:cubicBezTo>
                      <a:pt x="79" y="31"/>
                      <a:pt x="79" y="33"/>
                      <a:pt x="80" y="34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5"/>
                      <a:pt x="83" y="35"/>
                      <a:pt x="83" y="36"/>
                    </a:cubicBezTo>
                    <a:cubicBezTo>
                      <a:pt x="83" y="36"/>
                      <a:pt x="83" y="36"/>
                      <a:pt x="83" y="36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7"/>
                      <a:pt x="85" y="37"/>
                      <a:pt x="85" y="38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5" y="39"/>
                      <a:pt x="85" y="39"/>
                      <a:pt x="85" y="39"/>
                    </a:cubicBezTo>
                    <a:cubicBezTo>
                      <a:pt x="85" y="40"/>
                      <a:pt x="86" y="40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8" y="41"/>
                      <a:pt x="88" y="40"/>
                      <a:pt x="89" y="40"/>
                    </a:cubicBezTo>
                    <a:cubicBezTo>
                      <a:pt x="89" y="40"/>
                      <a:pt x="89" y="40"/>
                      <a:pt x="90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40"/>
                      <a:pt x="92" y="39"/>
                      <a:pt x="93" y="39"/>
                    </a:cubicBezTo>
                    <a:cubicBezTo>
                      <a:pt x="93" y="39"/>
                      <a:pt x="93" y="40"/>
                      <a:pt x="94" y="40"/>
                    </a:cubicBezTo>
                    <a:cubicBezTo>
                      <a:pt x="95" y="39"/>
                      <a:pt x="95" y="39"/>
                      <a:pt x="96" y="38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96" y="41"/>
                      <a:pt x="96" y="41"/>
                      <a:pt x="96" y="41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5" y="43"/>
                      <a:pt x="95" y="43"/>
                      <a:pt x="95" y="44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4" y="45"/>
                      <a:pt x="94" y="45"/>
                      <a:pt x="94" y="45"/>
                    </a:cubicBezTo>
                    <a:cubicBezTo>
                      <a:pt x="94" y="45"/>
                      <a:pt x="94" y="46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3" y="48"/>
                      <a:pt x="91" y="49"/>
                      <a:pt x="91" y="50"/>
                    </a:cubicBezTo>
                    <a:cubicBezTo>
                      <a:pt x="90" y="51"/>
                      <a:pt x="90" y="51"/>
                      <a:pt x="89" y="52"/>
                    </a:cubicBezTo>
                    <a:cubicBezTo>
                      <a:pt x="88" y="53"/>
                      <a:pt x="87" y="53"/>
                      <a:pt x="86" y="54"/>
                    </a:cubicBezTo>
                    <a:cubicBezTo>
                      <a:pt x="85" y="55"/>
                      <a:pt x="84" y="56"/>
                      <a:pt x="83" y="58"/>
                    </a:cubicBezTo>
                    <a:cubicBezTo>
                      <a:pt x="83" y="58"/>
                      <a:pt x="83" y="58"/>
                      <a:pt x="83" y="58"/>
                    </a:cubicBezTo>
                    <a:cubicBezTo>
                      <a:pt x="82" y="58"/>
                      <a:pt x="82" y="58"/>
                      <a:pt x="82" y="58"/>
                    </a:cubicBezTo>
                    <a:cubicBezTo>
                      <a:pt x="82" y="59"/>
                      <a:pt x="81" y="59"/>
                      <a:pt x="81" y="59"/>
                    </a:cubicBezTo>
                    <a:cubicBezTo>
                      <a:pt x="81" y="60"/>
                      <a:pt x="80" y="60"/>
                      <a:pt x="80" y="61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79" y="62"/>
                      <a:pt x="79" y="62"/>
                      <a:pt x="79" y="62"/>
                    </a:cubicBezTo>
                    <a:cubicBezTo>
                      <a:pt x="79" y="62"/>
                      <a:pt x="79" y="64"/>
                      <a:pt x="79" y="64"/>
                    </a:cubicBezTo>
                    <a:cubicBezTo>
                      <a:pt x="79" y="65"/>
                      <a:pt x="80" y="65"/>
                      <a:pt x="80" y="65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7"/>
                      <a:pt x="80" y="69"/>
                      <a:pt x="80" y="69"/>
                    </a:cubicBezTo>
                    <a:cubicBezTo>
                      <a:pt x="81" y="70"/>
                      <a:pt x="81" y="70"/>
                      <a:pt x="81" y="71"/>
                    </a:cubicBezTo>
                    <a:cubicBezTo>
                      <a:pt x="81" y="71"/>
                      <a:pt x="81" y="71"/>
                      <a:pt x="81" y="71"/>
                    </a:cubicBezTo>
                    <a:cubicBezTo>
                      <a:pt x="81" y="72"/>
                      <a:pt x="81" y="73"/>
                      <a:pt x="81" y="73"/>
                    </a:cubicBezTo>
                    <a:cubicBezTo>
                      <a:pt x="81" y="74"/>
                      <a:pt x="81" y="74"/>
                      <a:pt x="81" y="74"/>
                    </a:cubicBezTo>
                    <a:cubicBezTo>
                      <a:pt x="81" y="74"/>
                      <a:pt x="81" y="75"/>
                      <a:pt x="81" y="76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1" y="77"/>
                      <a:pt x="81" y="77"/>
                      <a:pt x="81" y="77"/>
                    </a:cubicBezTo>
                    <a:cubicBezTo>
                      <a:pt x="81" y="77"/>
                      <a:pt x="81" y="77"/>
                      <a:pt x="81" y="77"/>
                    </a:cubicBezTo>
                    <a:cubicBezTo>
                      <a:pt x="81" y="78"/>
                      <a:pt x="80" y="79"/>
                      <a:pt x="80" y="79"/>
                    </a:cubicBezTo>
                    <a:cubicBezTo>
                      <a:pt x="79" y="80"/>
                      <a:pt x="78" y="80"/>
                      <a:pt x="77" y="80"/>
                    </a:cubicBezTo>
                    <a:cubicBezTo>
                      <a:pt x="76" y="81"/>
                      <a:pt x="75" y="82"/>
                      <a:pt x="75" y="82"/>
                    </a:cubicBezTo>
                    <a:cubicBezTo>
                      <a:pt x="74" y="83"/>
                      <a:pt x="74" y="83"/>
                      <a:pt x="73" y="84"/>
                    </a:cubicBezTo>
                    <a:cubicBezTo>
                      <a:pt x="73" y="85"/>
                      <a:pt x="73" y="85"/>
                      <a:pt x="73" y="85"/>
                    </a:cubicBezTo>
                    <a:cubicBezTo>
                      <a:pt x="74" y="85"/>
                      <a:pt x="74" y="85"/>
                      <a:pt x="74" y="85"/>
                    </a:cubicBezTo>
                    <a:cubicBezTo>
                      <a:pt x="73" y="86"/>
                      <a:pt x="74" y="87"/>
                      <a:pt x="74" y="87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4" y="88"/>
                      <a:pt x="74" y="88"/>
                      <a:pt x="74" y="89"/>
                    </a:cubicBezTo>
                    <a:cubicBezTo>
                      <a:pt x="74" y="89"/>
                      <a:pt x="74" y="89"/>
                      <a:pt x="74" y="89"/>
                    </a:cubicBezTo>
                    <a:cubicBezTo>
                      <a:pt x="74" y="89"/>
                      <a:pt x="74" y="89"/>
                      <a:pt x="74" y="89"/>
                    </a:cubicBezTo>
                    <a:cubicBezTo>
                      <a:pt x="74" y="90"/>
                      <a:pt x="74" y="90"/>
                      <a:pt x="74" y="90"/>
                    </a:cubicBezTo>
                    <a:cubicBezTo>
                      <a:pt x="74" y="91"/>
                      <a:pt x="72" y="91"/>
                      <a:pt x="71" y="92"/>
                    </a:cubicBezTo>
                    <a:cubicBezTo>
                      <a:pt x="71" y="92"/>
                      <a:pt x="70" y="92"/>
                      <a:pt x="70" y="93"/>
                    </a:cubicBezTo>
                    <a:cubicBezTo>
                      <a:pt x="70" y="93"/>
                      <a:pt x="70" y="93"/>
                      <a:pt x="70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1" y="94"/>
                      <a:pt x="70" y="95"/>
                      <a:pt x="70" y="96"/>
                    </a:cubicBezTo>
                    <a:cubicBezTo>
                      <a:pt x="70" y="96"/>
                      <a:pt x="70" y="96"/>
                      <a:pt x="70" y="96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0" y="97"/>
                      <a:pt x="69" y="98"/>
                      <a:pt x="68" y="98"/>
                    </a:cubicBezTo>
                    <a:cubicBezTo>
                      <a:pt x="67" y="100"/>
                      <a:pt x="65" y="102"/>
                      <a:pt x="63" y="104"/>
                    </a:cubicBezTo>
                    <a:cubicBezTo>
                      <a:pt x="63" y="104"/>
                      <a:pt x="63" y="104"/>
                      <a:pt x="62" y="105"/>
                    </a:cubicBezTo>
                    <a:cubicBezTo>
                      <a:pt x="62" y="105"/>
                      <a:pt x="61" y="105"/>
                      <a:pt x="60" y="105"/>
                    </a:cubicBezTo>
                    <a:cubicBezTo>
                      <a:pt x="60" y="105"/>
                      <a:pt x="60" y="105"/>
                      <a:pt x="60" y="105"/>
                    </a:cubicBezTo>
                    <a:cubicBezTo>
                      <a:pt x="59" y="105"/>
                      <a:pt x="59" y="105"/>
                      <a:pt x="59" y="105"/>
                    </a:cubicBezTo>
                    <a:cubicBezTo>
                      <a:pt x="59" y="106"/>
                      <a:pt x="59" y="106"/>
                      <a:pt x="59" y="106"/>
                    </a:cubicBezTo>
                    <a:cubicBezTo>
                      <a:pt x="58" y="106"/>
                      <a:pt x="58" y="105"/>
                      <a:pt x="57" y="105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6" y="105"/>
                      <a:pt x="56" y="105"/>
                      <a:pt x="55" y="105"/>
                    </a:cubicBezTo>
                    <a:cubicBezTo>
                      <a:pt x="55" y="106"/>
                      <a:pt x="55" y="106"/>
                      <a:pt x="55" y="106"/>
                    </a:cubicBezTo>
                    <a:cubicBezTo>
                      <a:pt x="54" y="106"/>
                      <a:pt x="54" y="106"/>
                      <a:pt x="53" y="106"/>
                    </a:cubicBezTo>
                    <a:cubicBezTo>
                      <a:pt x="53" y="106"/>
                      <a:pt x="52" y="106"/>
                      <a:pt x="52" y="107"/>
                    </a:cubicBezTo>
                    <a:cubicBezTo>
                      <a:pt x="51" y="106"/>
                      <a:pt x="51" y="106"/>
                      <a:pt x="51" y="106"/>
                    </a:cubicBezTo>
                    <a:cubicBezTo>
                      <a:pt x="51" y="106"/>
                      <a:pt x="51" y="106"/>
                      <a:pt x="51" y="106"/>
                    </a:cubicBezTo>
                    <a:cubicBezTo>
                      <a:pt x="51" y="106"/>
                      <a:pt x="51" y="106"/>
                      <a:pt x="51" y="106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0" y="105"/>
                      <a:pt x="50" y="105"/>
                      <a:pt x="50" y="105"/>
                    </a:cubicBezTo>
                    <a:cubicBezTo>
                      <a:pt x="50" y="106"/>
                      <a:pt x="50" y="106"/>
                      <a:pt x="50" y="106"/>
                    </a:cubicBezTo>
                    <a:cubicBezTo>
                      <a:pt x="50" y="106"/>
                      <a:pt x="50" y="106"/>
                      <a:pt x="50" y="106"/>
                    </a:cubicBezTo>
                    <a:cubicBezTo>
                      <a:pt x="50" y="105"/>
                      <a:pt x="50" y="105"/>
                      <a:pt x="50" y="105"/>
                    </a:cubicBezTo>
                    <a:cubicBezTo>
                      <a:pt x="50" y="105"/>
                      <a:pt x="50" y="105"/>
                      <a:pt x="50" y="105"/>
                    </a:cubicBezTo>
                    <a:cubicBezTo>
                      <a:pt x="49" y="103"/>
                      <a:pt x="49" y="103"/>
                      <a:pt x="49" y="103"/>
                    </a:cubicBezTo>
                    <a:cubicBezTo>
                      <a:pt x="50" y="103"/>
                      <a:pt x="50" y="103"/>
                      <a:pt x="50" y="103"/>
                    </a:cubicBezTo>
                    <a:cubicBezTo>
                      <a:pt x="50" y="102"/>
                      <a:pt x="49" y="101"/>
                      <a:pt x="49" y="100"/>
                    </a:cubicBezTo>
                    <a:cubicBezTo>
                      <a:pt x="48" y="99"/>
                      <a:pt x="48" y="98"/>
                      <a:pt x="48" y="97"/>
                    </a:cubicBezTo>
                    <a:cubicBezTo>
                      <a:pt x="47" y="96"/>
                      <a:pt x="46" y="96"/>
                      <a:pt x="46" y="95"/>
                    </a:cubicBezTo>
                    <a:cubicBezTo>
                      <a:pt x="45" y="94"/>
                      <a:pt x="45" y="94"/>
                      <a:pt x="45" y="94"/>
                    </a:cubicBezTo>
                    <a:cubicBezTo>
                      <a:pt x="46" y="93"/>
                      <a:pt x="46" y="93"/>
                      <a:pt x="46" y="93"/>
                    </a:cubicBezTo>
                    <a:cubicBezTo>
                      <a:pt x="45" y="93"/>
                      <a:pt x="45" y="93"/>
                      <a:pt x="45" y="92"/>
                    </a:cubicBezTo>
                    <a:cubicBezTo>
                      <a:pt x="45" y="92"/>
                      <a:pt x="45" y="92"/>
                      <a:pt x="45" y="91"/>
                    </a:cubicBezTo>
                    <a:cubicBezTo>
                      <a:pt x="45" y="90"/>
                      <a:pt x="45" y="90"/>
                      <a:pt x="45" y="90"/>
                    </a:cubicBezTo>
                    <a:cubicBezTo>
                      <a:pt x="45" y="90"/>
                      <a:pt x="45" y="89"/>
                      <a:pt x="44" y="88"/>
                    </a:cubicBezTo>
                    <a:cubicBezTo>
                      <a:pt x="45" y="88"/>
                      <a:pt x="44" y="86"/>
                      <a:pt x="43" y="86"/>
                    </a:cubicBezTo>
                    <a:cubicBezTo>
                      <a:pt x="43" y="85"/>
                      <a:pt x="42" y="84"/>
                      <a:pt x="42" y="83"/>
                    </a:cubicBezTo>
                    <a:cubicBezTo>
                      <a:pt x="42" y="82"/>
                      <a:pt x="41" y="82"/>
                      <a:pt x="41" y="81"/>
                    </a:cubicBezTo>
                    <a:cubicBezTo>
                      <a:pt x="41" y="80"/>
                      <a:pt x="41" y="79"/>
                      <a:pt x="41" y="78"/>
                    </a:cubicBezTo>
                    <a:cubicBezTo>
                      <a:pt x="42" y="77"/>
                      <a:pt x="41" y="76"/>
                      <a:pt x="42" y="74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4" y="72"/>
                      <a:pt x="44" y="72"/>
                    </a:cubicBezTo>
                    <a:cubicBezTo>
                      <a:pt x="44" y="71"/>
                      <a:pt x="44" y="71"/>
                      <a:pt x="44" y="70"/>
                    </a:cubicBezTo>
                    <a:cubicBezTo>
                      <a:pt x="43" y="70"/>
                      <a:pt x="42" y="68"/>
                      <a:pt x="43" y="68"/>
                    </a:cubicBezTo>
                    <a:cubicBezTo>
                      <a:pt x="43" y="67"/>
                      <a:pt x="43" y="67"/>
                      <a:pt x="42" y="66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41" y="64"/>
                      <a:pt x="42" y="63"/>
                      <a:pt x="41" y="63"/>
                    </a:cubicBezTo>
                    <a:cubicBezTo>
                      <a:pt x="41" y="62"/>
                      <a:pt x="41" y="62"/>
                      <a:pt x="41" y="62"/>
                    </a:cubicBezTo>
                    <a:cubicBezTo>
                      <a:pt x="40" y="61"/>
                      <a:pt x="40" y="61"/>
                      <a:pt x="39" y="60"/>
                    </a:cubicBezTo>
                    <a:cubicBezTo>
                      <a:pt x="39" y="60"/>
                      <a:pt x="39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6"/>
                      <a:pt x="37" y="56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8" y="55"/>
                      <a:pt x="38" y="54"/>
                      <a:pt x="38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8" y="53"/>
                      <a:pt x="38" y="53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0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7" y="50"/>
                      <a:pt x="37" y="50"/>
                      <a:pt x="37" y="49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6" y="49"/>
                      <a:pt x="36" y="49"/>
                      <a:pt x="36" y="49"/>
                    </a:cubicBezTo>
                    <a:cubicBezTo>
                      <a:pt x="35" y="49"/>
                      <a:pt x="35" y="49"/>
                      <a:pt x="34" y="49"/>
                    </a:cubicBezTo>
                    <a:cubicBezTo>
                      <a:pt x="33" y="50"/>
                      <a:pt x="32" y="49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1" y="47"/>
                      <a:pt x="30" y="46"/>
                      <a:pt x="30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8" y="46"/>
                      <a:pt x="27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5" y="47"/>
                      <a:pt x="25" y="47"/>
                      <a:pt x="24" y="47"/>
                    </a:cubicBezTo>
                    <a:cubicBezTo>
                      <a:pt x="23" y="48"/>
                      <a:pt x="22" y="48"/>
                      <a:pt x="21" y="49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8" y="48"/>
                      <a:pt x="17" y="48"/>
                      <a:pt x="17" y="48"/>
                    </a:cubicBezTo>
                    <a:cubicBezTo>
                      <a:pt x="16" y="48"/>
                      <a:pt x="16" y="48"/>
                      <a:pt x="15" y="49"/>
                    </a:cubicBezTo>
                    <a:cubicBezTo>
                      <a:pt x="15" y="49"/>
                      <a:pt x="14" y="49"/>
                      <a:pt x="14" y="49"/>
                    </a:cubicBezTo>
                    <a:cubicBezTo>
                      <a:pt x="13" y="49"/>
                      <a:pt x="12" y="49"/>
                      <a:pt x="12" y="48"/>
                    </a:cubicBezTo>
                    <a:cubicBezTo>
                      <a:pt x="11" y="48"/>
                      <a:pt x="11" y="47"/>
                      <a:pt x="10" y="47"/>
                    </a:cubicBezTo>
                    <a:cubicBezTo>
                      <a:pt x="9" y="47"/>
                      <a:pt x="9" y="46"/>
                      <a:pt x="9" y="46"/>
                    </a:cubicBezTo>
                    <a:cubicBezTo>
                      <a:pt x="8" y="46"/>
                      <a:pt x="8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6" y="45"/>
                      <a:pt x="6" y="44"/>
                      <a:pt x="6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2"/>
                      <a:pt x="5" y="42"/>
                      <a:pt x="5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4" y="41"/>
                      <a:pt x="4" y="41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7"/>
                      <a:pt x="1" y="37"/>
                      <a:pt x="1" y="36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5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3"/>
                      <a:pt x="1" y="33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2" y="31"/>
                      <a:pt x="2" y="29"/>
                      <a:pt x="1" y="28"/>
                    </a:cubicBezTo>
                    <a:cubicBezTo>
                      <a:pt x="2" y="27"/>
                      <a:pt x="1" y="26"/>
                      <a:pt x="1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5"/>
                      <a:pt x="0" y="24"/>
                      <a:pt x="1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0"/>
                      <a:pt x="3" y="2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4" y="19"/>
                      <a:pt x="4" y="18"/>
                      <a:pt x="4" y="18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6" y="17"/>
                      <a:pt x="6" y="15"/>
                      <a:pt x="6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4"/>
                      <a:pt x="10" y="13"/>
                      <a:pt x="10" y="12"/>
                    </a:cubicBezTo>
                    <a:cubicBezTo>
                      <a:pt x="11" y="11"/>
                      <a:pt x="10" y="11"/>
                      <a:pt x="10" y="1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4" name="Freeform 257"/>
              <p:cNvSpPr>
                <a:spLocks/>
              </p:cNvSpPr>
              <p:nvPr/>
            </p:nvSpPr>
            <p:spPr bwMode="gray">
              <a:xfrm>
                <a:off x="-2814638" y="12787313"/>
                <a:ext cx="55563" cy="25400"/>
              </a:xfrm>
              <a:custGeom>
                <a:avLst/>
                <a:gdLst>
                  <a:gd name="T0" fmla="*/ 14 w 15"/>
                  <a:gd name="T1" fmla="*/ 4 h 7"/>
                  <a:gd name="T2" fmla="*/ 14 w 15"/>
                  <a:gd name="T3" fmla="*/ 4 h 7"/>
                  <a:gd name="T4" fmla="*/ 13 w 15"/>
                  <a:gd name="T5" fmla="*/ 5 h 7"/>
                  <a:gd name="T6" fmla="*/ 11 w 15"/>
                  <a:gd name="T7" fmla="*/ 6 h 7"/>
                  <a:gd name="T8" fmla="*/ 10 w 15"/>
                  <a:gd name="T9" fmla="*/ 6 h 7"/>
                  <a:gd name="T10" fmla="*/ 8 w 15"/>
                  <a:gd name="T11" fmla="*/ 7 h 7"/>
                  <a:gd name="T12" fmla="*/ 6 w 15"/>
                  <a:gd name="T13" fmla="*/ 7 h 7"/>
                  <a:gd name="T14" fmla="*/ 6 w 15"/>
                  <a:gd name="T15" fmla="*/ 6 h 7"/>
                  <a:gd name="T16" fmla="*/ 3 w 15"/>
                  <a:gd name="T17" fmla="*/ 6 h 7"/>
                  <a:gd name="T18" fmla="*/ 4 w 15"/>
                  <a:gd name="T19" fmla="*/ 5 h 7"/>
                  <a:gd name="T20" fmla="*/ 3 w 15"/>
                  <a:gd name="T21" fmla="*/ 4 h 7"/>
                  <a:gd name="T22" fmla="*/ 1 w 15"/>
                  <a:gd name="T23" fmla="*/ 4 h 7"/>
                  <a:gd name="T24" fmla="*/ 1 w 15"/>
                  <a:gd name="T25" fmla="*/ 4 h 7"/>
                  <a:gd name="T26" fmla="*/ 1 w 15"/>
                  <a:gd name="T27" fmla="*/ 4 h 7"/>
                  <a:gd name="T28" fmla="*/ 4 w 15"/>
                  <a:gd name="T29" fmla="*/ 3 h 7"/>
                  <a:gd name="T30" fmla="*/ 4 w 15"/>
                  <a:gd name="T31" fmla="*/ 3 h 7"/>
                  <a:gd name="T32" fmla="*/ 4 w 15"/>
                  <a:gd name="T33" fmla="*/ 2 h 7"/>
                  <a:gd name="T34" fmla="*/ 3 w 15"/>
                  <a:gd name="T35" fmla="*/ 2 h 7"/>
                  <a:gd name="T36" fmla="*/ 0 w 15"/>
                  <a:gd name="T37" fmla="*/ 2 h 7"/>
                  <a:gd name="T38" fmla="*/ 0 w 15"/>
                  <a:gd name="T39" fmla="*/ 2 h 7"/>
                  <a:gd name="T40" fmla="*/ 2 w 15"/>
                  <a:gd name="T41" fmla="*/ 1 h 7"/>
                  <a:gd name="T42" fmla="*/ 2 w 15"/>
                  <a:gd name="T43" fmla="*/ 1 h 7"/>
                  <a:gd name="T44" fmla="*/ 1 w 15"/>
                  <a:gd name="T45" fmla="*/ 1 h 7"/>
                  <a:gd name="T46" fmla="*/ 3 w 15"/>
                  <a:gd name="T47" fmla="*/ 1 h 7"/>
                  <a:gd name="T48" fmla="*/ 3 w 15"/>
                  <a:gd name="T49" fmla="*/ 1 h 7"/>
                  <a:gd name="T50" fmla="*/ 2 w 15"/>
                  <a:gd name="T51" fmla="*/ 0 h 7"/>
                  <a:gd name="T52" fmla="*/ 2 w 15"/>
                  <a:gd name="T53" fmla="*/ 0 h 7"/>
                  <a:gd name="T54" fmla="*/ 2 w 15"/>
                  <a:gd name="T55" fmla="*/ 0 h 7"/>
                  <a:gd name="T56" fmla="*/ 4 w 15"/>
                  <a:gd name="T57" fmla="*/ 1 h 7"/>
                  <a:gd name="T58" fmla="*/ 4 w 15"/>
                  <a:gd name="T59" fmla="*/ 2 h 7"/>
                  <a:gd name="T60" fmla="*/ 5 w 15"/>
                  <a:gd name="T61" fmla="*/ 3 h 7"/>
                  <a:gd name="T62" fmla="*/ 5 w 15"/>
                  <a:gd name="T63" fmla="*/ 2 h 7"/>
                  <a:gd name="T64" fmla="*/ 6 w 15"/>
                  <a:gd name="T65" fmla="*/ 2 h 7"/>
                  <a:gd name="T66" fmla="*/ 6 w 15"/>
                  <a:gd name="T67" fmla="*/ 1 h 7"/>
                  <a:gd name="T68" fmla="*/ 6 w 15"/>
                  <a:gd name="T69" fmla="*/ 1 h 7"/>
                  <a:gd name="T70" fmla="*/ 6 w 15"/>
                  <a:gd name="T71" fmla="*/ 1 h 7"/>
                  <a:gd name="T72" fmla="*/ 7 w 15"/>
                  <a:gd name="T73" fmla="*/ 2 h 7"/>
                  <a:gd name="T74" fmla="*/ 7 w 15"/>
                  <a:gd name="T75" fmla="*/ 1 h 7"/>
                  <a:gd name="T76" fmla="*/ 7 w 15"/>
                  <a:gd name="T77" fmla="*/ 1 h 7"/>
                  <a:gd name="T78" fmla="*/ 7 w 15"/>
                  <a:gd name="T79" fmla="*/ 1 h 7"/>
                  <a:gd name="T80" fmla="*/ 8 w 15"/>
                  <a:gd name="T81" fmla="*/ 1 h 7"/>
                  <a:gd name="T82" fmla="*/ 9 w 15"/>
                  <a:gd name="T83" fmla="*/ 1 h 7"/>
                  <a:gd name="T84" fmla="*/ 9 w 15"/>
                  <a:gd name="T85" fmla="*/ 1 h 7"/>
                  <a:gd name="T86" fmla="*/ 11 w 15"/>
                  <a:gd name="T87" fmla="*/ 1 h 7"/>
                  <a:gd name="T88" fmla="*/ 11 w 15"/>
                  <a:gd name="T89" fmla="*/ 0 h 7"/>
                  <a:gd name="T90" fmla="*/ 12 w 15"/>
                  <a:gd name="T91" fmla="*/ 0 h 7"/>
                  <a:gd name="T92" fmla="*/ 14 w 15"/>
                  <a:gd name="T93" fmla="*/ 1 h 7"/>
                  <a:gd name="T94" fmla="*/ 14 w 15"/>
                  <a:gd name="T95" fmla="*/ 1 h 7"/>
                  <a:gd name="T96" fmla="*/ 14 w 15"/>
                  <a:gd name="T97" fmla="*/ 2 h 7"/>
                  <a:gd name="T98" fmla="*/ 14 w 15"/>
                  <a:gd name="T99" fmla="*/ 2 h 7"/>
                  <a:gd name="T100" fmla="*/ 15 w 15"/>
                  <a:gd name="T101" fmla="*/ 2 h 7"/>
                  <a:gd name="T102" fmla="*/ 15 w 15"/>
                  <a:gd name="T103" fmla="*/ 4 h 7"/>
                  <a:gd name="T104" fmla="*/ 14 w 15"/>
                  <a:gd name="T10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" h="7">
                    <a:moveTo>
                      <a:pt x="14" y="4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4" y="5"/>
                      <a:pt x="13" y="5"/>
                      <a:pt x="13" y="5"/>
                    </a:cubicBezTo>
                    <a:cubicBezTo>
                      <a:pt x="12" y="5"/>
                      <a:pt x="12" y="6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9" y="6"/>
                      <a:pt x="9" y="7"/>
                      <a:pt x="8" y="7"/>
                    </a:cubicBezTo>
                    <a:cubicBezTo>
                      <a:pt x="7" y="7"/>
                      <a:pt x="7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1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4" y="0"/>
                      <a:pt x="4" y="1"/>
                    </a:cubicBezTo>
                    <a:cubicBezTo>
                      <a:pt x="5" y="1"/>
                      <a:pt x="4" y="2"/>
                      <a:pt x="4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7" y="1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1"/>
                      <a:pt x="13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3"/>
                      <a:pt x="15" y="4"/>
                    </a:cubicBezTo>
                    <a:cubicBezTo>
                      <a:pt x="14" y="4"/>
                      <a:pt x="14" y="4"/>
                      <a:pt x="14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5" name="Freeform 258"/>
              <p:cNvSpPr>
                <a:spLocks/>
              </p:cNvSpPr>
              <p:nvPr/>
            </p:nvSpPr>
            <p:spPr bwMode="gray">
              <a:xfrm>
                <a:off x="-2643188" y="13181013"/>
                <a:ext cx="4763" cy="3175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6" name="Freeform 259"/>
              <p:cNvSpPr>
                <a:spLocks/>
              </p:cNvSpPr>
              <p:nvPr/>
            </p:nvSpPr>
            <p:spPr bwMode="gray">
              <a:xfrm>
                <a:off x="-2459038" y="13266738"/>
                <a:ext cx="38100" cy="71438"/>
              </a:xfrm>
              <a:custGeom>
                <a:avLst/>
                <a:gdLst>
                  <a:gd name="T0" fmla="*/ 1 w 10"/>
                  <a:gd name="T1" fmla="*/ 13 h 19"/>
                  <a:gd name="T2" fmla="*/ 1 w 10"/>
                  <a:gd name="T3" fmla="*/ 13 h 19"/>
                  <a:gd name="T4" fmla="*/ 2 w 10"/>
                  <a:gd name="T5" fmla="*/ 10 h 19"/>
                  <a:gd name="T6" fmla="*/ 1 w 10"/>
                  <a:gd name="T7" fmla="*/ 10 h 19"/>
                  <a:gd name="T8" fmla="*/ 2 w 10"/>
                  <a:gd name="T9" fmla="*/ 9 h 19"/>
                  <a:gd name="T10" fmla="*/ 1 w 10"/>
                  <a:gd name="T11" fmla="*/ 7 h 19"/>
                  <a:gd name="T12" fmla="*/ 2 w 10"/>
                  <a:gd name="T13" fmla="*/ 5 h 19"/>
                  <a:gd name="T14" fmla="*/ 2 w 10"/>
                  <a:gd name="T15" fmla="*/ 5 h 19"/>
                  <a:gd name="T16" fmla="*/ 3 w 10"/>
                  <a:gd name="T17" fmla="*/ 5 h 19"/>
                  <a:gd name="T18" fmla="*/ 3 w 10"/>
                  <a:gd name="T19" fmla="*/ 5 h 19"/>
                  <a:gd name="T20" fmla="*/ 4 w 10"/>
                  <a:gd name="T21" fmla="*/ 5 h 19"/>
                  <a:gd name="T22" fmla="*/ 5 w 10"/>
                  <a:gd name="T23" fmla="*/ 5 h 19"/>
                  <a:gd name="T24" fmla="*/ 5 w 10"/>
                  <a:gd name="T25" fmla="*/ 5 h 19"/>
                  <a:gd name="T26" fmla="*/ 5 w 10"/>
                  <a:gd name="T27" fmla="*/ 4 h 19"/>
                  <a:gd name="T28" fmla="*/ 5 w 10"/>
                  <a:gd name="T29" fmla="*/ 4 h 19"/>
                  <a:gd name="T30" fmla="*/ 6 w 10"/>
                  <a:gd name="T31" fmla="*/ 4 h 19"/>
                  <a:gd name="T32" fmla="*/ 5 w 10"/>
                  <a:gd name="T33" fmla="*/ 4 h 19"/>
                  <a:gd name="T34" fmla="*/ 6 w 10"/>
                  <a:gd name="T35" fmla="*/ 3 h 19"/>
                  <a:gd name="T36" fmla="*/ 6 w 10"/>
                  <a:gd name="T37" fmla="*/ 3 h 19"/>
                  <a:gd name="T38" fmla="*/ 6 w 10"/>
                  <a:gd name="T39" fmla="*/ 4 h 19"/>
                  <a:gd name="T40" fmla="*/ 7 w 10"/>
                  <a:gd name="T41" fmla="*/ 3 h 19"/>
                  <a:gd name="T42" fmla="*/ 6 w 10"/>
                  <a:gd name="T43" fmla="*/ 3 h 19"/>
                  <a:gd name="T44" fmla="*/ 6 w 10"/>
                  <a:gd name="T45" fmla="*/ 3 h 19"/>
                  <a:gd name="T46" fmla="*/ 7 w 10"/>
                  <a:gd name="T47" fmla="*/ 3 h 19"/>
                  <a:gd name="T48" fmla="*/ 7 w 10"/>
                  <a:gd name="T49" fmla="*/ 2 h 19"/>
                  <a:gd name="T50" fmla="*/ 7 w 10"/>
                  <a:gd name="T51" fmla="*/ 2 h 19"/>
                  <a:gd name="T52" fmla="*/ 7 w 10"/>
                  <a:gd name="T53" fmla="*/ 2 h 19"/>
                  <a:gd name="T54" fmla="*/ 7 w 10"/>
                  <a:gd name="T55" fmla="*/ 2 h 19"/>
                  <a:gd name="T56" fmla="*/ 8 w 10"/>
                  <a:gd name="T57" fmla="*/ 1 h 19"/>
                  <a:gd name="T58" fmla="*/ 8 w 10"/>
                  <a:gd name="T59" fmla="*/ 0 h 19"/>
                  <a:gd name="T60" fmla="*/ 9 w 10"/>
                  <a:gd name="T61" fmla="*/ 0 h 19"/>
                  <a:gd name="T62" fmla="*/ 9 w 10"/>
                  <a:gd name="T63" fmla="*/ 1 h 19"/>
                  <a:gd name="T64" fmla="*/ 10 w 10"/>
                  <a:gd name="T65" fmla="*/ 3 h 19"/>
                  <a:gd name="T66" fmla="*/ 10 w 10"/>
                  <a:gd name="T67" fmla="*/ 4 h 19"/>
                  <a:gd name="T68" fmla="*/ 10 w 10"/>
                  <a:gd name="T69" fmla="*/ 5 h 19"/>
                  <a:gd name="T70" fmla="*/ 9 w 10"/>
                  <a:gd name="T71" fmla="*/ 4 h 19"/>
                  <a:gd name="T72" fmla="*/ 9 w 10"/>
                  <a:gd name="T73" fmla="*/ 4 h 19"/>
                  <a:gd name="T74" fmla="*/ 9 w 10"/>
                  <a:gd name="T75" fmla="*/ 4 h 19"/>
                  <a:gd name="T76" fmla="*/ 9 w 10"/>
                  <a:gd name="T77" fmla="*/ 6 h 19"/>
                  <a:gd name="T78" fmla="*/ 9 w 10"/>
                  <a:gd name="T79" fmla="*/ 7 h 19"/>
                  <a:gd name="T80" fmla="*/ 9 w 10"/>
                  <a:gd name="T81" fmla="*/ 8 h 19"/>
                  <a:gd name="T82" fmla="*/ 6 w 10"/>
                  <a:gd name="T83" fmla="*/ 15 h 19"/>
                  <a:gd name="T84" fmla="*/ 5 w 10"/>
                  <a:gd name="T85" fmla="*/ 19 h 19"/>
                  <a:gd name="T86" fmla="*/ 4 w 10"/>
                  <a:gd name="T87" fmla="*/ 19 h 19"/>
                  <a:gd name="T88" fmla="*/ 3 w 10"/>
                  <a:gd name="T89" fmla="*/ 19 h 19"/>
                  <a:gd name="T90" fmla="*/ 1 w 10"/>
                  <a:gd name="T91" fmla="*/ 18 h 19"/>
                  <a:gd name="T92" fmla="*/ 1 w 10"/>
                  <a:gd name="T93" fmla="*/ 18 h 19"/>
                  <a:gd name="T94" fmla="*/ 1 w 10"/>
                  <a:gd name="T95" fmla="*/ 17 h 19"/>
                  <a:gd name="T96" fmla="*/ 1 w 10"/>
                  <a:gd name="T97" fmla="*/ 16 h 19"/>
                  <a:gd name="T98" fmla="*/ 0 w 10"/>
                  <a:gd name="T99" fmla="*/ 14 h 19"/>
                  <a:gd name="T100" fmla="*/ 1 w 10"/>
                  <a:gd name="T101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" h="19">
                    <a:moveTo>
                      <a:pt x="1" y="13"/>
                    </a:move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1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1" y="8"/>
                      <a:pt x="1" y="7"/>
                    </a:cubicBezTo>
                    <a:cubicBezTo>
                      <a:pt x="1" y="7"/>
                      <a:pt x="2" y="6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0" y="3"/>
                      <a:pt x="10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9" y="5"/>
                      <a:pt x="9" y="6"/>
                    </a:cubicBezTo>
                    <a:cubicBezTo>
                      <a:pt x="9" y="6"/>
                      <a:pt x="9" y="6"/>
                      <a:pt x="9" y="7"/>
                    </a:cubicBezTo>
                    <a:cubicBezTo>
                      <a:pt x="9" y="7"/>
                      <a:pt x="9" y="8"/>
                      <a:pt x="9" y="8"/>
                    </a:cubicBezTo>
                    <a:cubicBezTo>
                      <a:pt x="8" y="11"/>
                      <a:pt x="7" y="13"/>
                      <a:pt x="6" y="15"/>
                    </a:cubicBezTo>
                    <a:cubicBezTo>
                      <a:pt x="6" y="16"/>
                      <a:pt x="6" y="18"/>
                      <a:pt x="5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3" y="19"/>
                      <a:pt x="3" y="19"/>
                    </a:cubicBezTo>
                    <a:cubicBezTo>
                      <a:pt x="2" y="19"/>
                      <a:pt x="2" y="19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5"/>
                      <a:pt x="0" y="15"/>
                      <a:pt x="0" y="14"/>
                    </a:cubicBezTo>
                    <a:cubicBezTo>
                      <a:pt x="0" y="14"/>
                      <a:pt x="0" y="13"/>
                      <a:pt x="1" y="1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7" name="Freeform 260"/>
              <p:cNvSpPr>
                <a:spLocks/>
              </p:cNvSpPr>
              <p:nvPr/>
            </p:nvSpPr>
            <p:spPr bwMode="gray">
              <a:xfrm>
                <a:off x="-2514600" y="13004800"/>
                <a:ext cx="11113" cy="6350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1 w 3"/>
                  <a:gd name="T5" fmla="*/ 2 h 2"/>
                  <a:gd name="T6" fmla="*/ 0 w 3"/>
                  <a:gd name="T7" fmla="*/ 2 h 2"/>
                  <a:gd name="T8" fmla="*/ 0 w 3"/>
                  <a:gd name="T9" fmla="*/ 1 h 2"/>
                  <a:gd name="T10" fmla="*/ 0 w 3"/>
                  <a:gd name="T11" fmla="*/ 1 h 2"/>
                  <a:gd name="T12" fmla="*/ 0 w 3"/>
                  <a:gd name="T13" fmla="*/ 0 h 2"/>
                  <a:gd name="T14" fmla="*/ 1 w 3"/>
                  <a:gd name="T15" fmla="*/ 1 h 2"/>
                  <a:gd name="T16" fmla="*/ 3 w 3"/>
                  <a:gd name="T17" fmla="*/ 0 h 2"/>
                  <a:gd name="T18" fmla="*/ 2 w 3"/>
                  <a:gd name="T19" fmla="*/ 1 h 2"/>
                  <a:gd name="T20" fmla="*/ 2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8" name="Freeform 261"/>
              <p:cNvSpPr>
                <a:spLocks/>
              </p:cNvSpPr>
              <p:nvPr/>
            </p:nvSpPr>
            <p:spPr bwMode="gray">
              <a:xfrm>
                <a:off x="-2563813" y="13004800"/>
                <a:ext cx="15875" cy="3175"/>
              </a:xfrm>
              <a:custGeom>
                <a:avLst/>
                <a:gdLst>
                  <a:gd name="T0" fmla="*/ 2 w 4"/>
                  <a:gd name="T1" fmla="*/ 1 h 1"/>
                  <a:gd name="T2" fmla="*/ 2 w 4"/>
                  <a:gd name="T3" fmla="*/ 1 h 1"/>
                  <a:gd name="T4" fmla="*/ 0 w 4"/>
                  <a:gd name="T5" fmla="*/ 1 h 1"/>
                  <a:gd name="T6" fmla="*/ 0 w 4"/>
                  <a:gd name="T7" fmla="*/ 0 h 1"/>
                  <a:gd name="T8" fmla="*/ 1 w 4"/>
                  <a:gd name="T9" fmla="*/ 0 h 1"/>
                  <a:gd name="T10" fmla="*/ 1 w 4"/>
                  <a:gd name="T11" fmla="*/ 0 h 1"/>
                  <a:gd name="T12" fmla="*/ 1 w 4"/>
                  <a:gd name="T13" fmla="*/ 0 h 1"/>
                  <a:gd name="T14" fmla="*/ 1 w 4"/>
                  <a:gd name="T15" fmla="*/ 0 h 1"/>
                  <a:gd name="T16" fmla="*/ 1 w 4"/>
                  <a:gd name="T17" fmla="*/ 0 h 1"/>
                  <a:gd name="T18" fmla="*/ 1 w 4"/>
                  <a:gd name="T19" fmla="*/ 0 h 1"/>
                  <a:gd name="T20" fmla="*/ 1 w 4"/>
                  <a:gd name="T21" fmla="*/ 0 h 1"/>
                  <a:gd name="T22" fmla="*/ 1 w 4"/>
                  <a:gd name="T23" fmla="*/ 1 h 1"/>
                  <a:gd name="T24" fmla="*/ 2 w 4"/>
                  <a:gd name="T25" fmla="*/ 0 h 1"/>
                  <a:gd name="T26" fmla="*/ 3 w 4"/>
                  <a:gd name="T27" fmla="*/ 1 h 1"/>
                  <a:gd name="T28" fmla="*/ 3 w 4"/>
                  <a:gd name="T29" fmla="*/ 1 h 1"/>
                  <a:gd name="T30" fmla="*/ 3 w 4"/>
                  <a:gd name="T31" fmla="*/ 1 h 1"/>
                  <a:gd name="T32" fmla="*/ 4 w 4"/>
                  <a:gd name="T33" fmla="*/ 1 h 1"/>
                  <a:gd name="T34" fmla="*/ 4 w 4"/>
                  <a:gd name="T35" fmla="*/ 1 h 1"/>
                  <a:gd name="T36" fmla="*/ 4 w 4"/>
                  <a:gd name="T37" fmla="*/ 1 h 1"/>
                  <a:gd name="T38" fmla="*/ 2 w 4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9" name="Freeform 262"/>
              <p:cNvSpPr>
                <a:spLocks/>
              </p:cNvSpPr>
              <p:nvPr/>
            </p:nvSpPr>
            <p:spPr bwMode="gray">
              <a:xfrm>
                <a:off x="-2619375" y="12988925"/>
                <a:ext cx="14288" cy="7938"/>
              </a:xfrm>
              <a:custGeom>
                <a:avLst/>
                <a:gdLst>
                  <a:gd name="T0" fmla="*/ 4 w 4"/>
                  <a:gd name="T1" fmla="*/ 2 h 2"/>
                  <a:gd name="T2" fmla="*/ 3 w 4"/>
                  <a:gd name="T3" fmla="*/ 2 h 2"/>
                  <a:gd name="T4" fmla="*/ 1 w 4"/>
                  <a:gd name="T5" fmla="*/ 1 h 2"/>
                  <a:gd name="T6" fmla="*/ 0 w 4"/>
                  <a:gd name="T7" fmla="*/ 1 h 2"/>
                  <a:gd name="T8" fmla="*/ 1 w 4"/>
                  <a:gd name="T9" fmla="*/ 0 h 2"/>
                  <a:gd name="T10" fmla="*/ 3 w 4"/>
                  <a:gd name="T11" fmla="*/ 0 h 2"/>
                  <a:gd name="T12" fmla="*/ 4 w 4"/>
                  <a:gd name="T13" fmla="*/ 0 h 2"/>
                  <a:gd name="T14" fmla="*/ 4 w 4"/>
                  <a:gd name="T15" fmla="*/ 0 h 2"/>
                  <a:gd name="T16" fmla="*/ 4 w 4"/>
                  <a:gd name="T17" fmla="*/ 2 h 2"/>
                  <a:gd name="T18" fmla="*/ 4 w 4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0" name="Freeform 263"/>
              <p:cNvSpPr>
                <a:spLocks/>
              </p:cNvSpPr>
              <p:nvPr/>
            </p:nvSpPr>
            <p:spPr bwMode="gray">
              <a:xfrm>
                <a:off x="-2643188" y="12969875"/>
                <a:ext cx="7938" cy="15875"/>
              </a:xfrm>
              <a:custGeom>
                <a:avLst/>
                <a:gdLst>
                  <a:gd name="T0" fmla="*/ 2 w 2"/>
                  <a:gd name="T1" fmla="*/ 3 h 4"/>
                  <a:gd name="T2" fmla="*/ 2 w 2"/>
                  <a:gd name="T3" fmla="*/ 3 h 4"/>
                  <a:gd name="T4" fmla="*/ 1 w 2"/>
                  <a:gd name="T5" fmla="*/ 3 h 4"/>
                  <a:gd name="T6" fmla="*/ 1 w 2"/>
                  <a:gd name="T7" fmla="*/ 4 h 4"/>
                  <a:gd name="T8" fmla="*/ 0 w 2"/>
                  <a:gd name="T9" fmla="*/ 2 h 4"/>
                  <a:gd name="T10" fmla="*/ 0 w 2"/>
                  <a:gd name="T11" fmla="*/ 1 h 4"/>
                  <a:gd name="T12" fmla="*/ 0 w 2"/>
                  <a:gd name="T13" fmla="*/ 1 h 4"/>
                  <a:gd name="T14" fmla="*/ 1 w 2"/>
                  <a:gd name="T15" fmla="*/ 0 h 4"/>
                  <a:gd name="T16" fmla="*/ 2 w 2"/>
                  <a:gd name="T17" fmla="*/ 1 h 4"/>
                  <a:gd name="T18" fmla="*/ 2 w 2"/>
                  <a:gd name="T19" fmla="*/ 2 h 4"/>
                  <a:gd name="T20" fmla="*/ 2 w 2"/>
                  <a:gd name="T21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4">
                    <a:moveTo>
                      <a:pt x="2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1" name="Freeform 264"/>
              <p:cNvSpPr>
                <a:spLocks/>
              </p:cNvSpPr>
              <p:nvPr/>
            </p:nvSpPr>
            <p:spPr bwMode="gray">
              <a:xfrm>
                <a:off x="-2643188" y="12958763"/>
                <a:ext cx="7938" cy="11113"/>
              </a:xfrm>
              <a:custGeom>
                <a:avLst/>
                <a:gdLst>
                  <a:gd name="T0" fmla="*/ 1 w 2"/>
                  <a:gd name="T1" fmla="*/ 3 h 3"/>
                  <a:gd name="T2" fmla="*/ 1 w 2"/>
                  <a:gd name="T3" fmla="*/ 3 h 3"/>
                  <a:gd name="T4" fmla="*/ 1 w 2"/>
                  <a:gd name="T5" fmla="*/ 3 h 3"/>
                  <a:gd name="T6" fmla="*/ 1 w 2"/>
                  <a:gd name="T7" fmla="*/ 2 h 3"/>
                  <a:gd name="T8" fmla="*/ 1 w 2"/>
                  <a:gd name="T9" fmla="*/ 2 h 3"/>
                  <a:gd name="T10" fmla="*/ 0 w 2"/>
                  <a:gd name="T11" fmla="*/ 2 h 3"/>
                  <a:gd name="T12" fmla="*/ 0 w 2"/>
                  <a:gd name="T13" fmla="*/ 2 h 3"/>
                  <a:gd name="T14" fmla="*/ 1 w 2"/>
                  <a:gd name="T15" fmla="*/ 2 h 3"/>
                  <a:gd name="T16" fmla="*/ 1 w 2"/>
                  <a:gd name="T17" fmla="*/ 2 h 3"/>
                  <a:gd name="T18" fmla="*/ 0 w 2"/>
                  <a:gd name="T19" fmla="*/ 2 h 3"/>
                  <a:gd name="T20" fmla="*/ 0 w 2"/>
                  <a:gd name="T21" fmla="*/ 2 h 3"/>
                  <a:gd name="T22" fmla="*/ 0 w 2"/>
                  <a:gd name="T23" fmla="*/ 1 h 3"/>
                  <a:gd name="T24" fmla="*/ 0 w 2"/>
                  <a:gd name="T25" fmla="*/ 1 h 3"/>
                  <a:gd name="T26" fmla="*/ 0 w 2"/>
                  <a:gd name="T27" fmla="*/ 1 h 3"/>
                  <a:gd name="T28" fmla="*/ 1 w 2"/>
                  <a:gd name="T29" fmla="*/ 0 h 3"/>
                  <a:gd name="T30" fmla="*/ 1 w 2"/>
                  <a:gd name="T31" fmla="*/ 0 h 3"/>
                  <a:gd name="T32" fmla="*/ 1 w 2"/>
                  <a:gd name="T33" fmla="*/ 0 h 3"/>
                  <a:gd name="T34" fmla="*/ 2 w 2"/>
                  <a:gd name="T35" fmla="*/ 0 h 3"/>
                  <a:gd name="T36" fmla="*/ 1 w 2"/>
                  <a:gd name="T37" fmla="*/ 3 h 3"/>
                  <a:gd name="T38" fmla="*/ 1 w 2"/>
                  <a:gd name="T3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2" name="Freeform 265"/>
              <p:cNvSpPr>
                <a:spLocks/>
              </p:cNvSpPr>
              <p:nvPr/>
            </p:nvSpPr>
            <p:spPr bwMode="gray">
              <a:xfrm>
                <a:off x="-2811463" y="12712700"/>
                <a:ext cx="15875" cy="3175"/>
              </a:xfrm>
              <a:custGeom>
                <a:avLst/>
                <a:gdLst>
                  <a:gd name="T0" fmla="*/ 4 w 4"/>
                  <a:gd name="T1" fmla="*/ 1 h 1"/>
                  <a:gd name="T2" fmla="*/ 3 w 4"/>
                  <a:gd name="T3" fmla="*/ 1 h 1"/>
                  <a:gd name="T4" fmla="*/ 3 w 4"/>
                  <a:gd name="T5" fmla="*/ 1 h 1"/>
                  <a:gd name="T6" fmla="*/ 2 w 4"/>
                  <a:gd name="T7" fmla="*/ 1 h 1"/>
                  <a:gd name="T8" fmla="*/ 0 w 4"/>
                  <a:gd name="T9" fmla="*/ 1 h 1"/>
                  <a:gd name="T10" fmla="*/ 0 w 4"/>
                  <a:gd name="T11" fmla="*/ 0 h 1"/>
                  <a:gd name="T12" fmla="*/ 1 w 4"/>
                  <a:gd name="T13" fmla="*/ 0 h 1"/>
                  <a:gd name="T14" fmla="*/ 3 w 4"/>
                  <a:gd name="T15" fmla="*/ 0 h 1"/>
                  <a:gd name="T16" fmla="*/ 3 w 4"/>
                  <a:gd name="T17" fmla="*/ 0 h 1"/>
                  <a:gd name="T18" fmla="*/ 3 w 4"/>
                  <a:gd name="T19" fmla="*/ 0 h 1"/>
                  <a:gd name="T20" fmla="*/ 3 w 4"/>
                  <a:gd name="T21" fmla="*/ 0 h 1"/>
                  <a:gd name="T22" fmla="*/ 2 w 4"/>
                  <a:gd name="T23" fmla="*/ 0 h 1"/>
                  <a:gd name="T24" fmla="*/ 4 w 4"/>
                  <a:gd name="T25" fmla="*/ 1 h 1"/>
                  <a:gd name="T26" fmla="*/ 4 w 4"/>
                  <a:gd name="T2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1">
                    <a:moveTo>
                      <a:pt x="4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3" name="Freeform 266"/>
              <p:cNvSpPr>
                <a:spLocks/>
              </p:cNvSpPr>
              <p:nvPr/>
            </p:nvSpPr>
            <p:spPr bwMode="gray">
              <a:xfrm>
                <a:off x="-2814638" y="12707938"/>
                <a:ext cx="11113" cy="4763"/>
              </a:xfrm>
              <a:custGeom>
                <a:avLst/>
                <a:gdLst>
                  <a:gd name="T0" fmla="*/ 2 w 3"/>
                  <a:gd name="T1" fmla="*/ 0 h 1"/>
                  <a:gd name="T2" fmla="*/ 2 w 3"/>
                  <a:gd name="T3" fmla="*/ 1 h 1"/>
                  <a:gd name="T4" fmla="*/ 1 w 3"/>
                  <a:gd name="T5" fmla="*/ 1 h 1"/>
                  <a:gd name="T6" fmla="*/ 0 w 3"/>
                  <a:gd name="T7" fmla="*/ 1 h 1"/>
                  <a:gd name="T8" fmla="*/ 0 w 3"/>
                  <a:gd name="T9" fmla="*/ 1 h 1"/>
                  <a:gd name="T10" fmla="*/ 1 w 3"/>
                  <a:gd name="T11" fmla="*/ 1 h 1"/>
                  <a:gd name="T12" fmla="*/ 2 w 3"/>
                  <a:gd name="T13" fmla="*/ 0 h 1"/>
                  <a:gd name="T14" fmla="*/ 3 w 3"/>
                  <a:gd name="T15" fmla="*/ 0 h 1"/>
                  <a:gd name="T16" fmla="*/ 3 w 3"/>
                  <a:gd name="T17" fmla="*/ 0 h 1"/>
                  <a:gd name="T18" fmla="*/ 2 w 3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4" name="Freeform 267"/>
              <p:cNvSpPr>
                <a:spLocks/>
              </p:cNvSpPr>
              <p:nvPr/>
            </p:nvSpPr>
            <p:spPr bwMode="gray">
              <a:xfrm>
                <a:off x="-2819400" y="12707938"/>
                <a:ext cx="7938" cy="0"/>
              </a:xfrm>
              <a:custGeom>
                <a:avLst/>
                <a:gdLst>
                  <a:gd name="T0" fmla="*/ 3 w 5"/>
                  <a:gd name="T1" fmla="*/ 3 w 5"/>
                  <a:gd name="T2" fmla="*/ 5 w 5"/>
                  <a:gd name="T3" fmla="*/ 0 w 5"/>
                  <a:gd name="T4" fmla="*/ 3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5">
                    <a:moveTo>
                      <a:pt x="3" y="0"/>
                    </a:moveTo>
                    <a:lnTo>
                      <a:pt x="3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5" name="Freeform 268"/>
              <p:cNvSpPr>
                <a:spLocks/>
              </p:cNvSpPr>
              <p:nvPr/>
            </p:nvSpPr>
            <p:spPr bwMode="gray">
              <a:xfrm>
                <a:off x="-2819400" y="12707938"/>
                <a:ext cx="7938" cy="0"/>
              </a:xfrm>
              <a:custGeom>
                <a:avLst/>
                <a:gdLst>
                  <a:gd name="T0" fmla="*/ 3 w 5"/>
                  <a:gd name="T1" fmla="*/ 3 w 5"/>
                  <a:gd name="T2" fmla="*/ 5 w 5"/>
                  <a:gd name="T3" fmla="*/ 0 w 5"/>
                  <a:gd name="T4" fmla="*/ 3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5">
                    <a:moveTo>
                      <a:pt x="3" y="0"/>
                    </a:moveTo>
                    <a:lnTo>
                      <a:pt x="3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6" name="Freeform 269"/>
              <p:cNvSpPr>
                <a:spLocks/>
              </p:cNvSpPr>
              <p:nvPr/>
            </p:nvSpPr>
            <p:spPr bwMode="gray">
              <a:xfrm>
                <a:off x="-2811463" y="12682538"/>
                <a:ext cx="7938" cy="3175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1 h 1"/>
                  <a:gd name="T4" fmla="*/ 0 w 2"/>
                  <a:gd name="T5" fmla="*/ 0 h 1"/>
                  <a:gd name="T6" fmla="*/ 1 w 2"/>
                  <a:gd name="T7" fmla="*/ 0 h 1"/>
                  <a:gd name="T8" fmla="*/ 1 w 2"/>
                  <a:gd name="T9" fmla="*/ 1 h 1"/>
                  <a:gd name="T10" fmla="*/ 2 w 2"/>
                  <a:gd name="T11" fmla="*/ 0 h 1"/>
                  <a:gd name="T12" fmla="*/ 2 w 2"/>
                  <a:gd name="T13" fmla="*/ 1 h 1"/>
                  <a:gd name="T14" fmla="*/ 1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7" name="Freeform 270"/>
              <p:cNvSpPr>
                <a:spLocks/>
              </p:cNvSpPr>
              <p:nvPr/>
            </p:nvSpPr>
            <p:spPr bwMode="gray">
              <a:xfrm>
                <a:off x="-2811463" y="126888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8" name="Rectangle 271"/>
              <p:cNvSpPr>
                <a:spLocks noChangeArrowheads="1"/>
              </p:cNvSpPr>
              <p:nvPr/>
            </p:nvSpPr>
            <p:spPr bwMode="gray">
              <a:xfrm>
                <a:off x="-2811463" y="12688888"/>
                <a:ext cx="1588" cy="1588"/>
              </a:xfrm>
              <a:prstGeom prst="rect">
                <a:avLst/>
              </a:pr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9" name="Freeform 272"/>
              <p:cNvSpPr>
                <a:spLocks/>
              </p:cNvSpPr>
              <p:nvPr/>
            </p:nvSpPr>
            <p:spPr bwMode="gray">
              <a:xfrm>
                <a:off x="-2811463" y="126888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0" name="Freeform 273"/>
              <p:cNvSpPr>
                <a:spLocks/>
              </p:cNvSpPr>
              <p:nvPr/>
            </p:nvSpPr>
            <p:spPr bwMode="gray">
              <a:xfrm>
                <a:off x="-2811463" y="12693650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1" name="Freeform 274"/>
              <p:cNvSpPr>
                <a:spLocks/>
              </p:cNvSpPr>
              <p:nvPr/>
            </p:nvSpPr>
            <p:spPr bwMode="gray">
              <a:xfrm>
                <a:off x="-2814638" y="12730163"/>
                <a:ext cx="11113" cy="7938"/>
              </a:xfrm>
              <a:custGeom>
                <a:avLst/>
                <a:gdLst>
                  <a:gd name="T0" fmla="*/ 7 w 7"/>
                  <a:gd name="T1" fmla="*/ 3 h 5"/>
                  <a:gd name="T2" fmla="*/ 7 w 7"/>
                  <a:gd name="T3" fmla="*/ 3 h 5"/>
                  <a:gd name="T4" fmla="*/ 7 w 7"/>
                  <a:gd name="T5" fmla="*/ 3 h 5"/>
                  <a:gd name="T6" fmla="*/ 5 w 7"/>
                  <a:gd name="T7" fmla="*/ 3 h 5"/>
                  <a:gd name="T8" fmla="*/ 5 w 7"/>
                  <a:gd name="T9" fmla="*/ 5 h 5"/>
                  <a:gd name="T10" fmla="*/ 5 w 7"/>
                  <a:gd name="T11" fmla="*/ 5 h 5"/>
                  <a:gd name="T12" fmla="*/ 2 w 7"/>
                  <a:gd name="T13" fmla="*/ 5 h 5"/>
                  <a:gd name="T14" fmla="*/ 0 w 7"/>
                  <a:gd name="T15" fmla="*/ 5 h 5"/>
                  <a:gd name="T16" fmla="*/ 2 w 7"/>
                  <a:gd name="T17" fmla="*/ 5 h 5"/>
                  <a:gd name="T18" fmla="*/ 2 w 7"/>
                  <a:gd name="T19" fmla="*/ 3 h 5"/>
                  <a:gd name="T20" fmla="*/ 5 w 7"/>
                  <a:gd name="T21" fmla="*/ 3 h 5"/>
                  <a:gd name="T22" fmla="*/ 5 w 7"/>
                  <a:gd name="T23" fmla="*/ 0 h 5"/>
                  <a:gd name="T24" fmla="*/ 7 w 7"/>
                  <a:gd name="T25" fmla="*/ 0 h 5"/>
                  <a:gd name="T26" fmla="*/ 7 w 7"/>
                  <a:gd name="T27" fmla="*/ 3 h 5"/>
                  <a:gd name="T28" fmla="*/ 7 w 7"/>
                  <a:gd name="T2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5">
                    <a:moveTo>
                      <a:pt x="7" y="3"/>
                    </a:moveTo>
                    <a:lnTo>
                      <a:pt x="7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3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2" name="Freeform 275"/>
              <p:cNvSpPr>
                <a:spLocks/>
              </p:cNvSpPr>
              <p:nvPr/>
            </p:nvSpPr>
            <p:spPr bwMode="gray">
              <a:xfrm>
                <a:off x="-2814638" y="12730163"/>
                <a:ext cx="11113" cy="7938"/>
              </a:xfrm>
              <a:custGeom>
                <a:avLst/>
                <a:gdLst>
                  <a:gd name="T0" fmla="*/ 7 w 7"/>
                  <a:gd name="T1" fmla="*/ 3 h 5"/>
                  <a:gd name="T2" fmla="*/ 7 w 7"/>
                  <a:gd name="T3" fmla="*/ 3 h 5"/>
                  <a:gd name="T4" fmla="*/ 7 w 7"/>
                  <a:gd name="T5" fmla="*/ 3 h 5"/>
                  <a:gd name="T6" fmla="*/ 5 w 7"/>
                  <a:gd name="T7" fmla="*/ 3 h 5"/>
                  <a:gd name="T8" fmla="*/ 5 w 7"/>
                  <a:gd name="T9" fmla="*/ 5 h 5"/>
                  <a:gd name="T10" fmla="*/ 5 w 7"/>
                  <a:gd name="T11" fmla="*/ 5 h 5"/>
                  <a:gd name="T12" fmla="*/ 2 w 7"/>
                  <a:gd name="T13" fmla="*/ 5 h 5"/>
                  <a:gd name="T14" fmla="*/ 0 w 7"/>
                  <a:gd name="T15" fmla="*/ 5 h 5"/>
                  <a:gd name="T16" fmla="*/ 2 w 7"/>
                  <a:gd name="T17" fmla="*/ 5 h 5"/>
                  <a:gd name="T18" fmla="*/ 2 w 7"/>
                  <a:gd name="T19" fmla="*/ 3 h 5"/>
                  <a:gd name="T20" fmla="*/ 5 w 7"/>
                  <a:gd name="T21" fmla="*/ 3 h 5"/>
                  <a:gd name="T22" fmla="*/ 5 w 7"/>
                  <a:gd name="T23" fmla="*/ 0 h 5"/>
                  <a:gd name="T24" fmla="*/ 7 w 7"/>
                  <a:gd name="T25" fmla="*/ 0 h 5"/>
                  <a:gd name="T26" fmla="*/ 7 w 7"/>
                  <a:gd name="T27" fmla="*/ 3 h 5"/>
                  <a:gd name="T28" fmla="*/ 7 w 7"/>
                  <a:gd name="T2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5">
                    <a:moveTo>
                      <a:pt x="7" y="3"/>
                    </a:moveTo>
                    <a:lnTo>
                      <a:pt x="7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3"/>
                    </a:lnTo>
                    <a:lnTo>
                      <a:pt x="7" y="3"/>
                    </a:lnTo>
                  </a:path>
                </a:pathLst>
              </a:cu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3" name="Freeform 276"/>
              <p:cNvSpPr>
                <a:spLocks/>
              </p:cNvSpPr>
              <p:nvPr/>
            </p:nvSpPr>
            <p:spPr bwMode="gray">
              <a:xfrm>
                <a:off x="-2894013" y="12853988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1 w 1"/>
                  <a:gd name="T4" fmla="*/ 0 w 1"/>
                  <a:gd name="T5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4" name="Freeform 277"/>
              <p:cNvSpPr>
                <a:spLocks/>
              </p:cNvSpPr>
              <p:nvPr/>
            </p:nvSpPr>
            <p:spPr bwMode="gray">
              <a:xfrm>
                <a:off x="-2954338" y="12941300"/>
                <a:ext cx="34925" cy="33338"/>
              </a:xfrm>
              <a:custGeom>
                <a:avLst/>
                <a:gdLst>
                  <a:gd name="T0" fmla="*/ 8 w 9"/>
                  <a:gd name="T1" fmla="*/ 9 h 9"/>
                  <a:gd name="T2" fmla="*/ 8 w 9"/>
                  <a:gd name="T3" fmla="*/ 8 h 9"/>
                  <a:gd name="T4" fmla="*/ 8 w 9"/>
                  <a:gd name="T5" fmla="*/ 8 h 9"/>
                  <a:gd name="T6" fmla="*/ 7 w 9"/>
                  <a:gd name="T7" fmla="*/ 8 h 9"/>
                  <a:gd name="T8" fmla="*/ 7 w 9"/>
                  <a:gd name="T9" fmla="*/ 8 h 9"/>
                  <a:gd name="T10" fmla="*/ 8 w 9"/>
                  <a:gd name="T11" fmla="*/ 7 h 9"/>
                  <a:gd name="T12" fmla="*/ 7 w 9"/>
                  <a:gd name="T13" fmla="*/ 7 h 9"/>
                  <a:gd name="T14" fmla="*/ 7 w 9"/>
                  <a:gd name="T15" fmla="*/ 7 h 9"/>
                  <a:gd name="T16" fmla="*/ 5 w 9"/>
                  <a:gd name="T17" fmla="*/ 8 h 9"/>
                  <a:gd name="T18" fmla="*/ 5 w 9"/>
                  <a:gd name="T19" fmla="*/ 8 h 9"/>
                  <a:gd name="T20" fmla="*/ 5 w 9"/>
                  <a:gd name="T21" fmla="*/ 8 h 9"/>
                  <a:gd name="T22" fmla="*/ 6 w 9"/>
                  <a:gd name="T23" fmla="*/ 7 h 9"/>
                  <a:gd name="T24" fmla="*/ 6 w 9"/>
                  <a:gd name="T25" fmla="*/ 7 h 9"/>
                  <a:gd name="T26" fmla="*/ 5 w 9"/>
                  <a:gd name="T27" fmla="*/ 7 h 9"/>
                  <a:gd name="T28" fmla="*/ 5 w 9"/>
                  <a:gd name="T29" fmla="*/ 7 h 9"/>
                  <a:gd name="T30" fmla="*/ 5 w 9"/>
                  <a:gd name="T31" fmla="*/ 7 h 9"/>
                  <a:gd name="T32" fmla="*/ 5 w 9"/>
                  <a:gd name="T33" fmla="*/ 7 h 9"/>
                  <a:gd name="T34" fmla="*/ 5 w 9"/>
                  <a:gd name="T35" fmla="*/ 7 h 9"/>
                  <a:gd name="T36" fmla="*/ 5 w 9"/>
                  <a:gd name="T37" fmla="*/ 7 h 9"/>
                  <a:gd name="T38" fmla="*/ 3 w 9"/>
                  <a:gd name="T39" fmla="*/ 7 h 9"/>
                  <a:gd name="T40" fmla="*/ 2 w 9"/>
                  <a:gd name="T41" fmla="*/ 7 h 9"/>
                  <a:gd name="T42" fmla="*/ 0 w 9"/>
                  <a:gd name="T43" fmla="*/ 7 h 9"/>
                  <a:gd name="T44" fmla="*/ 0 w 9"/>
                  <a:gd name="T45" fmla="*/ 7 h 9"/>
                  <a:gd name="T46" fmla="*/ 2 w 9"/>
                  <a:gd name="T47" fmla="*/ 6 h 9"/>
                  <a:gd name="T48" fmla="*/ 1 w 9"/>
                  <a:gd name="T49" fmla="*/ 5 h 9"/>
                  <a:gd name="T50" fmla="*/ 1 w 9"/>
                  <a:gd name="T51" fmla="*/ 5 h 9"/>
                  <a:gd name="T52" fmla="*/ 2 w 9"/>
                  <a:gd name="T53" fmla="*/ 4 h 9"/>
                  <a:gd name="T54" fmla="*/ 2 w 9"/>
                  <a:gd name="T55" fmla="*/ 4 h 9"/>
                  <a:gd name="T56" fmla="*/ 4 w 9"/>
                  <a:gd name="T57" fmla="*/ 0 h 9"/>
                  <a:gd name="T58" fmla="*/ 5 w 9"/>
                  <a:gd name="T59" fmla="*/ 0 h 9"/>
                  <a:gd name="T60" fmla="*/ 5 w 9"/>
                  <a:gd name="T61" fmla="*/ 0 h 9"/>
                  <a:gd name="T62" fmla="*/ 5 w 9"/>
                  <a:gd name="T63" fmla="*/ 0 h 9"/>
                  <a:gd name="T64" fmla="*/ 5 w 9"/>
                  <a:gd name="T65" fmla="*/ 0 h 9"/>
                  <a:gd name="T66" fmla="*/ 5 w 9"/>
                  <a:gd name="T67" fmla="*/ 1 h 9"/>
                  <a:gd name="T68" fmla="*/ 4 w 9"/>
                  <a:gd name="T69" fmla="*/ 4 h 9"/>
                  <a:gd name="T70" fmla="*/ 5 w 9"/>
                  <a:gd name="T71" fmla="*/ 3 h 9"/>
                  <a:gd name="T72" fmla="*/ 5 w 9"/>
                  <a:gd name="T73" fmla="*/ 3 h 9"/>
                  <a:gd name="T74" fmla="*/ 5 w 9"/>
                  <a:gd name="T75" fmla="*/ 4 h 9"/>
                  <a:gd name="T76" fmla="*/ 5 w 9"/>
                  <a:gd name="T77" fmla="*/ 4 h 9"/>
                  <a:gd name="T78" fmla="*/ 5 w 9"/>
                  <a:gd name="T79" fmla="*/ 4 h 9"/>
                  <a:gd name="T80" fmla="*/ 6 w 9"/>
                  <a:gd name="T81" fmla="*/ 4 h 9"/>
                  <a:gd name="T82" fmla="*/ 7 w 9"/>
                  <a:gd name="T83" fmla="*/ 4 h 9"/>
                  <a:gd name="T84" fmla="*/ 8 w 9"/>
                  <a:gd name="T85" fmla="*/ 4 h 9"/>
                  <a:gd name="T86" fmla="*/ 8 w 9"/>
                  <a:gd name="T87" fmla="*/ 5 h 9"/>
                  <a:gd name="T88" fmla="*/ 7 w 9"/>
                  <a:gd name="T89" fmla="*/ 5 h 9"/>
                  <a:gd name="T90" fmla="*/ 7 w 9"/>
                  <a:gd name="T91" fmla="*/ 5 h 9"/>
                  <a:gd name="T92" fmla="*/ 8 w 9"/>
                  <a:gd name="T93" fmla="*/ 6 h 9"/>
                  <a:gd name="T94" fmla="*/ 8 w 9"/>
                  <a:gd name="T95" fmla="*/ 5 h 9"/>
                  <a:gd name="T96" fmla="*/ 9 w 9"/>
                  <a:gd name="T97" fmla="*/ 6 h 9"/>
                  <a:gd name="T98" fmla="*/ 9 w 9"/>
                  <a:gd name="T99" fmla="*/ 6 h 9"/>
                  <a:gd name="T100" fmla="*/ 8 w 9"/>
                  <a:gd name="T101" fmla="*/ 6 h 9"/>
                  <a:gd name="T102" fmla="*/ 8 w 9"/>
                  <a:gd name="T103" fmla="*/ 6 h 9"/>
                  <a:gd name="T104" fmla="*/ 8 w 9"/>
                  <a:gd name="T105" fmla="*/ 7 h 9"/>
                  <a:gd name="T106" fmla="*/ 8 w 9"/>
                  <a:gd name="T107" fmla="*/ 7 h 9"/>
                  <a:gd name="T108" fmla="*/ 8 w 9"/>
                  <a:gd name="T109" fmla="*/ 7 h 9"/>
                  <a:gd name="T110" fmla="*/ 9 w 9"/>
                  <a:gd name="T111" fmla="*/ 7 h 9"/>
                  <a:gd name="T112" fmla="*/ 9 w 9"/>
                  <a:gd name="T113" fmla="*/ 7 h 9"/>
                  <a:gd name="T114" fmla="*/ 9 w 9"/>
                  <a:gd name="T115" fmla="*/ 7 h 9"/>
                  <a:gd name="T116" fmla="*/ 9 w 9"/>
                  <a:gd name="T117" fmla="*/ 9 h 9"/>
                  <a:gd name="T118" fmla="*/ 8 w 9"/>
                  <a:gd name="T11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" h="9">
                    <a:moveTo>
                      <a:pt x="8" y="9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8"/>
                      <a:pt x="6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7"/>
                      <a:pt x="3" y="7"/>
                    </a:cubicBezTo>
                    <a:cubicBezTo>
                      <a:pt x="3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2" y="5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3" y="1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2"/>
                      <a:pt x="4" y="2"/>
                      <a:pt x="4" y="4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9"/>
                      <a:pt x="8" y="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5" name="Freeform 278"/>
              <p:cNvSpPr>
                <a:spLocks/>
              </p:cNvSpPr>
              <p:nvPr/>
            </p:nvSpPr>
            <p:spPr bwMode="gray">
              <a:xfrm>
                <a:off x="-2935288" y="13263563"/>
                <a:ext cx="11113" cy="6350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2 h 2"/>
                  <a:gd name="T4" fmla="*/ 0 w 3"/>
                  <a:gd name="T5" fmla="*/ 0 h 2"/>
                  <a:gd name="T6" fmla="*/ 3 w 3"/>
                  <a:gd name="T7" fmla="*/ 0 h 2"/>
                  <a:gd name="T8" fmla="*/ 3 w 3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cubicBezTo>
                      <a:pt x="2" y="2"/>
                      <a:pt x="1" y="2"/>
                      <a:pt x="0" y="2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1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6" name="Freeform 279"/>
              <p:cNvSpPr>
                <a:spLocks/>
              </p:cNvSpPr>
              <p:nvPr/>
            </p:nvSpPr>
            <p:spPr bwMode="gray">
              <a:xfrm>
                <a:off x="-2930525" y="12768263"/>
                <a:ext cx="3175" cy="3175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7" name="Freeform 280"/>
              <p:cNvSpPr>
                <a:spLocks/>
              </p:cNvSpPr>
              <p:nvPr/>
            </p:nvSpPr>
            <p:spPr bwMode="gray">
              <a:xfrm>
                <a:off x="-2965450" y="12969875"/>
                <a:ext cx="7938" cy="12700"/>
              </a:xfrm>
              <a:custGeom>
                <a:avLst/>
                <a:gdLst>
                  <a:gd name="T0" fmla="*/ 0 w 2"/>
                  <a:gd name="T1" fmla="*/ 2 h 3"/>
                  <a:gd name="T2" fmla="*/ 1 w 2"/>
                  <a:gd name="T3" fmla="*/ 0 h 3"/>
                  <a:gd name="T4" fmla="*/ 2 w 2"/>
                  <a:gd name="T5" fmla="*/ 1 h 3"/>
                  <a:gd name="T6" fmla="*/ 1 w 2"/>
                  <a:gd name="T7" fmla="*/ 2 h 3"/>
                  <a:gd name="T8" fmla="*/ 1 w 2"/>
                  <a:gd name="T9" fmla="*/ 2 h 3"/>
                  <a:gd name="T10" fmla="*/ 1 w 2"/>
                  <a:gd name="T11" fmla="*/ 2 h 3"/>
                  <a:gd name="T12" fmla="*/ 2 w 2"/>
                  <a:gd name="T13" fmla="*/ 2 h 3"/>
                  <a:gd name="T14" fmla="*/ 0 w 2"/>
                  <a:gd name="T1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0" y="2"/>
                    </a:moveTo>
                    <a:cubicBezTo>
                      <a:pt x="0" y="1"/>
                      <a:pt x="1" y="1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1"/>
                      <a:pt x="2" y="2"/>
                    </a:cubicBezTo>
                    <a:cubicBezTo>
                      <a:pt x="2" y="3"/>
                      <a:pt x="0" y="3"/>
                      <a:pt x="0" y="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8" name="Freeform 281"/>
              <p:cNvSpPr>
                <a:spLocks/>
              </p:cNvSpPr>
              <p:nvPr/>
            </p:nvSpPr>
            <p:spPr bwMode="gray">
              <a:xfrm>
                <a:off x="-2995613" y="13139738"/>
                <a:ext cx="7938" cy="3175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1 h 1"/>
                  <a:gd name="T4" fmla="*/ 0 w 2"/>
                  <a:gd name="T5" fmla="*/ 1 h 1"/>
                  <a:gd name="T6" fmla="*/ 0 w 2"/>
                  <a:gd name="T7" fmla="*/ 0 h 1"/>
                  <a:gd name="T8" fmla="*/ 2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</a:path>
                </a:pathLst>
              </a:cu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9" name="Freeform 282"/>
              <p:cNvSpPr>
                <a:spLocks/>
              </p:cNvSpPr>
              <p:nvPr/>
            </p:nvSpPr>
            <p:spPr bwMode="gray">
              <a:xfrm>
                <a:off x="-2995613" y="1320641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1 w 1"/>
                  <a:gd name="T9" fmla="*/ 0 h 1"/>
                  <a:gd name="T10" fmla="*/ 1 w 1"/>
                  <a:gd name="T11" fmla="*/ 0 h 1"/>
                  <a:gd name="T12" fmla="*/ 1 w 1"/>
                  <a:gd name="T13" fmla="*/ 0 h 1"/>
                  <a:gd name="T14" fmla="*/ 1 w 1"/>
                  <a:gd name="T15" fmla="*/ 1 h 1"/>
                  <a:gd name="T16" fmla="*/ 0 w 1"/>
                  <a:gd name="T17" fmla="*/ 1 h 1"/>
                  <a:gd name="T18" fmla="*/ 0 w 1"/>
                  <a:gd name="T19" fmla="*/ 1 h 1"/>
                  <a:gd name="T20" fmla="*/ 0 w 1"/>
                  <a:gd name="T21" fmla="*/ 1 h 1"/>
                  <a:gd name="T22" fmla="*/ 0 w 1"/>
                  <a:gd name="T2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0" name="Freeform 283"/>
              <p:cNvSpPr>
                <a:spLocks/>
              </p:cNvSpPr>
              <p:nvPr/>
            </p:nvSpPr>
            <p:spPr bwMode="gray">
              <a:xfrm>
                <a:off x="-3036888" y="13131800"/>
                <a:ext cx="34925" cy="15875"/>
              </a:xfrm>
              <a:custGeom>
                <a:avLst/>
                <a:gdLst>
                  <a:gd name="T0" fmla="*/ 7 w 9"/>
                  <a:gd name="T1" fmla="*/ 3 h 4"/>
                  <a:gd name="T2" fmla="*/ 7 w 9"/>
                  <a:gd name="T3" fmla="*/ 2 h 4"/>
                  <a:gd name="T4" fmla="*/ 6 w 9"/>
                  <a:gd name="T5" fmla="*/ 3 h 4"/>
                  <a:gd name="T6" fmla="*/ 6 w 9"/>
                  <a:gd name="T7" fmla="*/ 2 h 4"/>
                  <a:gd name="T8" fmla="*/ 5 w 9"/>
                  <a:gd name="T9" fmla="*/ 4 h 4"/>
                  <a:gd name="T10" fmla="*/ 4 w 9"/>
                  <a:gd name="T11" fmla="*/ 3 h 4"/>
                  <a:gd name="T12" fmla="*/ 3 w 9"/>
                  <a:gd name="T13" fmla="*/ 3 h 4"/>
                  <a:gd name="T14" fmla="*/ 2 w 9"/>
                  <a:gd name="T15" fmla="*/ 3 h 4"/>
                  <a:gd name="T16" fmla="*/ 1 w 9"/>
                  <a:gd name="T17" fmla="*/ 3 h 4"/>
                  <a:gd name="T18" fmla="*/ 0 w 9"/>
                  <a:gd name="T19" fmla="*/ 2 h 4"/>
                  <a:gd name="T20" fmla="*/ 0 w 9"/>
                  <a:gd name="T21" fmla="*/ 2 h 4"/>
                  <a:gd name="T22" fmla="*/ 1 w 9"/>
                  <a:gd name="T23" fmla="*/ 2 h 4"/>
                  <a:gd name="T24" fmla="*/ 3 w 9"/>
                  <a:gd name="T25" fmla="*/ 2 h 4"/>
                  <a:gd name="T26" fmla="*/ 3 w 9"/>
                  <a:gd name="T27" fmla="*/ 2 h 4"/>
                  <a:gd name="T28" fmla="*/ 3 w 9"/>
                  <a:gd name="T29" fmla="*/ 1 h 4"/>
                  <a:gd name="T30" fmla="*/ 2 w 9"/>
                  <a:gd name="T31" fmla="*/ 1 h 4"/>
                  <a:gd name="T32" fmla="*/ 2 w 9"/>
                  <a:gd name="T33" fmla="*/ 1 h 4"/>
                  <a:gd name="T34" fmla="*/ 2 w 9"/>
                  <a:gd name="T35" fmla="*/ 0 h 4"/>
                  <a:gd name="T36" fmla="*/ 2 w 9"/>
                  <a:gd name="T37" fmla="*/ 0 h 4"/>
                  <a:gd name="T38" fmla="*/ 4 w 9"/>
                  <a:gd name="T39" fmla="*/ 1 h 4"/>
                  <a:gd name="T40" fmla="*/ 4 w 9"/>
                  <a:gd name="T41" fmla="*/ 0 h 4"/>
                  <a:gd name="T42" fmla="*/ 5 w 9"/>
                  <a:gd name="T43" fmla="*/ 1 h 4"/>
                  <a:gd name="T44" fmla="*/ 5 w 9"/>
                  <a:gd name="T45" fmla="*/ 0 h 4"/>
                  <a:gd name="T46" fmla="*/ 7 w 9"/>
                  <a:gd name="T47" fmla="*/ 1 h 4"/>
                  <a:gd name="T48" fmla="*/ 9 w 9"/>
                  <a:gd name="T49" fmla="*/ 2 h 4"/>
                  <a:gd name="T50" fmla="*/ 9 w 9"/>
                  <a:gd name="T51" fmla="*/ 3 h 4"/>
                  <a:gd name="T52" fmla="*/ 7 w 9"/>
                  <a:gd name="T5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" h="4">
                    <a:moveTo>
                      <a:pt x="7" y="3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7" y="2"/>
                      <a:pt x="8" y="2"/>
                      <a:pt x="9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2"/>
                      <a:pt x="7" y="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1" name="Rectangle 284"/>
              <p:cNvSpPr>
                <a:spLocks noChangeArrowheads="1"/>
              </p:cNvSpPr>
              <p:nvPr/>
            </p:nvSpPr>
            <p:spPr bwMode="gray">
              <a:xfrm>
                <a:off x="-3040063" y="13038138"/>
                <a:ext cx="1588" cy="3175"/>
              </a:xfrm>
              <a:prstGeom prst="rect">
                <a:avLst/>
              </a:pr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2" name="Freeform 285"/>
              <p:cNvSpPr>
                <a:spLocks/>
              </p:cNvSpPr>
              <p:nvPr/>
            </p:nvSpPr>
            <p:spPr bwMode="gray">
              <a:xfrm>
                <a:off x="-3040063" y="13038138"/>
                <a:ext cx="0" cy="3175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3" name="Rectangle 286"/>
              <p:cNvSpPr>
                <a:spLocks noChangeArrowheads="1"/>
              </p:cNvSpPr>
              <p:nvPr/>
            </p:nvSpPr>
            <p:spPr bwMode="gray">
              <a:xfrm>
                <a:off x="-3040063" y="13038138"/>
                <a:ext cx="1588" cy="15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4" name="Freeform 287"/>
              <p:cNvSpPr>
                <a:spLocks/>
              </p:cNvSpPr>
              <p:nvPr/>
            </p:nvSpPr>
            <p:spPr bwMode="gray">
              <a:xfrm>
                <a:off x="-3040063" y="130381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5" name="Rectangle 288"/>
              <p:cNvSpPr>
                <a:spLocks noChangeArrowheads="1"/>
              </p:cNvSpPr>
              <p:nvPr/>
            </p:nvSpPr>
            <p:spPr bwMode="gray">
              <a:xfrm>
                <a:off x="-3040063" y="13038138"/>
                <a:ext cx="1588" cy="15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6" name="Freeform 289"/>
              <p:cNvSpPr>
                <a:spLocks/>
              </p:cNvSpPr>
              <p:nvPr/>
            </p:nvSpPr>
            <p:spPr bwMode="gray">
              <a:xfrm>
                <a:off x="-3054350" y="13139738"/>
                <a:ext cx="11113" cy="3175"/>
              </a:xfrm>
              <a:custGeom>
                <a:avLst/>
                <a:gdLst>
                  <a:gd name="T0" fmla="*/ 2 w 3"/>
                  <a:gd name="T1" fmla="*/ 1 h 1"/>
                  <a:gd name="T2" fmla="*/ 2 w 3"/>
                  <a:gd name="T3" fmla="*/ 1 h 1"/>
                  <a:gd name="T4" fmla="*/ 0 w 3"/>
                  <a:gd name="T5" fmla="*/ 1 h 1"/>
                  <a:gd name="T6" fmla="*/ 0 w 3"/>
                  <a:gd name="T7" fmla="*/ 1 h 1"/>
                  <a:gd name="T8" fmla="*/ 3 w 3"/>
                  <a:gd name="T9" fmla="*/ 1 h 1"/>
                  <a:gd name="T10" fmla="*/ 3 w 3"/>
                  <a:gd name="T11" fmla="*/ 1 h 1"/>
                  <a:gd name="T12" fmla="*/ 2 w 3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7" name="Freeform 290"/>
              <p:cNvSpPr>
                <a:spLocks/>
              </p:cNvSpPr>
              <p:nvPr/>
            </p:nvSpPr>
            <p:spPr bwMode="gray">
              <a:xfrm>
                <a:off x="-2266950" y="13150850"/>
                <a:ext cx="14288" cy="19050"/>
              </a:xfrm>
              <a:custGeom>
                <a:avLst/>
                <a:gdLst>
                  <a:gd name="T0" fmla="*/ 1 w 4"/>
                  <a:gd name="T1" fmla="*/ 1 h 5"/>
                  <a:gd name="T2" fmla="*/ 1 w 4"/>
                  <a:gd name="T3" fmla="*/ 0 h 5"/>
                  <a:gd name="T4" fmla="*/ 2 w 4"/>
                  <a:gd name="T5" fmla="*/ 1 h 5"/>
                  <a:gd name="T6" fmla="*/ 3 w 4"/>
                  <a:gd name="T7" fmla="*/ 2 h 5"/>
                  <a:gd name="T8" fmla="*/ 3 w 4"/>
                  <a:gd name="T9" fmla="*/ 3 h 5"/>
                  <a:gd name="T10" fmla="*/ 1 w 4"/>
                  <a:gd name="T11" fmla="*/ 5 h 5"/>
                  <a:gd name="T12" fmla="*/ 1 w 4"/>
                  <a:gd name="T13" fmla="*/ 3 h 5"/>
                  <a:gd name="T14" fmla="*/ 1 w 4"/>
                  <a:gd name="T15" fmla="*/ 2 h 5"/>
                  <a:gd name="T16" fmla="*/ 1 w 4"/>
                  <a:gd name="T17" fmla="*/ 1 h 5"/>
                  <a:gd name="T18" fmla="*/ 0 w 4"/>
                  <a:gd name="T19" fmla="*/ 1 h 5"/>
                  <a:gd name="T20" fmla="*/ 0 w 4"/>
                  <a:gd name="T21" fmla="*/ 1 h 5"/>
                  <a:gd name="T22" fmla="*/ 1 w 4"/>
                  <a:gd name="T2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5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2" y="5"/>
                      <a:pt x="1" y="5"/>
                    </a:cubicBezTo>
                    <a:cubicBezTo>
                      <a:pt x="1" y="5"/>
                      <a:pt x="1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8" name="Freeform 291"/>
              <p:cNvSpPr>
                <a:spLocks/>
              </p:cNvSpPr>
              <p:nvPr/>
            </p:nvSpPr>
            <p:spPr bwMode="gray">
              <a:xfrm>
                <a:off x="-2643188" y="12858750"/>
                <a:ext cx="12700" cy="6350"/>
              </a:xfrm>
              <a:custGeom>
                <a:avLst/>
                <a:gdLst>
                  <a:gd name="T0" fmla="*/ 1 w 3"/>
                  <a:gd name="T1" fmla="*/ 1 h 2"/>
                  <a:gd name="T2" fmla="*/ 2 w 3"/>
                  <a:gd name="T3" fmla="*/ 0 h 2"/>
                  <a:gd name="T4" fmla="*/ 3 w 3"/>
                  <a:gd name="T5" fmla="*/ 0 h 2"/>
                  <a:gd name="T6" fmla="*/ 3 w 3"/>
                  <a:gd name="T7" fmla="*/ 0 h 2"/>
                  <a:gd name="T8" fmla="*/ 3 w 3"/>
                  <a:gd name="T9" fmla="*/ 0 h 2"/>
                  <a:gd name="T10" fmla="*/ 3 w 3"/>
                  <a:gd name="T11" fmla="*/ 1 h 2"/>
                  <a:gd name="T12" fmla="*/ 3 w 3"/>
                  <a:gd name="T13" fmla="*/ 1 h 2"/>
                  <a:gd name="T14" fmla="*/ 1 w 3"/>
                  <a:gd name="T15" fmla="*/ 1 h 2"/>
                  <a:gd name="T16" fmla="*/ 0 w 3"/>
                  <a:gd name="T17" fmla="*/ 2 h 2"/>
                  <a:gd name="T18" fmla="*/ 0 w 3"/>
                  <a:gd name="T19" fmla="*/ 2 h 2"/>
                  <a:gd name="T20" fmla="*/ 0 w 3"/>
                  <a:gd name="T21" fmla="*/ 1 h 2"/>
                  <a:gd name="T22" fmla="*/ 1 w 3"/>
                  <a:gd name="T2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9" name="Freeform 292"/>
              <p:cNvSpPr>
                <a:spLocks/>
              </p:cNvSpPr>
              <p:nvPr/>
            </p:nvSpPr>
            <p:spPr bwMode="gray">
              <a:xfrm>
                <a:off x="-2627313" y="12869863"/>
                <a:ext cx="7938" cy="6350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0 h 2"/>
                  <a:gd name="T6" fmla="*/ 2 w 2"/>
                  <a:gd name="T7" fmla="*/ 0 h 2"/>
                  <a:gd name="T8" fmla="*/ 1 w 2"/>
                  <a:gd name="T9" fmla="*/ 1 h 2"/>
                  <a:gd name="T10" fmla="*/ 1 w 2"/>
                  <a:gd name="T11" fmla="*/ 1 h 2"/>
                  <a:gd name="T12" fmla="*/ 2 w 2"/>
                  <a:gd name="T13" fmla="*/ 2 h 2"/>
                  <a:gd name="T14" fmla="*/ 2 w 2"/>
                  <a:gd name="T15" fmla="*/ 2 h 2"/>
                  <a:gd name="T16" fmla="*/ 1 w 2"/>
                  <a:gd name="T17" fmla="*/ 2 h 2"/>
                  <a:gd name="T18" fmla="*/ 1 w 2"/>
                  <a:gd name="T19" fmla="*/ 2 h 2"/>
                  <a:gd name="T20" fmla="*/ 0 w 2"/>
                  <a:gd name="T21" fmla="*/ 2 h 2"/>
                  <a:gd name="T22" fmla="*/ 1 w 2"/>
                  <a:gd name="T23" fmla="*/ 0 h 2"/>
                  <a:gd name="T24" fmla="*/ 1 w 2"/>
                  <a:gd name="T2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0" name="Freeform 293"/>
              <p:cNvSpPr>
                <a:spLocks/>
              </p:cNvSpPr>
              <p:nvPr/>
            </p:nvSpPr>
            <p:spPr bwMode="gray">
              <a:xfrm>
                <a:off x="-3009900" y="1300480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1" name="Freeform 294"/>
              <p:cNvSpPr>
                <a:spLocks/>
              </p:cNvSpPr>
              <p:nvPr/>
            </p:nvSpPr>
            <p:spPr bwMode="gray">
              <a:xfrm>
                <a:off x="-3009900" y="1300480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2" name="Rectangle 295"/>
              <p:cNvSpPr>
                <a:spLocks noChangeArrowheads="1"/>
              </p:cNvSpPr>
              <p:nvPr/>
            </p:nvSpPr>
            <p:spPr bwMode="gray">
              <a:xfrm>
                <a:off x="-3009900" y="13004800"/>
                <a:ext cx="1588" cy="1588"/>
              </a:xfrm>
              <a:prstGeom prst="rect">
                <a:avLst/>
              </a:pr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3" name="Rectangle 296"/>
              <p:cNvSpPr>
                <a:spLocks noChangeArrowheads="1"/>
              </p:cNvSpPr>
              <p:nvPr/>
            </p:nvSpPr>
            <p:spPr bwMode="gray">
              <a:xfrm>
                <a:off x="-3040063" y="13038138"/>
                <a:ext cx="1588" cy="15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4" name="Freeform 297"/>
              <p:cNvSpPr>
                <a:spLocks/>
              </p:cNvSpPr>
              <p:nvPr/>
            </p:nvSpPr>
            <p:spPr bwMode="gray">
              <a:xfrm>
                <a:off x="-3040063" y="130381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5" name="Rectangle 298"/>
              <p:cNvSpPr>
                <a:spLocks noChangeArrowheads="1"/>
              </p:cNvSpPr>
              <p:nvPr/>
            </p:nvSpPr>
            <p:spPr bwMode="gray">
              <a:xfrm>
                <a:off x="-3040063" y="13038138"/>
                <a:ext cx="1588" cy="15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6" name="Rectangle 299"/>
              <p:cNvSpPr>
                <a:spLocks noChangeArrowheads="1"/>
              </p:cNvSpPr>
              <p:nvPr/>
            </p:nvSpPr>
            <p:spPr bwMode="gray">
              <a:xfrm>
                <a:off x="-3040063" y="13038138"/>
                <a:ext cx="1588" cy="15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7" name="Rectangle 300"/>
              <p:cNvSpPr>
                <a:spLocks noChangeArrowheads="1"/>
              </p:cNvSpPr>
              <p:nvPr/>
            </p:nvSpPr>
            <p:spPr bwMode="gray">
              <a:xfrm>
                <a:off x="-3040063" y="13038138"/>
                <a:ext cx="1588" cy="1588"/>
              </a:xfrm>
              <a:prstGeom prst="rect">
                <a:avLst/>
              </a:prstGeom>
              <a:solidFill>
                <a:srgbClr val="82C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28" name="Freeform 127"/>
            <p:cNvSpPr>
              <a:spLocks noChangeAspect="1"/>
            </p:cNvSpPr>
            <p:nvPr userDrawn="1"/>
          </p:nvSpPr>
          <p:spPr bwMode="gray">
            <a:xfrm>
              <a:off x="3003384" y="4601266"/>
              <a:ext cx="848342" cy="837521"/>
            </a:xfrm>
            <a:custGeom>
              <a:avLst/>
              <a:gdLst>
                <a:gd name="T0" fmla="*/ 149 w 298"/>
                <a:gd name="T1" fmla="*/ 0 h 294"/>
                <a:gd name="T2" fmla="*/ 0 w 298"/>
                <a:gd name="T3" fmla="*/ 129 h 294"/>
                <a:gd name="T4" fmla="*/ 58 w 298"/>
                <a:gd name="T5" fmla="*/ 232 h 294"/>
                <a:gd name="T6" fmla="*/ 58 w 298"/>
                <a:gd name="T7" fmla="*/ 294 h 294"/>
                <a:gd name="T8" fmla="*/ 112 w 298"/>
                <a:gd name="T9" fmla="*/ 254 h 294"/>
                <a:gd name="T10" fmla="*/ 149 w 298"/>
                <a:gd name="T11" fmla="*/ 258 h 294"/>
                <a:gd name="T12" fmla="*/ 298 w 298"/>
                <a:gd name="T13" fmla="*/ 129 h 294"/>
                <a:gd name="T14" fmla="*/ 149 w 298"/>
                <a:gd name="T1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8" h="294">
                  <a:moveTo>
                    <a:pt x="149" y="0"/>
                  </a:moveTo>
                  <a:cubicBezTo>
                    <a:pt x="67" y="0"/>
                    <a:pt x="0" y="58"/>
                    <a:pt x="0" y="129"/>
                  </a:cubicBezTo>
                  <a:cubicBezTo>
                    <a:pt x="0" y="171"/>
                    <a:pt x="23" y="208"/>
                    <a:pt x="58" y="232"/>
                  </a:cubicBezTo>
                  <a:cubicBezTo>
                    <a:pt x="58" y="294"/>
                    <a:pt x="58" y="294"/>
                    <a:pt x="58" y="294"/>
                  </a:cubicBezTo>
                  <a:cubicBezTo>
                    <a:pt x="112" y="254"/>
                    <a:pt x="112" y="254"/>
                    <a:pt x="112" y="254"/>
                  </a:cubicBezTo>
                  <a:cubicBezTo>
                    <a:pt x="124" y="257"/>
                    <a:pt x="136" y="258"/>
                    <a:pt x="149" y="258"/>
                  </a:cubicBezTo>
                  <a:cubicBezTo>
                    <a:pt x="231" y="258"/>
                    <a:pt x="298" y="201"/>
                    <a:pt x="298" y="129"/>
                  </a:cubicBezTo>
                  <a:cubicBezTo>
                    <a:pt x="298" y="58"/>
                    <a:pt x="231" y="0"/>
                    <a:pt x="14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0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29" name="Gruppieren 128"/>
            <p:cNvGrpSpPr>
              <a:grpSpLocks noChangeAspect="1"/>
            </p:cNvGrpSpPr>
            <p:nvPr userDrawn="1"/>
          </p:nvGrpSpPr>
          <p:grpSpPr bwMode="gray">
            <a:xfrm>
              <a:off x="9580148" y="4601264"/>
              <a:ext cx="764853" cy="763471"/>
              <a:chOff x="8773969" y="4068421"/>
              <a:chExt cx="1019804" cy="1017961"/>
            </a:xfrm>
          </p:grpSpPr>
          <p:grpSp>
            <p:nvGrpSpPr>
              <p:cNvPr id="146" name="Gruppieren 145"/>
              <p:cNvGrpSpPr/>
              <p:nvPr userDrawn="1"/>
            </p:nvGrpSpPr>
            <p:grpSpPr bwMode="gray">
              <a:xfrm>
                <a:off x="8773969" y="4068421"/>
                <a:ext cx="1019804" cy="1017961"/>
                <a:chOff x="9929813" y="4243388"/>
                <a:chExt cx="877887" cy="876301"/>
              </a:xfrm>
            </p:grpSpPr>
            <p:sp>
              <p:nvSpPr>
                <p:cNvPr id="149" name="Freeform 17"/>
                <p:cNvSpPr>
                  <a:spLocks/>
                </p:cNvSpPr>
                <p:nvPr/>
              </p:nvSpPr>
              <p:spPr bwMode="gray">
                <a:xfrm>
                  <a:off x="10672763" y="4632326"/>
                  <a:ext cx="134937" cy="101600"/>
                </a:xfrm>
                <a:custGeom>
                  <a:avLst/>
                  <a:gdLst>
                    <a:gd name="T0" fmla="*/ 23 w 36"/>
                    <a:gd name="T1" fmla="*/ 27 h 27"/>
                    <a:gd name="T2" fmla="*/ 14 w 36"/>
                    <a:gd name="T3" fmla="*/ 27 h 27"/>
                    <a:gd name="T4" fmla="*/ 0 w 36"/>
                    <a:gd name="T5" fmla="*/ 13 h 27"/>
                    <a:gd name="T6" fmla="*/ 14 w 36"/>
                    <a:gd name="T7" fmla="*/ 0 h 27"/>
                    <a:gd name="T8" fmla="*/ 23 w 36"/>
                    <a:gd name="T9" fmla="*/ 0 h 27"/>
                    <a:gd name="T10" fmla="*/ 36 w 36"/>
                    <a:gd name="T11" fmla="*/ 13 h 27"/>
                    <a:gd name="T12" fmla="*/ 23 w 36"/>
                    <a:gd name="T13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" h="27">
                      <a:moveTo>
                        <a:pt x="23" y="27"/>
                      </a:move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6" y="27"/>
                        <a:pt x="0" y="21"/>
                        <a:pt x="0" y="13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30" y="0"/>
                        <a:pt x="36" y="6"/>
                        <a:pt x="36" y="13"/>
                      </a:cubicBezTo>
                      <a:cubicBezTo>
                        <a:pt x="36" y="21"/>
                        <a:pt x="30" y="27"/>
                        <a:pt x="23" y="27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3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 18"/>
                <p:cNvSpPr>
                  <a:spLocks/>
                </p:cNvSpPr>
                <p:nvPr/>
              </p:nvSpPr>
              <p:spPr bwMode="gray">
                <a:xfrm>
                  <a:off x="10571163" y="4343401"/>
                  <a:ext cx="134937" cy="134938"/>
                </a:xfrm>
                <a:custGeom>
                  <a:avLst/>
                  <a:gdLst>
                    <a:gd name="T0" fmla="*/ 23 w 36"/>
                    <a:gd name="T1" fmla="*/ 32 h 36"/>
                    <a:gd name="T2" fmla="*/ 14 w 36"/>
                    <a:gd name="T3" fmla="*/ 36 h 36"/>
                    <a:gd name="T4" fmla="*/ 0 w 36"/>
                    <a:gd name="T5" fmla="*/ 23 h 36"/>
                    <a:gd name="T6" fmla="*/ 4 w 36"/>
                    <a:gd name="T7" fmla="*/ 13 h 36"/>
                    <a:gd name="T8" fmla="*/ 13 w 36"/>
                    <a:gd name="T9" fmla="*/ 4 h 36"/>
                    <a:gd name="T10" fmla="*/ 23 w 36"/>
                    <a:gd name="T11" fmla="*/ 0 h 36"/>
                    <a:gd name="T12" fmla="*/ 36 w 36"/>
                    <a:gd name="T13" fmla="*/ 14 h 36"/>
                    <a:gd name="T14" fmla="*/ 32 w 36"/>
                    <a:gd name="T15" fmla="*/ 23 h 36"/>
                    <a:gd name="T16" fmla="*/ 23 w 36"/>
                    <a:gd name="T17" fmla="*/ 3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" h="36">
                      <a:moveTo>
                        <a:pt x="23" y="32"/>
                      </a:moveTo>
                      <a:cubicBezTo>
                        <a:pt x="21" y="35"/>
                        <a:pt x="18" y="36"/>
                        <a:pt x="14" y="36"/>
                      </a:cubicBezTo>
                      <a:cubicBezTo>
                        <a:pt x="6" y="36"/>
                        <a:pt x="0" y="30"/>
                        <a:pt x="0" y="23"/>
                      </a:cubicBezTo>
                      <a:cubicBezTo>
                        <a:pt x="0" y="19"/>
                        <a:pt x="2" y="16"/>
                        <a:pt x="4" y="13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6" y="2"/>
                        <a:pt x="19" y="0"/>
                        <a:pt x="23" y="0"/>
                      </a:cubicBezTo>
                      <a:cubicBezTo>
                        <a:pt x="30" y="0"/>
                        <a:pt x="36" y="6"/>
                        <a:pt x="36" y="14"/>
                      </a:cubicBezTo>
                      <a:cubicBezTo>
                        <a:pt x="36" y="18"/>
                        <a:pt x="35" y="21"/>
                        <a:pt x="32" y="23"/>
                      </a:cubicBezTo>
                      <a:lnTo>
                        <a:pt x="23" y="3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3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Freeform 19"/>
                <p:cNvSpPr>
                  <a:spLocks noEditPoints="1"/>
                </p:cNvSpPr>
                <p:nvPr/>
              </p:nvSpPr>
              <p:spPr bwMode="gray">
                <a:xfrm>
                  <a:off x="10166350" y="4478338"/>
                  <a:ext cx="404812" cy="404813"/>
                </a:xfrm>
                <a:custGeom>
                  <a:avLst/>
                  <a:gdLst>
                    <a:gd name="T0" fmla="*/ 54 w 108"/>
                    <a:gd name="T1" fmla="*/ 0 h 108"/>
                    <a:gd name="T2" fmla="*/ 0 w 108"/>
                    <a:gd name="T3" fmla="*/ 54 h 108"/>
                    <a:gd name="T4" fmla="*/ 2 w 108"/>
                    <a:gd name="T5" fmla="*/ 68 h 108"/>
                    <a:gd name="T6" fmla="*/ 7 w 108"/>
                    <a:gd name="T7" fmla="*/ 81 h 108"/>
                    <a:gd name="T8" fmla="*/ 54 w 108"/>
                    <a:gd name="T9" fmla="*/ 108 h 108"/>
                    <a:gd name="T10" fmla="*/ 108 w 108"/>
                    <a:gd name="T11" fmla="*/ 54 h 108"/>
                    <a:gd name="T12" fmla="*/ 54 w 108"/>
                    <a:gd name="T13" fmla="*/ 0 h 108"/>
                    <a:gd name="T14" fmla="*/ 54 w 108"/>
                    <a:gd name="T15" fmla="*/ 81 h 108"/>
                    <a:gd name="T16" fmla="*/ 27 w 108"/>
                    <a:gd name="T17" fmla="*/ 54 h 108"/>
                    <a:gd name="T18" fmla="*/ 54 w 108"/>
                    <a:gd name="T19" fmla="*/ 27 h 108"/>
                    <a:gd name="T20" fmla="*/ 81 w 108"/>
                    <a:gd name="T21" fmla="*/ 54 h 108"/>
                    <a:gd name="T22" fmla="*/ 54 w 108"/>
                    <a:gd name="T23" fmla="*/ 81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8" h="108">
                      <a:moveTo>
                        <a:pt x="54" y="0"/>
                      </a:moveTo>
                      <a:cubicBezTo>
                        <a:pt x="25" y="0"/>
                        <a:pt x="0" y="24"/>
                        <a:pt x="0" y="54"/>
                      </a:cubicBezTo>
                      <a:cubicBezTo>
                        <a:pt x="0" y="59"/>
                        <a:pt x="1" y="63"/>
                        <a:pt x="2" y="68"/>
                      </a:cubicBezTo>
                      <a:cubicBezTo>
                        <a:pt x="7" y="81"/>
                        <a:pt x="7" y="81"/>
                        <a:pt x="7" y="81"/>
                      </a:cubicBezTo>
                      <a:cubicBezTo>
                        <a:pt x="17" y="97"/>
                        <a:pt x="34" y="108"/>
                        <a:pt x="54" y="108"/>
                      </a:cubicBezTo>
                      <a:cubicBezTo>
                        <a:pt x="84" y="108"/>
                        <a:pt x="108" y="84"/>
                        <a:pt x="108" y="54"/>
                      </a:cubicBezTo>
                      <a:cubicBezTo>
                        <a:pt x="108" y="24"/>
                        <a:pt x="84" y="0"/>
                        <a:pt x="54" y="0"/>
                      </a:cubicBezTo>
                      <a:close/>
                      <a:moveTo>
                        <a:pt x="54" y="81"/>
                      </a:moveTo>
                      <a:cubicBezTo>
                        <a:pt x="39" y="81"/>
                        <a:pt x="27" y="69"/>
                        <a:pt x="27" y="54"/>
                      </a:cubicBezTo>
                      <a:cubicBezTo>
                        <a:pt x="27" y="39"/>
                        <a:pt x="39" y="27"/>
                        <a:pt x="54" y="27"/>
                      </a:cubicBezTo>
                      <a:cubicBezTo>
                        <a:pt x="69" y="27"/>
                        <a:pt x="81" y="39"/>
                        <a:pt x="81" y="54"/>
                      </a:cubicBezTo>
                      <a:cubicBezTo>
                        <a:pt x="81" y="69"/>
                        <a:pt x="69" y="81"/>
                        <a:pt x="54" y="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3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Freeform 20"/>
                <p:cNvSpPr>
                  <a:spLocks/>
                </p:cNvSpPr>
                <p:nvPr/>
              </p:nvSpPr>
              <p:spPr bwMode="gray">
                <a:xfrm>
                  <a:off x="10320338" y="4243388"/>
                  <a:ext cx="101600" cy="134938"/>
                </a:xfrm>
                <a:custGeom>
                  <a:avLst/>
                  <a:gdLst>
                    <a:gd name="T0" fmla="*/ 13 w 27"/>
                    <a:gd name="T1" fmla="*/ 36 h 36"/>
                    <a:gd name="T2" fmla="*/ 0 w 27"/>
                    <a:gd name="T3" fmla="*/ 23 h 36"/>
                    <a:gd name="T4" fmla="*/ 0 w 27"/>
                    <a:gd name="T5" fmla="*/ 14 h 36"/>
                    <a:gd name="T6" fmla="*/ 13 w 27"/>
                    <a:gd name="T7" fmla="*/ 0 h 36"/>
                    <a:gd name="T8" fmla="*/ 27 w 27"/>
                    <a:gd name="T9" fmla="*/ 14 h 36"/>
                    <a:gd name="T10" fmla="*/ 27 w 27"/>
                    <a:gd name="T11" fmla="*/ 23 h 36"/>
                    <a:gd name="T12" fmla="*/ 13 w 27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36">
                      <a:moveTo>
                        <a:pt x="13" y="36"/>
                      </a:moveTo>
                      <a:cubicBezTo>
                        <a:pt x="6" y="36"/>
                        <a:pt x="0" y="30"/>
                        <a:pt x="0" y="23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3" y="0"/>
                      </a:cubicBezTo>
                      <a:cubicBezTo>
                        <a:pt x="21" y="0"/>
                        <a:pt x="27" y="6"/>
                        <a:pt x="27" y="14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27" y="30"/>
                        <a:pt x="21" y="36"/>
                        <a:pt x="13" y="36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3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Freeform 21"/>
                <p:cNvSpPr>
                  <a:spLocks/>
                </p:cNvSpPr>
                <p:nvPr/>
              </p:nvSpPr>
              <p:spPr bwMode="gray">
                <a:xfrm>
                  <a:off x="10031413" y="4343401"/>
                  <a:ext cx="134937" cy="134938"/>
                </a:xfrm>
                <a:custGeom>
                  <a:avLst/>
                  <a:gdLst>
                    <a:gd name="T0" fmla="*/ 23 w 36"/>
                    <a:gd name="T1" fmla="*/ 36 h 36"/>
                    <a:gd name="T2" fmla="*/ 13 w 36"/>
                    <a:gd name="T3" fmla="*/ 32 h 36"/>
                    <a:gd name="T4" fmla="*/ 4 w 36"/>
                    <a:gd name="T5" fmla="*/ 23 h 36"/>
                    <a:gd name="T6" fmla="*/ 0 w 36"/>
                    <a:gd name="T7" fmla="*/ 14 h 36"/>
                    <a:gd name="T8" fmla="*/ 14 w 36"/>
                    <a:gd name="T9" fmla="*/ 0 h 36"/>
                    <a:gd name="T10" fmla="*/ 23 w 36"/>
                    <a:gd name="T11" fmla="*/ 4 h 36"/>
                    <a:gd name="T12" fmla="*/ 32 w 36"/>
                    <a:gd name="T13" fmla="*/ 13 h 36"/>
                    <a:gd name="T14" fmla="*/ 36 w 36"/>
                    <a:gd name="T15" fmla="*/ 23 h 36"/>
                    <a:gd name="T16" fmla="*/ 23 w 36"/>
                    <a:gd name="T17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" h="36">
                      <a:moveTo>
                        <a:pt x="23" y="36"/>
                      </a:moveTo>
                      <a:cubicBezTo>
                        <a:pt x="19" y="36"/>
                        <a:pt x="16" y="35"/>
                        <a:pt x="13" y="32"/>
                      </a:cubicBezTo>
                      <a:cubicBezTo>
                        <a:pt x="4" y="23"/>
                        <a:pt x="4" y="23"/>
                        <a:pt x="4" y="23"/>
                      </a:cubicBezTo>
                      <a:cubicBezTo>
                        <a:pt x="2" y="21"/>
                        <a:pt x="0" y="18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18" y="0"/>
                        <a:pt x="21" y="2"/>
                        <a:pt x="23" y="4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5" y="16"/>
                        <a:pt x="36" y="19"/>
                        <a:pt x="36" y="23"/>
                      </a:cubicBezTo>
                      <a:cubicBezTo>
                        <a:pt x="36" y="30"/>
                        <a:pt x="30" y="36"/>
                        <a:pt x="23" y="36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3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Freeform 22"/>
                <p:cNvSpPr>
                  <a:spLocks/>
                </p:cNvSpPr>
                <p:nvPr/>
              </p:nvSpPr>
              <p:spPr bwMode="gray">
                <a:xfrm>
                  <a:off x="9929813" y="4632326"/>
                  <a:ext cx="134937" cy="101600"/>
                </a:xfrm>
                <a:custGeom>
                  <a:avLst/>
                  <a:gdLst>
                    <a:gd name="T0" fmla="*/ 36 w 36"/>
                    <a:gd name="T1" fmla="*/ 13 h 27"/>
                    <a:gd name="T2" fmla="*/ 23 w 36"/>
                    <a:gd name="T3" fmla="*/ 27 h 27"/>
                    <a:gd name="T4" fmla="*/ 14 w 36"/>
                    <a:gd name="T5" fmla="*/ 27 h 27"/>
                    <a:gd name="T6" fmla="*/ 0 w 36"/>
                    <a:gd name="T7" fmla="*/ 13 h 27"/>
                    <a:gd name="T8" fmla="*/ 14 w 36"/>
                    <a:gd name="T9" fmla="*/ 0 h 27"/>
                    <a:gd name="T10" fmla="*/ 23 w 36"/>
                    <a:gd name="T11" fmla="*/ 0 h 27"/>
                    <a:gd name="T12" fmla="*/ 36 w 36"/>
                    <a:gd name="T13" fmla="*/ 13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" h="27">
                      <a:moveTo>
                        <a:pt x="36" y="13"/>
                      </a:moveTo>
                      <a:cubicBezTo>
                        <a:pt x="36" y="21"/>
                        <a:pt x="30" y="27"/>
                        <a:pt x="23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6" y="27"/>
                        <a:pt x="0" y="21"/>
                        <a:pt x="0" y="13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30" y="0"/>
                        <a:pt x="36" y="6"/>
                        <a:pt x="36" y="13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3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Freeform 23"/>
                <p:cNvSpPr>
                  <a:spLocks/>
                </p:cNvSpPr>
                <p:nvPr/>
              </p:nvSpPr>
              <p:spPr bwMode="gray">
                <a:xfrm>
                  <a:off x="10031413" y="4883151"/>
                  <a:ext cx="134937" cy="136525"/>
                </a:xfrm>
                <a:custGeom>
                  <a:avLst/>
                  <a:gdLst>
                    <a:gd name="T0" fmla="*/ 13 w 36"/>
                    <a:gd name="T1" fmla="*/ 4 h 36"/>
                    <a:gd name="T2" fmla="*/ 23 w 36"/>
                    <a:gd name="T3" fmla="*/ 0 h 36"/>
                    <a:gd name="T4" fmla="*/ 36 w 36"/>
                    <a:gd name="T5" fmla="*/ 14 h 36"/>
                    <a:gd name="T6" fmla="*/ 32 w 36"/>
                    <a:gd name="T7" fmla="*/ 23 h 36"/>
                    <a:gd name="T8" fmla="*/ 23 w 36"/>
                    <a:gd name="T9" fmla="*/ 32 h 36"/>
                    <a:gd name="T10" fmla="*/ 14 w 36"/>
                    <a:gd name="T11" fmla="*/ 36 h 36"/>
                    <a:gd name="T12" fmla="*/ 0 w 36"/>
                    <a:gd name="T13" fmla="*/ 23 h 36"/>
                    <a:gd name="T14" fmla="*/ 4 w 36"/>
                    <a:gd name="T15" fmla="*/ 13 h 36"/>
                    <a:gd name="T16" fmla="*/ 13 w 36"/>
                    <a:gd name="T17" fmla="*/ 4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" h="36">
                      <a:moveTo>
                        <a:pt x="13" y="4"/>
                      </a:moveTo>
                      <a:cubicBezTo>
                        <a:pt x="16" y="2"/>
                        <a:pt x="19" y="0"/>
                        <a:pt x="23" y="0"/>
                      </a:cubicBezTo>
                      <a:cubicBezTo>
                        <a:pt x="30" y="0"/>
                        <a:pt x="36" y="6"/>
                        <a:pt x="36" y="14"/>
                      </a:cubicBezTo>
                      <a:cubicBezTo>
                        <a:pt x="36" y="18"/>
                        <a:pt x="35" y="21"/>
                        <a:pt x="32" y="23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1" y="35"/>
                        <a:pt x="18" y="36"/>
                        <a:pt x="14" y="36"/>
                      </a:cubicBezTo>
                      <a:cubicBezTo>
                        <a:pt x="6" y="36"/>
                        <a:pt x="0" y="30"/>
                        <a:pt x="0" y="23"/>
                      </a:cubicBezTo>
                      <a:cubicBezTo>
                        <a:pt x="0" y="19"/>
                        <a:pt x="2" y="16"/>
                        <a:pt x="4" y="13"/>
                      </a:cubicBezTo>
                      <a:lnTo>
                        <a:pt x="13" y="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3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Freeform 24"/>
                <p:cNvSpPr>
                  <a:spLocks/>
                </p:cNvSpPr>
                <p:nvPr/>
              </p:nvSpPr>
              <p:spPr bwMode="gray">
                <a:xfrm>
                  <a:off x="10320338" y="4984751"/>
                  <a:ext cx="101600" cy="134938"/>
                </a:xfrm>
                <a:custGeom>
                  <a:avLst/>
                  <a:gdLst>
                    <a:gd name="T0" fmla="*/ 13 w 27"/>
                    <a:gd name="T1" fmla="*/ 0 h 36"/>
                    <a:gd name="T2" fmla="*/ 27 w 27"/>
                    <a:gd name="T3" fmla="*/ 14 h 36"/>
                    <a:gd name="T4" fmla="*/ 27 w 27"/>
                    <a:gd name="T5" fmla="*/ 23 h 36"/>
                    <a:gd name="T6" fmla="*/ 13 w 27"/>
                    <a:gd name="T7" fmla="*/ 36 h 36"/>
                    <a:gd name="T8" fmla="*/ 0 w 27"/>
                    <a:gd name="T9" fmla="*/ 23 h 36"/>
                    <a:gd name="T10" fmla="*/ 0 w 27"/>
                    <a:gd name="T11" fmla="*/ 14 h 36"/>
                    <a:gd name="T12" fmla="*/ 13 w 27"/>
                    <a:gd name="T13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36">
                      <a:moveTo>
                        <a:pt x="13" y="0"/>
                      </a:moveTo>
                      <a:cubicBezTo>
                        <a:pt x="21" y="0"/>
                        <a:pt x="27" y="6"/>
                        <a:pt x="27" y="14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27" y="30"/>
                        <a:pt x="21" y="36"/>
                        <a:pt x="13" y="36"/>
                      </a:cubicBezTo>
                      <a:cubicBezTo>
                        <a:pt x="6" y="36"/>
                        <a:pt x="0" y="30"/>
                        <a:pt x="0" y="23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3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3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Freeform 25"/>
                <p:cNvSpPr>
                  <a:spLocks/>
                </p:cNvSpPr>
                <p:nvPr/>
              </p:nvSpPr>
              <p:spPr bwMode="gray">
                <a:xfrm>
                  <a:off x="10571163" y="4883151"/>
                  <a:ext cx="134937" cy="136525"/>
                </a:xfrm>
                <a:custGeom>
                  <a:avLst/>
                  <a:gdLst>
                    <a:gd name="T0" fmla="*/ 14 w 36"/>
                    <a:gd name="T1" fmla="*/ 0 h 36"/>
                    <a:gd name="T2" fmla="*/ 23 w 36"/>
                    <a:gd name="T3" fmla="*/ 4 h 36"/>
                    <a:gd name="T4" fmla="*/ 32 w 36"/>
                    <a:gd name="T5" fmla="*/ 13 h 36"/>
                    <a:gd name="T6" fmla="*/ 36 w 36"/>
                    <a:gd name="T7" fmla="*/ 23 h 36"/>
                    <a:gd name="T8" fmla="*/ 23 w 36"/>
                    <a:gd name="T9" fmla="*/ 36 h 36"/>
                    <a:gd name="T10" fmla="*/ 13 w 36"/>
                    <a:gd name="T11" fmla="*/ 32 h 36"/>
                    <a:gd name="T12" fmla="*/ 4 w 36"/>
                    <a:gd name="T13" fmla="*/ 23 h 36"/>
                    <a:gd name="T14" fmla="*/ 0 w 36"/>
                    <a:gd name="T15" fmla="*/ 14 h 36"/>
                    <a:gd name="T16" fmla="*/ 14 w 36"/>
                    <a:gd name="T17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" h="36">
                      <a:moveTo>
                        <a:pt x="14" y="0"/>
                      </a:moveTo>
                      <a:cubicBezTo>
                        <a:pt x="18" y="0"/>
                        <a:pt x="21" y="2"/>
                        <a:pt x="23" y="4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5" y="16"/>
                        <a:pt x="36" y="19"/>
                        <a:pt x="36" y="23"/>
                      </a:cubicBezTo>
                      <a:cubicBezTo>
                        <a:pt x="36" y="30"/>
                        <a:pt x="30" y="36"/>
                        <a:pt x="23" y="36"/>
                      </a:cubicBezTo>
                      <a:cubicBezTo>
                        <a:pt x="19" y="36"/>
                        <a:pt x="16" y="35"/>
                        <a:pt x="13" y="32"/>
                      </a:cubicBezTo>
                      <a:cubicBezTo>
                        <a:pt x="4" y="23"/>
                        <a:pt x="4" y="23"/>
                        <a:pt x="4" y="23"/>
                      </a:cubicBezTo>
                      <a:cubicBezTo>
                        <a:pt x="2" y="21"/>
                        <a:pt x="0" y="18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3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7" name="Rechteck 146"/>
              <p:cNvSpPr/>
              <p:nvPr userDrawn="1"/>
            </p:nvSpPr>
            <p:spPr bwMode="gray">
              <a:xfrm>
                <a:off x="9278180" y="4424755"/>
                <a:ext cx="153986" cy="308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0" name="Gruppieren 129"/>
            <p:cNvGrpSpPr/>
            <p:nvPr userDrawn="1"/>
          </p:nvGrpSpPr>
          <p:grpSpPr bwMode="gray">
            <a:xfrm>
              <a:off x="6575887" y="2734392"/>
              <a:ext cx="2663870" cy="5574864"/>
              <a:chOff x="4525188" y="2281328"/>
              <a:chExt cx="3140035" cy="6571366"/>
            </a:xfrm>
          </p:grpSpPr>
          <p:grpSp>
            <p:nvGrpSpPr>
              <p:cNvPr id="131" name="Gruppieren 130"/>
              <p:cNvGrpSpPr/>
              <p:nvPr/>
            </p:nvGrpSpPr>
            <p:grpSpPr bwMode="gray">
              <a:xfrm>
                <a:off x="4525188" y="2281328"/>
                <a:ext cx="3140035" cy="6571366"/>
                <a:chOff x="14801056" y="-1320035"/>
                <a:chExt cx="1295108" cy="2710362"/>
              </a:xfrm>
            </p:grpSpPr>
            <p:sp>
              <p:nvSpPr>
                <p:cNvPr id="141" name="Abgerundetes Rechteck 140"/>
                <p:cNvSpPr/>
                <p:nvPr/>
              </p:nvSpPr>
              <p:spPr bwMode="gray">
                <a:xfrm>
                  <a:off x="14801056" y="-1320035"/>
                  <a:ext cx="1295108" cy="2710362"/>
                </a:xfrm>
                <a:prstGeom prst="roundRect">
                  <a:avLst>
                    <a:gd name="adj" fmla="val 16370"/>
                  </a:avLst>
                </a:prstGeom>
                <a:solidFill>
                  <a:srgbClr val="ECF0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3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hteck 141"/>
                <p:cNvSpPr/>
                <p:nvPr/>
              </p:nvSpPr>
              <p:spPr bwMode="gray">
                <a:xfrm>
                  <a:off x="14886491" y="-933323"/>
                  <a:ext cx="1124239" cy="1963104"/>
                </a:xfrm>
                <a:prstGeom prst="rect">
                  <a:avLst/>
                </a:prstGeom>
                <a:solidFill>
                  <a:srgbClr val="3498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3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Ellipse 142"/>
                <p:cNvSpPr/>
                <p:nvPr/>
              </p:nvSpPr>
              <p:spPr bwMode="gray">
                <a:xfrm>
                  <a:off x="15330058" y="1090909"/>
                  <a:ext cx="237104" cy="237003"/>
                </a:xfrm>
                <a:prstGeom prst="ellipse">
                  <a:avLst/>
                </a:prstGeom>
                <a:solidFill>
                  <a:srgbClr val="BDC3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3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Abgerundetes Rechteck 143"/>
                <p:cNvSpPr/>
                <p:nvPr/>
              </p:nvSpPr>
              <p:spPr bwMode="gray">
                <a:xfrm>
                  <a:off x="15329811" y="-1106087"/>
                  <a:ext cx="237599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3C47"/>
                </a:solidFill>
                <a:ln>
                  <a:noFill/>
                </a:ln>
              </p:spPr>
              <p:txBody>
                <a:bodyPr vert="horz" wrap="square" lIns="91440" tIns="45720" rIns="36000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r" defTabSz="91403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Ellipse 144"/>
                <p:cNvSpPr/>
                <p:nvPr/>
              </p:nvSpPr>
              <p:spPr bwMode="gray">
                <a:xfrm>
                  <a:off x="15425751" y="-1200974"/>
                  <a:ext cx="45719" cy="45719"/>
                </a:xfrm>
                <a:prstGeom prst="ellipse">
                  <a:avLst/>
                </a:prstGeom>
                <a:solidFill>
                  <a:srgbClr val="373C47"/>
                </a:solidFill>
                <a:ln>
                  <a:noFill/>
                </a:ln>
              </p:spPr>
              <p:txBody>
                <a:bodyPr vert="horz" wrap="square" lIns="91440" tIns="45720" rIns="36000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r" defTabSz="91403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2" name="Gruppieren 131"/>
              <p:cNvGrpSpPr/>
              <p:nvPr userDrawn="1"/>
            </p:nvGrpSpPr>
            <p:grpSpPr bwMode="gray">
              <a:xfrm>
                <a:off x="5424489" y="3917950"/>
                <a:ext cx="1346200" cy="1417638"/>
                <a:chOff x="5424489" y="3917950"/>
                <a:chExt cx="1346200" cy="1417638"/>
              </a:xfrm>
            </p:grpSpPr>
            <p:sp>
              <p:nvSpPr>
                <p:cNvPr id="137" name="Freeform 74"/>
                <p:cNvSpPr>
                  <a:spLocks/>
                </p:cNvSpPr>
                <p:nvPr userDrawn="1"/>
              </p:nvSpPr>
              <p:spPr bwMode="gray">
                <a:xfrm>
                  <a:off x="5424489" y="3917950"/>
                  <a:ext cx="1346200" cy="1417638"/>
                </a:xfrm>
                <a:custGeom>
                  <a:avLst/>
                  <a:gdLst>
                    <a:gd name="T0" fmla="*/ 359 w 359"/>
                    <a:gd name="T1" fmla="*/ 333 h 378"/>
                    <a:gd name="T2" fmla="*/ 318 w 359"/>
                    <a:gd name="T3" fmla="*/ 378 h 378"/>
                    <a:gd name="T4" fmla="*/ 41 w 359"/>
                    <a:gd name="T5" fmla="*/ 378 h 378"/>
                    <a:gd name="T6" fmla="*/ 0 w 359"/>
                    <a:gd name="T7" fmla="*/ 333 h 378"/>
                    <a:gd name="T8" fmla="*/ 0 w 359"/>
                    <a:gd name="T9" fmla="*/ 45 h 378"/>
                    <a:gd name="T10" fmla="*/ 41 w 359"/>
                    <a:gd name="T11" fmla="*/ 0 h 378"/>
                    <a:gd name="T12" fmla="*/ 318 w 359"/>
                    <a:gd name="T13" fmla="*/ 0 h 378"/>
                    <a:gd name="T14" fmla="*/ 359 w 359"/>
                    <a:gd name="T15" fmla="*/ 45 h 378"/>
                    <a:gd name="T16" fmla="*/ 359 w 359"/>
                    <a:gd name="T17" fmla="*/ 333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9" h="378">
                      <a:moveTo>
                        <a:pt x="359" y="333"/>
                      </a:moveTo>
                      <a:cubicBezTo>
                        <a:pt x="359" y="369"/>
                        <a:pt x="352" y="378"/>
                        <a:pt x="318" y="378"/>
                      </a:cubicBezTo>
                      <a:cubicBezTo>
                        <a:pt x="41" y="378"/>
                        <a:pt x="41" y="378"/>
                        <a:pt x="41" y="378"/>
                      </a:cubicBezTo>
                      <a:cubicBezTo>
                        <a:pt x="8" y="378"/>
                        <a:pt x="0" y="369"/>
                        <a:pt x="0" y="333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9"/>
                        <a:pt x="8" y="0"/>
                        <a:pt x="41" y="0"/>
                      </a:cubicBezTo>
                      <a:cubicBezTo>
                        <a:pt x="318" y="0"/>
                        <a:pt x="318" y="0"/>
                        <a:pt x="318" y="0"/>
                      </a:cubicBezTo>
                      <a:cubicBezTo>
                        <a:pt x="352" y="0"/>
                        <a:pt x="359" y="9"/>
                        <a:pt x="359" y="45"/>
                      </a:cubicBezTo>
                      <a:lnTo>
                        <a:pt x="359" y="333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3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Oval 75"/>
                <p:cNvSpPr>
                  <a:spLocks noChangeArrowheads="1"/>
                </p:cNvSpPr>
                <p:nvPr userDrawn="1"/>
              </p:nvSpPr>
              <p:spPr bwMode="gray">
                <a:xfrm>
                  <a:off x="5930902" y="4454525"/>
                  <a:ext cx="338138" cy="338138"/>
                </a:xfrm>
                <a:prstGeom prst="ellipse">
                  <a:avLst/>
                </a:prstGeom>
                <a:solidFill>
                  <a:srgbClr val="3498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3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Rectangle 76"/>
                <p:cNvSpPr>
                  <a:spLocks noChangeArrowheads="1"/>
                </p:cNvSpPr>
                <p:nvPr userDrawn="1"/>
              </p:nvSpPr>
              <p:spPr bwMode="gray">
                <a:xfrm>
                  <a:off x="6351589" y="4097338"/>
                  <a:ext cx="254000" cy="255588"/>
                </a:xfrm>
                <a:prstGeom prst="rect">
                  <a:avLst/>
                </a:prstGeom>
                <a:solidFill>
                  <a:srgbClr val="3498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3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Freeform 77"/>
                <p:cNvSpPr>
                  <a:spLocks/>
                </p:cNvSpPr>
                <p:nvPr userDrawn="1"/>
              </p:nvSpPr>
              <p:spPr bwMode="gray">
                <a:xfrm>
                  <a:off x="5594352" y="4529138"/>
                  <a:ext cx="1016000" cy="627063"/>
                </a:xfrm>
                <a:custGeom>
                  <a:avLst/>
                  <a:gdLst>
                    <a:gd name="T0" fmla="*/ 217 w 271"/>
                    <a:gd name="T1" fmla="*/ 0 h 167"/>
                    <a:gd name="T2" fmla="*/ 223 w 271"/>
                    <a:gd name="T3" fmla="*/ 32 h 167"/>
                    <a:gd name="T4" fmla="*/ 134 w 271"/>
                    <a:gd name="T5" fmla="*/ 121 h 167"/>
                    <a:gd name="T6" fmla="*/ 45 w 271"/>
                    <a:gd name="T7" fmla="*/ 32 h 167"/>
                    <a:gd name="T8" fmla="*/ 51 w 271"/>
                    <a:gd name="T9" fmla="*/ 0 h 167"/>
                    <a:gd name="T10" fmla="*/ 0 w 271"/>
                    <a:gd name="T11" fmla="*/ 0 h 167"/>
                    <a:gd name="T12" fmla="*/ 0 w 271"/>
                    <a:gd name="T13" fmla="*/ 167 h 167"/>
                    <a:gd name="T14" fmla="*/ 271 w 271"/>
                    <a:gd name="T15" fmla="*/ 167 h 167"/>
                    <a:gd name="T16" fmla="*/ 271 w 271"/>
                    <a:gd name="T17" fmla="*/ 0 h 167"/>
                    <a:gd name="T18" fmla="*/ 217 w 271"/>
                    <a:gd name="T19" fmla="*/ 0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1" h="167">
                      <a:moveTo>
                        <a:pt x="217" y="0"/>
                      </a:moveTo>
                      <a:cubicBezTo>
                        <a:pt x="221" y="10"/>
                        <a:pt x="223" y="21"/>
                        <a:pt x="223" y="32"/>
                      </a:cubicBezTo>
                      <a:cubicBezTo>
                        <a:pt x="223" y="81"/>
                        <a:pt x="183" y="121"/>
                        <a:pt x="134" y="121"/>
                      </a:cubicBezTo>
                      <a:cubicBezTo>
                        <a:pt x="85" y="121"/>
                        <a:pt x="45" y="81"/>
                        <a:pt x="45" y="32"/>
                      </a:cubicBezTo>
                      <a:cubicBezTo>
                        <a:pt x="45" y="21"/>
                        <a:pt x="47" y="1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67"/>
                        <a:pt x="0" y="167"/>
                        <a:pt x="0" y="167"/>
                      </a:cubicBezTo>
                      <a:cubicBezTo>
                        <a:pt x="271" y="167"/>
                        <a:pt x="271" y="167"/>
                        <a:pt x="271" y="167"/>
                      </a:cubicBezTo>
                      <a:cubicBezTo>
                        <a:pt x="271" y="0"/>
                        <a:pt x="271" y="0"/>
                        <a:pt x="271" y="0"/>
                      </a:cubicBez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03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3" name="Ellipse 132"/>
              <p:cNvSpPr/>
              <p:nvPr userDrawn="1"/>
            </p:nvSpPr>
            <p:spPr bwMode="gray">
              <a:xfrm>
                <a:off x="5735418" y="5572470"/>
                <a:ext cx="113096" cy="11309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4" name="Ellipse 133"/>
              <p:cNvSpPr/>
              <p:nvPr userDrawn="1"/>
            </p:nvSpPr>
            <p:spPr bwMode="gray">
              <a:xfrm>
                <a:off x="5930488" y="5572470"/>
                <a:ext cx="113096" cy="113096"/>
              </a:xfrm>
              <a:prstGeom prst="ellipse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5" name="Ellipse 134"/>
              <p:cNvSpPr/>
              <p:nvPr userDrawn="1"/>
            </p:nvSpPr>
            <p:spPr bwMode="gray">
              <a:xfrm>
                <a:off x="6125558" y="5572470"/>
                <a:ext cx="113096" cy="113096"/>
              </a:xfrm>
              <a:prstGeom prst="ellipse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Ellipse 135"/>
              <p:cNvSpPr/>
              <p:nvPr userDrawn="1"/>
            </p:nvSpPr>
            <p:spPr bwMode="gray">
              <a:xfrm>
                <a:off x="6320629" y="5572470"/>
                <a:ext cx="113096" cy="113096"/>
              </a:xfrm>
              <a:prstGeom prst="ellipse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0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044512" y="5"/>
            <a:ext cx="10102979" cy="3741441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8800" b="0" cap="all">
                <a:solidFill>
                  <a:schemeClr val="accent1"/>
                </a:solidFill>
                <a:latin typeface="Bebas Neue" pitchFamily="34" charset="0"/>
              </a:defRPr>
            </a:lvl1pPr>
          </a:lstStyle>
          <a:p>
            <a:r>
              <a:rPr lang="de-DE" dirty="0"/>
              <a:t>FREE POWERPOINT</a:t>
            </a:r>
            <a:br>
              <a:rPr lang="de-DE" dirty="0"/>
            </a:br>
            <a:r>
              <a:rPr lang="de-DE" dirty="0"/>
              <a:t>TEMPLATE</a:t>
            </a:r>
            <a:endParaRPr lang="en-US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044512" y="3741446"/>
            <a:ext cx="10102979" cy="2061759"/>
          </a:xfrm>
        </p:spPr>
        <p:txBody>
          <a:bodyPr anchor="t" anchorCtr="0"/>
          <a:lstStyle>
            <a:lvl1pPr marL="0" indent="0">
              <a:lnSpc>
                <a:spcPct val="80000"/>
              </a:lnSpc>
              <a:buNone/>
              <a:defRPr sz="4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06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1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2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3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65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PRESENTATIONLOAD</a:t>
            </a:r>
          </a:p>
        </p:txBody>
      </p:sp>
      <p:sp>
        <p:nvSpPr>
          <p:cNvPr id="108" name="Rechteck 107"/>
          <p:cNvSpPr/>
          <p:nvPr userDrawn="1"/>
        </p:nvSpPr>
        <p:spPr bwMode="gray">
          <a:xfrm flipV="1">
            <a:off x="2" y="5806800"/>
            <a:ext cx="12191997" cy="1051200"/>
          </a:xfrm>
          <a:prstGeom prst="rect">
            <a:avLst/>
          </a:prstGeom>
          <a:solidFill>
            <a:srgbClr val="EAEAEA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06" tIns="45702" rIns="91406" bIns="4570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0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90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4797-14BC-4D53-9515-6600B2FD0508}" type="datetimeFigureOut">
              <a:rPr lang="pt-BR" smtClean="0"/>
              <a:t>19/02/2017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6C88-B1BE-4247-8142-6D1259C978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56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4797-14BC-4D53-9515-6600B2FD0508}" type="datetimeFigureOut">
              <a:rPr lang="pt-BR" smtClean="0"/>
              <a:t>19/02/2017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6C88-B1BE-4247-8142-6D1259C978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88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4797-14BC-4D53-9515-6600B2FD0508}" type="datetimeFigureOut">
              <a:rPr lang="pt-BR" smtClean="0"/>
              <a:t>19/02/2017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6C88-B1BE-4247-8142-6D1259C978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30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4797-14BC-4D53-9515-6600B2FD0508}" type="datetimeFigureOut">
              <a:rPr lang="pt-BR" smtClean="0"/>
              <a:t>19/02/2017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6C88-B1BE-4247-8142-6D1259C978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57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4797-14BC-4D53-9515-6600B2FD0508}" type="datetimeFigureOut">
              <a:rPr lang="pt-BR" smtClean="0"/>
              <a:t>19/02/2017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6C88-B1BE-4247-8142-6D1259C978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9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4797-14BC-4D53-9515-6600B2FD0508}" type="datetimeFigureOut">
              <a:rPr lang="pt-BR" smtClean="0"/>
              <a:t>19/02/2017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6C88-B1BE-4247-8142-6D1259C978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46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4797-14BC-4D53-9515-6600B2FD0508}" type="datetimeFigureOut">
              <a:rPr lang="pt-BR" smtClean="0"/>
              <a:t>19/02/2017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6C88-B1BE-4247-8142-6D1259C978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59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4797-14BC-4D53-9515-6600B2FD0508}" type="datetimeFigureOut">
              <a:rPr lang="pt-BR" smtClean="0"/>
              <a:t>19/02/2017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6C88-B1BE-4247-8142-6D1259C978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8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B4797-14BC-4D53-9515-6600B2FD0508}" type="datetimeFigureOut">
              <a:rPr lang="pt-BR" smtClean="0"/>
              <a:t>19/02/2017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F6C88-B1BE-4247-8142-6D1259C978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39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ltGray">
          <a:xfrm>
            <a:off x="1044511" y="201880"/>
            <a:ext cx="10102979" cy="1354506"/>
          </a:xfrm>
        </p:spPr>
        <p:txBody>
          <a:bodyPr/>
          <a:lstStyle/>
          <a:p>
            <a:r>
              <a:rPr lang="en-US" b="1" dirty="0" smtClean="0">
                <a:latin typeface="Californian FB" panose="0207040306080B030204" pitchFamily="18" charset="0"/>
              </a:rPr>
              <a:t>TRINITY</a:t>
            </a:r>
            <a:endParaRPr lang="en-US" b="1" dirty="0">
              <a:latin typeface="Californian FB" panose="0207040306080B030204" pitchFamily="18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 bwMode="ltGray">
          <a:xfrm>
            <a:off x="0" y="2787056"/>
            <a:ext cx="10102979" cy="206175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EQUIPE</a:t>
            </a:r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LARISSA 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TARGINO ALVES DA SILVA</a:t>
            </a:r>
            <a:br>
              <a:rPr lang="en-US" sz="4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ARTHUR SILVESTRE DE BRITO VIANA</a:t>
            </a:r>
            <a:br>
              <a:rPr lang="en-US" sz="4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VICTOR CESAR VICENTE DO NASCIMENTO</a:t>
            </a:r>
            <a:endParaRPr lang="en-US" sz="40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236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 bwMode="ltGray">
          <a:xfrm>
            <a:off x="805542" y="878159"/>
            <a:ext cx="10102979" cy="2061759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	Como aproximar pessoas utilizando meios de pagamento?</a:t>
            </a:r>
            <a:endParaRPr lang="en-US" sz="54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Botão de ação: Ajuda 5">
            <a:hlinkClick r:id="" action="ppaction://noaction" highlightClick="1"/>
          </p:cNvPr>
          <p:cNvSpPr/>
          <p:nvPr/>
        </p:nvSpPr>
        <p:spPr>
          <a:xfrm rot="849575">
            <a:off x="468367" y="4802113"/>
            <a:ext cx="1277257" cy="134878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Botão de ação: Ajuda 6">
            <a:hlinkClick r:id="" action="ppaction://noaction" highlightClick="1"/>
          </p:cNvPr>
          <p:cNvSpPr/>
          <p:nvPr/>
        </p:nvSpPr>
        <p:spPr>
          <a:xfrm rot="20476646">
            <a:off x="2369948" y="2767438"/>
            <a:ext cx="1277257" cy="134878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Botão de ação: Ajuda 7">
            <a:hlinkClick r:id="" action="ppaction://noaction" highlightClick="1"/>
          </p:cNvPr>
          <p:cNvSpPr/>
          <p:nvPr/>
        </p:nvSpPr>
        <p:spPr>
          <a:xfrm rot="554186">
            <a:off x="3345925" y="4844085"/>
            <a:ext cx="1277257" cy="134878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Botão de ação: Ajuda 8">
            <a:hlinkClick r:id="" action="ppaction://noaction" highlightClick="1"/>
          </p:cNvPr>
          <p:cNvSpPr/>
          <p:nvPr/>
        </p:nvSpPr>
        <p:spPr>
          <a:xfrm rot="20870996">
            <a:off x="4934972" y="2938330"/>
            <a:ext cx="1277257" cy="134878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Botão de ação: Ajuda 9">
            <a:hlinkClick r:id="" action="ppaction://noaction" highlightClick="1"/>
          </p:cNvPr>
          <p:cNvSpPr/>
          <p:nvPr/>
        </p:nvSpPr>
        <p:spPr>
          <a:xfrm rot="636062">
            <a:off x="5977450" y="4874359"/>
            <a:ext cx="1277257" cy="134878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Botão de ação: Ajuda 10">
            <a:hlinkClick r:id="" action="ppaction://noaction" highlightClick="1"/>
          </p:cNvPr>
          <p:cNvSpPr/>
          <p:nvPr/>
        </p:nvSpPr>
        <p:spPr>
          <a:xfrm>
            <a:off x="7346935" y="3057638"/>
            <a:ext cx="1277257" cy="134878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Botão de ação: Ajuda 11">
            <a:hlinkClick r:id="" action="ppaction://noaction" highlightClick="1"/>
          </p:cNvPr>
          <p:cNvSpPr/>
          <p:nvPr/>
        </p:nvSpPr>
        <p:spPr>
          <a:xfrm rot="1407031">
            <a:off x="9947540" y="2877689"/>
            <a:ext cx="1277257" cy="134878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Botão de ação: Ajuda 12">
            <a:hlinkClick r:id="" action="ppaction://noaction" highlightClick="1"/>
          </p:cNvPr>
          <p:cNvSpPr/>
          <p:nvPr/>
        </p:nvSpPr>
        <p:spPr>
          <a:xfrm rot="583785">
            <a:off x="9229012" y="4972587"/>
            <a:ext cx="1277257" cy="134878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01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59026" y="1436914"/>
            <a:ext cx="10102979" cy="5152572"/>
          </a:xfrm>
        </p:spPr>
        <p:txBody>
          <a:bodyPr>
            <a:normAutofit/>
          </a:bodyPr>
          <a:lstStyle/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pt-BR" sz="3200" dirty="0" smtClean="0"/>
              <a:t>Gerar a aproximação de pessoas através de uma iniciativa dinâmica.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pt-BR" sz="3200" dirty="0" smtClean="0"/>
              <a:t>Pontuar pessoas que usam e compartilham opiniões sobre diversos meios de pagamento.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pt-BR" sz="3200" dirty="0" smtClean="0"/>
              <a:t>Pontuações geram </a:t>
            </a:r>
            <a:r>
              <a:rPr lang="pt-BR" sz="3200" dirty="0" err="1" smtClean="0"/>
              <a:t>vouches</a:t>
            </a:r>
            <a:r>
              <a:rPr lang="pt-BR" sz="3200" dirty="0" smtClean="0"/>
              <a:t> que serão utilizados em eventos, jantares e vários outros atrativos.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pt-BR" sz="3200" dirty="0" smtClean="0"/>
              <a:t>Ao final teremos uma aplicação onde é possível compartilhar opiniões sobre estabelecimentos, meios de pagamentos e fazer novas amizades tanto no mundo virtual como no real através de uma rede de interesses incomum.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27192" y="348343"/>
            <a:ext cx="296664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Aplicabilidade</a:t>
            </a:r>
            <a:endParaRPr lang="pt-BR" sz="3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68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912" y="345103"/>
            <a:ext cx="10102979" cy="6055697"/>
          </a:xfrm>
        </p:spPr>
        <p:txBody>
          <a:bodyPr>
            <a:normAutofit/>
          </a:bodyPr>
          <a:lstStyle/>
          <a:p>
            <a:r>
              <a:rPr lang="pt-BR" sz="3200" dirty="0" smtClean="0"/>
              <a:t>TECNOLOGIAS UTILIZADAS:</a:t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	</a:t>
            </a:r>
          </a:p>
          <a:p>
            <a:r>
              <a:rPr lang="pt-BR" sz="3200" dirty="0"/>
              <a:t>	</a:t>
            </a:r>
            <a:r>
              <a:rPr lang="pt-BR" sz="3200" dirty="0" smtClean="0"/>
              <a:t>XAMARIM (desenvolvimento Mobile, .NET e C#);</a:t>
            </a:r>
            <a:br>
              <a:rPr lang="pt-BR" sz="3200" dirty="0" smtClean="0"/>
            </a:br>
            <a:r>
              <a:rPr lang="pt-BR" sz="3200" dirty="0" smtClean="0"/>
              <a:t>	MYSQL (Banco de Dados);</a:t>
            </a:r>
            <a:br>
              <a:rPr lang="pt-BR" sz="3200" dirty="0" smtClean="0"/>
            </a:br>
            <a:r>
              <a:rPr lang="pt-BR" sz="3200" dirty="0" smtClean="0"/>
              <a:t>	PHP (WebService</a:t>
            </a:r>
            <a:r>
              <a:rPr lang="pt-BR" sz="3200" dirty="0" smtClean="0"/>
              <a:t>);</a:t>
            </a:r>
          </a:p>
          <a:p>
            <a:r>
              <a:rPr lang="pt-BR" sz="3200" dirty="0"/>
              <a:t>	</a:t>
            </a:r>
            <a:r>
              <a:rPr lang="pt-BR" sz="3200" dirty="0" smtClean="0"/>
              <a:t>JSON.</a:t>
            </a:r>
            <a:r>
              <a:rPr lang="pt-BR" sz="3200" dirty="0" smtClean="0"/>
              <a:t/>
            </a:r>
            <a:br>
              <a:rPr lang="pt-BR" sz="3200" dirty="0" smtClean="0"/>
            </a:br>
            <a:endParaRPr lang="pt-BR" sz="32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160" y="3773714"/>
            <a:ext cx="2950336" cy="162106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193" y="3334686"/>
            <a:ext cx="2857500" cy="1714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485" y="4774246"/>
            <a:ext cx="3820063" cy="169780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621" y="2644386"/>
            <a:ext cx="1791790" cy="17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117</TotalTime>
  <Words>85</Words>
  <Application>Microsoft Office PowerPoint</Application>
  <PresentationFormat>Widescreen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 Unicode MS</vt:lpstr>
      <vt:lpstr>Arial</vt:lpstr>
      <vt:lpstr>Bebas Neue</vt:lpstr>
      <vt:lpstr>Calibri</vt:lpstr>
      <vt:lpstr>Calibri Light</vt:lpstr>
      <vt:lpstr>Californian FB</vt:lpstr>
      <vt:lpstr>Wingdings</vt:lpstr>
      <vt:lpstr>Tema do Office</vt:lpstr>
      <vt:lpstr>TRINITY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</dc:title>
  <dc:creator>Victor Nascimento</dc:creator>
  <cp:lastModifiedBy>Victor Nascimento</cp:lastModifiedBy>
  <cp:revision>9</cp:revision>
  <dcterms:created xsi:type="dcterms:W3CDTF">2017-02-19T01:47:54Z</dcterms:created>
  <dcterms:modified xsi:type="dcterms:W3CDTF">2017-02-19T08:02:46Z</dcterms:modified>
</cp:coreProperties>
</file>