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0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0CC8-0033-4D15-926C-35BE4BF44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A846-96D8-4B1D-AC65-80890D44A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3035-8B03-45A4-ADEF-F880D6A9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6068-7711-4C7B-A481-2207273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56DB-4764-4A47-ACB0-3D6385EF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3DE-C20E-4530-8AF8-AD3999BD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731F-476B-4DEA-8BA1-C014C323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723F-60F5-48B6-A8D2-7CF21557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7A32-A00A-4042-9E20-C320B575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4891-9DAB-455C-BBD0-3375ABE6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33E48-9825-49F1-84F5-5B46118D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4464-FD95-40DA-A6C1-DB261E32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8B6D-0613-4DDC-AEAB-61DC7AC7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E8B-D246-437C-865E-13B0A887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F083-0094-41AD-B247-D3CE06F8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C98-75F6-4D76-8DC2-CB87EB02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652A-5BB5-4817-A9D0-931B063F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8E9C-5B1C-4586-9C2E-B9B0FCA1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6E18-F4DC-47BD-B97B-DA9CA1FC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4109-079A-4482-8BCE-9B306DE8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504D-1E5B-474B-95D6-2BF6BE17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33FD-B779-4D0B-B94E-513F458C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6655-9996-4425-966B-80248E6C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0670-B727-4DC8-B1AA-3F4CE880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B496-E6E9-4F01-9DE2-08B9F1D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5188-DABD-40F6-8656-5729881A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BA7D-432B-47EF-ABA2-3D5017040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60BEC-16BE-4EEB-825B-216ADB7A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AE49-9DE7-440E-9CA0-CF4F26D9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E870-3241-4DE8-AF5D-BD9BDB24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F270E-CECE-497E-A873-37850900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1869-9140-4B5B-8349-0B55F978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2825-B6A9-4BB1-9603-19B6F96C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2C93-E71F-4B5D-A9FC-5367B492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D518D-CA79-475B-9BC0-907F9774B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79ECC-62B0-4A7D-96F8-72B155B74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DAC66-69D0-42F9-A502-2FB37F3F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1D34C8-1C26-4407-B9E9-1F777F52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16D81-799C-4F55-ADEE-58651DD2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6D60-6B46-4222-9C59-DE924F6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B3BBE-1D21-4397-BFD0-C5F2015A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DC3B6-8848-47C4-8A27-42110051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0FFAA-200B-4989-9C3F-B99176F1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F7AFE-60E5-4753-9B21-CBB3D5F3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56C5E-5D15-4C38-8F89-ABB3C538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95926-AE58-47EF-AC81-AFDFF1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9A6F-1DA6-4B89-875F-D052C4A4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CA6A-63DE-43E0-8BDF-2F892739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E1755-4583-4C72-9BD1-1FD7A6442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A2164-1A2C-487A-B749-AC484041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DBD5-7CEF-4F92-AA41-9675F874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2E238-016C-4775-BD21-AD3F7CD8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21A3-3216-4E04-9535-FD3A4DF6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A2F1-EC6A-4403-89A1-F65EC3C97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46BCC-B1F6-469B-B24C-C65F7FFB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09BC-1864-479F-9081-9C8C62B0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B259-D322-44F2-8B4D-39805B0F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EFD5-C968-4F80-B1CC-97432464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7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3F068-FAB7-416B-928A-14860C04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4854-3BD0-463F-8D15-AB952EEA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50A5-A61D-49E0-8256-38D9F099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3BB5C-6372-46DA-85BF-FB5FA23DC6F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44F6-0578-4B1A-A72D-413549672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4DCB-D3C3-41DE-8D0A-C39605615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841D-F391-4181-BDAD-B2FEFE72F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9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484965-1043-4E9D-86F0-8E51FC9E45F7}"/>
              </a:ext>
            </a:extLst>
          </p:cNvPr>
          <p:cNvSpPr/>
          <p:nvPr/>
        </p:nvSpPr>
        <p:spPr>
          <a:xfrm>
            <a:off x="2149150" y="3214395"/>
            <a:ext cx="7893698" cy="1530221"/>
          </a:xfrm>
          <a:prstGeom prst="rect">
            <a:avLst/>
          </a:prstGeom>
          <a:solidFill>
            <a:schemeClr val="bg2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E5681-BC01-4AD1-88CC-566C1723FE24}"/>
              </a:ext>
            </a:extLst>
          </p:cNvPr>
          <p:cNvSpPr txBox="1"/>
          <p:nvPr/>
        </p:nvSpPr>
        <p:spPr>
          <a:xfrm>
            <a:off x="2349229" y="3379342"/>
            <a:ext cx="7499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location does not yet have a performance, go to our Locations tab to find a performance in the buffalo area. We hope you will enjoy the show!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94471-BD0E-42E2-A64E-6485074A0525}"/>
              </a:ext>
            </a:extLst>
          </p:cNvPr>
          <p:cNvSpPr txBox="1"/>
          <p:nvPr/>
        </p:nvSpPr>
        <p:spPr>
          <a:xfrm>
            <a:off x="1" y="1203649"/>
            <a:ext cx="121919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Welcome to the Performance!</a:t>
            </a:r>
          </a:p>
        </p:txBody>
      </p:sp>
    </p:spTree>
    <p:extLst>
      <p:ext uri="{BB962C8B-B14F-4D97-AF65-F5344CB8AC3E}">
        <p14:creationId xmlns:p14="http://schemas.microsoft.com/office/powerpoint/2010/main" val="92045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Bulato</dc:creator>
  <cp:lastModifiedBy>Luke Bulato</cp:lastModifiedBy>
  <cp:revision>1</cp:revision>
  <dcterms:created xsi:type="dcterms:W3CDTF">2020-04-16T04:23:59Z</dcterms:created>
  <dcterms:modified xsi:type="dcterms:W3CDTF">2020-04-16T04:24:16Z</dcterms:modified>
</cp:coreProperties>
</file>