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1A2DC6D-1727-4F39-86ED-F96022F9C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rgbClr val="FF5050"/>
                </a:solidFill>
              </a:rPr>
              <a:t>Superstore - Retail Sales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&amp;amp; Losses Analysis">
            <a:extLst>
              <a:ext uri="{FF2B5EF4-FFF2-40B4-BE49-F238E27FC236}">
                <a16:creationId xmlns:a16="http://schemas.microsoft.com/office/drawing/2014/main" id="{1BF97813-967C-441B-8424-CB05A4D1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69"/>
            <a:ext cx="12192000" cy="65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uperstore Sales Analysis">
            <a:extLst>
              <a:ext uri="{FF2B5EF4-FFF2-40B4-BE49-F238E27FC236}">
                <a16:creationId xmlns:a16="http://schemas.microsoft.com/office/drawing/2014/main" id="{15142754-10BC-4C53-9C05-8A6164AA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69"/>
            <a:ext cx="12192000" cy="65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8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Superstore - Retail Sales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- Retail Sales</dc:title>
  <dc:creator/>
  <cp:lastModifiedBy>Lubaba Tasnim</cp:lastModifiedBy>
  <cp:revision>1</cp:revision>
  <dcterms:created xsi:type="dcterms:W3CDTF">2021-09-29T13:57:39Z</dcterms:created>
  <dcterms:modified xsi:type="dcterms:W3CDTF">2021-09-29T14:02:21Z</dcterms:modified>
</cp:coreProperties>
</file>