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2168" y="199409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</a:t>
            </a:r>
            <a:r>
              <a:rPr lang="pt-BR" dirty="0" err="1" smtClean="0"/>
              <a:t>om.rentalx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Account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Identity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Rental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Vehicle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Billing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586895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Account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C</a:t>
            </a:r>
            <a:r>
              <a:rPr lang="pt-BR" dirty="0" err="1" smtClean="0"/>
              <a:t>ustomer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Supplier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Organization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43808" y="2586894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Rental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Rental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Booking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Price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2586894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Vehicle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Car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Maintenance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Traffic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686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</Words>
  <Application>Microsoft Office PowerPoint</Application>
  <PresentationFormat>Apresentação na tela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Tavares da Silva</dc:creator>
  <cp:lastModifiedBy>ltsilva</cp:lastModifiedBy>
  <cp:revision>2</cp:revision>
  <dcterms:created xsi:type="dcterms:W3CDTF">2016-06-17T12:24:38Z</dcterms:created>
  <dcterms:modified xsi:type="dcterms:W3CDTF">2016-06-17T13:45:06Z</dcterms:modified>
</cp:coreProperties>
</file>