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9AE9FE-B61D-4AF2-8F57-24198D66A4B7}" v="100" dt="2025-06-18T15:49:42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C1F497-9FE5-475D-9029-F5313D63020A}" type="doc">
      <dgm:prSet loTypeId="urn:microsoft.com/office/officeart/2005/8/layout/vProcess5" loCatId="process" qsTypeId="urn:microsoft.com/office/officeart/2005/8/quickstyle/simple4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269D9AA7-26D3-4AE3-ABD0-4E2234AF970A}">
      <dgm:prSet/>
      <dgm:spPr/>
      <dgm:t>
        <a:bodyPr/>
        <a:lstStyle/>
        <a:p>
          <a:r>
            <a:rPr lang="tr-TR" dirty="0"/>
            <a:t>Kullanıcı Girişi</a:t>
          </a:r>
          <a:endParaRPr lang="en-US" dirty="0"/>
        </a:p>
      </dgm:t>
    </dgm:pt>
    <dgm:pt modelId="{42ECBC71-F68F-4AE7-B5D5-B897138D6968}" type="parTrans" cxnId="{DC71D976-C24D-471C-906D-AFEEB3D65C84}">
      <dgm:prSet/>
      <dgm:spPr/>
      <dgm:t>
        <a:bodyPr/>
        <a:lstStyle/>
        <a:p>
          <a:endParaRPr lang="en-US"/>
        </a:p>
      </dgm:t>
    </dgm:pt>
    <dgm:pt modelId="{5F4027DE-B820-435B-9315-30CA92F16979}" type="sibTrans" cxnId="{DC71D976-C24D-471C-906D-AFEEB3D65C84}">
      <dgm:prSet/>
      <dgm:spPr/>
      <dgm:t>
        <a:bodyPr/>
        <a:lstStyle/>
        <a:p>
          <a:endParaRPr lang="en-US"/>
        </a:p>
      </dgm:t>
    </dgm:pt>
    <dgm:pt modelId="{DAAC64C2-02EA-4CE8-8879-5C70EAB366CD}">
      <dgm:prSet/>
      <dgm:spPr/>
      <dgm:t>
        <a:bodyPr/>
        <a:lstStyle/>
        <a:p>
          <a:r>
            <a:rPr lang="tr-TR"/>
            <a:t>Fişlerden Veri Elde Edilip Veri Tabanına Kaydedilmesi</a:t>
          </a:r>
          <a:endParaRPr lang="en-US"/>
        </a:p>
      </dgm:t>
    </dgm:pt>
    <dgm:pt modelId="{1D3CB332-42DD-4180-928B-D2BEA398530E}" type="parTrans" cxnId="{B1C6EABB-A8C9-4712-96D4-76F170E157CE}">
      <dgm:prSet/>
      <dgm:spPr/>
      <dgm:t>
        <a:bodyPr/>
        <a:lstStyle/>
        <a:p>
          <a:endParaRPr lang="en-US"/>
        </a:p>
      </dgm:t>
    </dgm:pt>
    <dgm:pt modelId="{D9768C95-89A2-4F7C-A827-EEC653FD5B1C}" type="sibTrans" cxnId="{B1C6EABB-A8C9-4712-96D4-76F170E157CE}">
      <dgm:prSet/>
      <dgm:spPr/>
      <dgm:t>
        <a:bodyPr/>
        <a:lstStyle/>
        <a:p>
          <a:endParaRPr lang="en-US"/>
        </a:p>
      </dgm:t>
    </dgm:pt>
    <dgm:pt modelId="{1A4D3DB4-BF10-4135-AE72-8ED8488F3113}">
      <dgm:prSet/>
      <dgm:spPr/>
      <dgm:t>
        <a:bodyPr/>
        <a:lstStyle/>
        <a:p>
          <a:r>
            <a:rPr lang="tr-TR"/>
            <a:t>Veri Tabanındaki Verilerden Yemek Tarifi Yapılması</a:t>
          </a:r>
          <a:endParaRPr lang="en-US"/>
        </a:p>
      </dgm:t>
    </dgm:pt>
    <dgm:pt modelId="{69222314-ACEC-40B2-92AA-CBF88EFE1166}" type="parTrans" cxnId="{5C962368-A36E-403C-8AB8-DB27FA64B666}">
      <dgm:prSet/>
      <dgm:spPr/>
      <dgm:t>
        <a:bodyPr/>
        <a:lstStyle/>
        <a:p>
          <a:endParaRPr lang="en-US"/>
        </a:p>
      </dgm:t>
    </dgm:pt>
    <dgm:pt modelId="{C01058BF-17DB-43B6-BF04-7F14C23056C5}" type="sibTrans" cxnId="{5C962368-A36E-403C-8AB8-DB27FA64B666}">
      <dgm:prSet/>
      <dgm:spPr/>
      <dgm:t>
        <a:bodyPr/>
        <a:lstStyle/>
        <a:p>
          <a:endParaRPr lang="en-US"/>
        </a:p>
      </dgm:t>
    </dgm:pt>
    <dgm:pt modelId="{AC2515A5-D5B5-42E9-9344-525D5B107059}" type="pres">
      <dgm:prSet presAssocID="{7BC1F497-9FE5-475D-9029-F5313D63020A}" presName="outerComposite" presStyleCnt="0">
        <dgm:presLayoutVars>
          <dgm:chMax val="5"/>
          <dgm:dir/>
          <dgm:resizeHandles val="exact"/>
        </dgm:presLayoutVars>
      </dgm:prSet>
      <dgm:spPr/>
    </dgm:pt>
    <dgm:pt modelId="{0675EC44-0525-46F4-A5F5-E528EB72729E}" type="pres">
      <dgm:prSet presAssocID="{7BC1F497-9FE5-475D-9029-F5313D63020A}" presName="dummyMaxCanvas" presStyleCnt="0">
        <dgm:presLayoutVars/>
      </dgm:prSet>
      <dgm:spPr/>
    </dgm:pt>
    <dgm:pt modelId="{0F0747CA-2C30-43FE-9E47-6C9FDE205DDD}" type="pres">
      <dgm:prSet presAssocID="{7BC1F497-9FE5-475D-9029-F5313D63020A}" presName="ThreeNodes_1" presStyleLbl="node1" presStyleIdx="0" presStyleCnt="3">
        <dgm:presLayoutVars>
          <dgm:bulletEnabled val="1"/>
        </dgm:presLayoutVars>
      </dgm:prSet>
      <dgm:spPr/>
    </dgm:pt>
    <dgm:pt modelId="{A40D3594-ED3C-4B92-AB85-C4ACC4ED0E69}" type="pres">
      <dgm:prSet presAssocID="{7BC1F497-9FE5-475D-9029-F5313D63020A}" presName="ThreeNodes_2" presStyleLbl="node1" presStyleIdx="1" presStyleCnt="3">
        <dgm:presLayoutVars>
          <dgm:bulletEnabled val="1"/>
        </dgm:presLayoutVars>
      </dgm:prSet>
      <dgm:spPr/>
    </dgm:pt>
    <dgm:pt modelId="{A2109AAD-B100-43D5-B030-5439058AEA28}" type="pres">
      <dgm:prSet presAssocID="{7BC1F497-9FE5-475D-9029-F5313D63020A}" presName="ThreeNodes_3" presStyleLbl="node1" presStyleIdx="2" presStyleCnt="3">
        <dgm:presLayoutVars>
          <dgm:bulletEnabled val="1"/>
        </dgm:presLayoutVars>
      </dgm:prSet>
      <dgm:spPr/>
    </dgm:pt>
    <dgm:pt modelId="{85194B17-39B8-4A42-9AE2-BD9515CB0707}" type="pres">
      <dgm:prSet presAssocID="{7BC1F497-9FE5-475D-9029-F5313D63020A}" presName="ThreeConn_1-2" presStyleLbl="fgAccFollowNode1" presStyleIdx="0" presStyleCnt="2">
        <dgm:presLayoutVars>
          <dgm:bulletEnabled val="1"/>
        </dgm:presLayoutVars>
      </dgm:prSet>
      <dgm:spPr/>
    </dgm:pt>
    <dgm:pt modelId="{0446BBAC-27CA-4191-B02E-1616623A4638}" type="pres">
      <dgm:prSet presAssocID="{7BC1F497-9FE5-475D-9029-F5313D63020A}" presName="ThreeConn_2-3" presStyleLbl="fgAccFollowNode1" presStyleIdx="1" presStyleCnt="2">
        <dgm:presLayoutVars>
          <dgm:bulletEnabled val="1"/>
        </dgm:presLayoutVars>
      </dgm:prSet>
      <dgm:spPr/>
    </dgm:pt>
    <dgm:pt modelId="{63D5C8FC-0D17-4254-A36E-3FF32BE059D5}" type="pres">
      <dgm:prSet presAssocID="{7BC1F497-9FE5-475D-9029-F5313D63020A}" presName="ThreeNodes_1_text" presStyleLbl="node1" presStyleIdx="2" presStyleCnt="3">
        <dgm:presLayoutVars>
          <dgm:bulletEnabled val="1"/>
        </dgm:presLayoutVars>
      </dgm:prSet>
      <dgm:spPr/>
    </dgm:pt>
    <dgm:pt modelId="{12C267B7-DF10-418B-91FD-93E6208AA4D7}" type="pres">
      <dgm:prSet presAssocID="{7BC1F497-9FE5-475D-9029-F5313D63020A}" presName="ThreeNodes_2_text" presStyleLbl="node1" presStyleIdx="2" presStyleCnt="3">
        <dgm:presLayoutVars>
          <dgm:bulletEnabled val="1"/>
        </dgm:presLayoutVars>
      </dgm:prSet>
      <dgm:spPr/>
    </dgm:pt>
    <dgm:pt modelId="{4A1BB02C-E91C-4C75-94A5-0A0C3CA29675}" type="pres">
      <dgm:prSet presAssocID="{7BC1F497-9FE5-475D-9029-F5313D63020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2A3CB05-5B6C-419E-94DC-F2A4755022D9}" type="presOf" srcId="{D9768C95-89A2-4F7C-A827-EEC653FD5B1C}" destId="{0446BBAC-27CA-4191-B02E-1616623A4638}" srcOrd="0" destOrd="0" presId="urn:microsoft.com/office/officeart/2005/8/layout/vProcess5"/>
    <dgm:cxn modelId="{0C8A8F3A-BF33-4A3F-9E35-B44F10A64ED3}" type="presOf" srcId="{DAAC64C2-02EA-4CE8-8879-5C70EAB366CD}" destId="{A40D3594-ED3C-4B92-AB85-C4ACC4ED0E69}" srcOrd="0" destOrd="0" presId="urn:microsoft.com/office/officeart/2005/8/layout/vProcess5"/>
    <dgm:cxn modelId="{312B665C-DC45-44FB-B5F3-B0226EAE5CC6}" type="presOf" srcId="{7BC1F497-9FE5-475D-9029-F5313D63020A}" destId="{AC2515A5-D5B5-42E9-9344-525D5B107059}" srcOrd="0" destOrd="0" presId="urn:microsoft.com/office/officeart/2005/8/layout/vProcess5"/>
    <dgm:cxn modelId="{11906D41-E863-4922-B321-1324E7FC8189}" type="presOf" srcId="{DAAC64C2-02EA-4CE8-8879-5C70EAB366CD}" destId="{12C267B7-DF10-418B-91FD-93E6208AA4D7}" srcOrd="1" destOrd="0" presId="urn:microsoft.com/office/officeart/2005/8/layout/vProcess5"/>
    <dgm:cxn modelId="{41943E62-8FA0-47C8-96A9-E570DA29B757}" type="presOf" srcId="{269D9AA7-26D3-4AE3-ABD0-4E2234AF970A}" destId="{0F0747CA-2C30-43FE-9E47-6C9FDE205DDD}" srcOrd="0" destOrd="0" presId="urn:microsoft.com/office/officeart/2005/8/layout/vProcess5"/>
    <dgm:cxn modelId="{5C962368-A36E-403C-8AB8-DB27FA64B666}" srcId="{7BC1F497-9FE5-475D-9029-F5313D63020A}" destId="{1A4D3DB4-BF10-4135-AE72-8ED8488F3113}" srcOrd="2" destOrd="0" parTransId="{69222314-ACEC-40B2-92AA-CBF88EFE1166}" sibTransId="{C01058BF-17DB-43B6-BF04-7F14C23056C5}"/>
    <dgm:cxn modelId="{DC71D976-C24D-471C-906D-AFEEB3D65C84}" srcId="{7BC1F497-9FE5-475D-9029-F5313D63020A}" destId="{269D9AA7-26D3-4AE3-ABD0-4E2234AF970A}" srcOrd="0" destOrd="0" parTransId="{42ECBC71-F68F-4AE7-B5D5-B897138D6968}" sibTransId="{5F4027DE-B820-435B-9315-30CA92F16979}"/>
    <dgm:cxn modelId="{BEE0677C-12BD-42EC-9541-8B3D9EB29697}" type="presOf" srcId="{1A4D3DB4-BF10-4135-AE72-8ED8488F3113}" destId="{A2109AAD-B100-43D5-B030-5439058AEA28}" srcOrd="0" destOrd="0" presId="urn:microsoft.com/office/officeart/2005/8/layout/vProcess5"/>
    <dgm:cxn modelId="{B4A3C78B-DDC6-44E2-A83E-EA992BE153A9}" type="presOf" srcId="{5F4027DE-B820-435B-9315-30CA92F16979}" destId="{85194B17-39B8-4A42-9AE2-BD9515CB0707}" srcOrd="0" destOrd="0" presId="urn:microsoft.com/office/officeart/2005/8/layout/vProcess5"/>
    <dgm:cxn modelId="{B1C6EABB-A8C9-4712-96D4-76F170E157CE}" srcId="{7BC1F497-9FE5-475D-9029-F5313D63020A}" destId="{DAAC64C2-02EA-4CE8-8879-5C70EAB366CD}" srcOrd="1" destOrd="0" parTransId="{1D3CB332-42DD-4180-928B-D2BEA398530E}" sibTransId="{D9768C95-89A2-4F7C-A827-EEC653FD5B1C}"/>
    <dgm:cxn modelId="{D0F246E3-61F6-45DE-A21E-8B4B64228F6E}" type="presOf" srcId="{1A4D3DB4-BF10-4135-AE72-8ED8488F3113}" destId="{4A1BB02C-E91C-4C75-94A5-0A0C3CA29675}" srcOrd="1" destOrd="0" presId="urn:microsoft.com/office/officeart/2005/8/layout/vProcess5"/>
    <dgm:cxn modelId="{E67C00E6-1053-438B-A605-87E61957D389}" type="presOf" srcId="{269D9AA7-26D3-4AE3-ABD0-4E2234AF970A}" destId="{63D5C8FC-0D17-4254-A36E-3FF32BE059D5}" srcOrd="1" destOrd="0" presId="urn:microsoft.com/office/officeart/2005/8/layout/vProcess5"/>
    <dgm:cxn modelId="{C0945634-9A63-4A15-9273-003E18C5BACC}" type="presParOf" srcId="{AC2515A5-D5B5-42E9-9344-525D5B107059}" destId="{0675EC44-0525-46F4-A5F5-E528EB72729E}" srcOrd="0" destOrd="0" presId="urn:microsoft.com/office/officeart/2005/8/layout/vProcess5"/>
    <dgm:cxn modelId="{50B76A78-37B3-4F21-A230-378BF8E5BD29}" type="presParOf" srcId="{AC2515A5-D5B5-42E9-9344-525D5B107059}" destId="{0F0747CA-2C30-43FE-9E47-6C9FDE205DDD}" srcOrd="1" destOrd="0" presId="urn:microsoft.com/office/officeart/2005/8/layout/vProcess5"/>
    <dgm:cxn modelId="{79295AEE-5B3F-4940-897C-371B376793F0}" type="presParOf" srcId="{AC2515A5-D5B5-42E9-9344-525D5B107059}" destId="{A40D3594-ED3C-4B92-AB85-C4ACC4ED0E69}" srcOrd="2" destOrd="0" presId="urn:microsoft.com/office/officeart/2005/8/layout/vProcess5"/>
    <dgm:cxn modelId="{87511814-2A82-4689-BC18-8B63AEFC5D2E}" type="presParOf" srcId="{AC2515A5-D5B5-42E9-9344-525D5B107059}" destId="{A2109AAD-B100-43D5-B030-5439058AEA28}" srcOrd="3" destOrd="0" presId="urn:microsoft.com/office/officeart/2005/8/layout/vProcess5"/>
    <dgm:cxn modelId="{A1279E9D-DF49-4188-9449-5862A07F0878}" type="presParOf" srcId="{AC2515A5-D5B5-42E9-9344-525D5B107059}" destId="{85194B17-39B8-4A42-9AE2-BD9515CB0707}" srcOrd="4" destOrd="0" presId="urn:microsoft.com/office/officeart/2005/8/layout/vProcess5"/>
    <dgm:cxn modelId="{FD1F61A2-F4B7-4B63-83A0-818F91061A5D}" type="presParOf" srcId="{AC2515A5-D5B5-42E9-9344-525D5B107059}" destId="{0446BBAC-27CA-4191-B02E-1616623A4638}" srcOrd="5" destOrd="0" presId="urn:microsoft.com/office/officeart/2005/8/layout/vProcess5"/>
    <dgm:cxn modelId="{30DF395A-10BD-4668-AF0F-414FA3380D32}" type="presParOf" srcId="{AC2515A5-D5B5-42E9-9344-525D5B107059}" destId="{63D5C8FC-0D17-4254-A36E-3FF32BE059D5}" srcOrd="6" destOrd="0" presId="urn:microsoft.com/office/officeart/2005/8/layout/vProcess5"/>
    <dgm:cxn modelId="{095C0E3D-F090-4223-82EF-EDC4CF58E2BB}" type="presParOf" srcId="{AC2515A5-D5B5-42E9-9344-525D5B107059}" destId="{12C267B7-DF10-418B-91FD-93E6208AA4D7}" srcOrd="7" destOrd="0" presId="urn:microsoft.com/office/officeart/2005/8/layout/vProcess5"/>
    <dgm:cxn modelId="{1D9E4A1E-31A9-4C88-B8A8-9670BBCD0961}" type="presParOf" srcId="{AC2515A5-D5B5-42E9-9344-525D5B107059}" destId="{4A1BB02C-E91C-4C75-94A5-0A0C3CA2967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747CA-2C30-43FE-9E47-6C9FDE205DDD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 dirty="0"/>
            <a:t>Kullanıcı Girişi</a:t>
          </a:r>
          <a:endParaRPr lang="en-US" sz="3400" kern="1200" dirty="0"/>
        </a:p>
      </dsp:txBody>
      <dsp:txXfrm>
        <a:off x="38234" y="38234"/>
        <a:ext cx="7529629" cy="1228933"/>
      </dsp:txXfrm>
    </dsp:sp>
    <dsp:sp modelId="{A40D3594-ED3C-4B92-AB85-C4ACC4ED0E69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/>
            <a:t>Fişlerden Veri Elde Edilip Veri Tabanına Kaydedilmesi</a:t>
          </a:r>
          <a:endParaRPr lang="en-US" sz="3400" kern="1200"/>
        </a:p>
      </dsp:txBody>
      <dsp:txXfrm>
        <a:off x="826903" y="1561202"/>
        <a:ext cx="7224611" cy="1228933"/>
      </dsp:txXfrm>
    </dsp:sp>
    <dsp:sp modelId="{A2109AAD-B100-43D5-B030-5439058AEA28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400" kern="1200"/>
            <a:t>Veri Tabanındaki Verilerden Yemek Tarifi Yapılması</a:t>
          </a:r>
          <a:endParaRPr lang="en-US" sz="3400" kern="1200"/>
        </a:p>
      </dsp:txBody>
      <dsp:txXfrm>
        <a:off x="1615573" y="3084170"/>
        <a:ext cx="7224611" cy="1228933"/>
      </dsp:txXfrm>
    </dsp:sp>
    <dsp:sp modelId="{85194B17-39B8-4A42-9AE2-BD9515CB0707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0446BBAC-27CA-4191-B02E-1616623A4638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F69A49-045A-72E0-863B-7218DE5219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4EFED8-E31A-D7B3-C0EC-3BC35F991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D48FBA-E16C-3B78-5668-9D68F0F4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73A54CA-49A0-8F24-7885-F3C6D7B0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52C819E-4E54-B420-D02B-8D517512C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242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EE52EF-3150-4B43-81F2-09E14B59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BA2EA0-3B0A-1BB1-42D7-74CBFD215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2463B4C-E7F5-3ABE-11B6-0D24CCD1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81C3FC-D07F-F0C9-E324-A55E9612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1717B1-2AE4-DE91-C0B5-4EFE9516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8694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578D204-2CAD-FA05-343B-AB592B5F7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0AA59D0-9ACC-ED7E-C1DF-9F71F5759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396F3A-D836-7F8E-EA37-A5AB7447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35F1B7-E970-4354-28BF-FD2F806B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4FCB12-F41E-6849-1FDB-F5782D0D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4987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7CFE5F-EC24-37BD-3025-A891D603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F16AA78-3074-A4AC-2790-80C544AEB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156B1D-3AC5-5893-7B0F-F97673E2D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1E70CD-D1C5-14D1-F096-56D621EA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3029634-A1C6-ADDD-57E4-B84EB6B3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74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F766B47-BDF7-6B58-622D-EF0E3493F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BB5525D-367B-9A1B-FF05-5E4951103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B3CAEE4-7EE5-9DD5-1393-B0BA9625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54DE31-5D11-B237-31DC-C8268652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83CC974-5D42-0F17-D598-3326B3A0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882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55A97B-0704-A052-D6F4-FA0254685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9BD816B-9257-D779-5C33-0F70E3535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D7C9076-5790-E55C-10C1-163EB3A80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76D02C3-2D60-203E-5209-9A5F65E1C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C3E1167-E1D1-4CA0-B484-30371FB9D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43D6810-FC9B-E753-4A82-03C28933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8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5039614-DDAD-38C6-742F-AB0FD502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07A2F33-7302-50C5-3F62-845EFF60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095AF13-99AB-7B89-BAA2-B7FFF9B2E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B8A87FB-9A07-1607-D051-43CCF4D1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816E286-6188-2841-6A03-54DE8AD70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6C1F790C-9986-47FA-BB08-B6D1CB7D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2C9D294-1414-E475-E426-FF43C5120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3FCDB374-B5A9-9922-8B22-CEF3F7EC5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5C2234-AD83-0213-3455-F35DB90B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0CA59B96-FDC3-55AE-D612-90F02999B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9DBA277-2692-0E95-B5EC-5E09D24E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A4B3F38-DF8C-04CC-6E36-6C9597FF5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701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D7B109F-916A-1304-D913-08306D9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9CA4016-6795-EEEB-B5E8-5F647F78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1822493-E640-98E7-2335-1B47D519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28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A834F2-F084-EB61-1AA7-924522D34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24EC7D-A772-2243-9326-C4973CE3F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B477ADA-779B-F094-1C72-CB180B709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08B0AFB-D1D5-2B4C-9498-83484ED1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1EC25E-53C4-0E96-7D54-70CD1D9D8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053F2E8-1975-7A16-3565-D4D15C53B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74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28F223-FFE3-6062-5957-BFAB7CC3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67BF2-3797-A695-4D0A-6817BF66F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D8088B-D68C-BCD7-1739-B8F0E75FF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5854D2C-21AB-36E1-5D79-F5F49A3FE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AEE812-1039-6006-1D65-4D4E81775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EDBC720-AEB7-C0FF-5073-3CEF7DCD3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492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C7E4834E-715B-D6B8-D388-AE2BAA46B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4A6910F-4650-28B4-B33D-682078BB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EDC9B1-51CD-34C5-9C91-275A3DFE2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65A7A-7A0E-4AF5-A6DA-E139B3DD3425}" type="datetimeFigureOut">
              <a:rPr lang="tr-TR" smtClean="0"/>
              <a:t>18.06.2025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8B1679A-B5E6-3179-D67B-2F6E5812E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57EF60-998C-536B-6860-8F29F441B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61600-6BB6-4D5C-9D9A-732F9F383F1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4710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jp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C68FF5CE-041A-2619-D787-2F88DF4C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4" r="1" b="7583"/>
          <a:stretch>
            <a:fillRect/>
          </a:stretch>
        </p:blipFill>
        <p:spPr>
          <a:xfrm>
            <a:off x="5927281" y="0"/>
            <a:ext cx="6458232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7812D-60A7-BBB9-E1C9-F693051C7C36}"/>
              </a:ext>
            </a:extLst>
          </p:cNvPr>
          <p:cNvSpPr txBox="1"/>
          <p:nvPr/>
        </p:nvSpPr>
        <p:spPr>
          <a:xfrm>
            <a:off x="219037" y="1373046"/>
            <a:ext cx="356332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Market Verilerinden Kişiselleştirilmiş Tarif Önerimi için Yapay Zekâ Destekli 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 </a:t>
            </a:r>
            <a:r>
              <a:rPr lang="en-US" sz="2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Uygulama</a:t>
            </a:r>
            <a:endParaRPr lang="tr-TR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ll-out: Line 15">
            <a:extLst>
              <a:ext uri="{FF2B5EF4-FFF2-40B4-BE49-F238E27FC236}">
                <a16:creationId xmlns:a16="http://schemas.microsoft.com/office/drawing/2014/main" id="{CC7EBECE-150C-91B3-D56D-4A4C146CD76D}"/>
              </a:ext>
            </a:extLst>
          </p:cNvPr>
          <p:cNvSpPr/>
          <p:nvPr/>
        </p:nvSpPr>
        <p:spPr>
          <a:xfrm>
            <a:off x="1509138" y="4810167"/>
            <a:ext cx="2393576" cy="761847"/>
          </a:xfrm>
          <a:prstGeom prst="borderCallout1">
            <a:avLst>
              <a:gd name="adj1" fmla="val -62"/>
              <a:gd name="adj2" fmla="val 998"/>
              <a:gd name="adj3" fmla="val -175489"/>
              <a:gd name="adj4" fmla="val 47769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FE9F7C-D4CC-E200-CA7E-6AD6B1897078}"/>
              </a:ext>
            </a:extLst>
          </p:cNvPr>
          <p:cNvSpPr txBox="1"/>
          <p:nvPr/>
        </p:nvSpPr>
        <p:spPr>
          <a:xfrm>
            <a:off x="1509138" y="4869575"/>
            <a:ext cx="252191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2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Fridge</a:t>
            </a:r>
            <a:r>
              <a:rPr lang="en-US" sz="32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  <a:endParaRPr lang="tr-T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84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68DD92-E998-1BF9-C658-A057C3B36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79" y="287516"/>
            <a:ext cx="11622817" cy="947480"/>
          </a:xfrm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2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Danışman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Hocamız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2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</a:t>
            </a:r>
            <a:r>
              <a:rPr lang="en-US" sz="2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Sorumluları</a:t>
            </a:r>
            <a:endParaRPr lang="tr-TR" sz="2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A8E64A-A171-C188-6220-1B0ADC05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886" y="5080846"/>
            <a:ext cx="1772034" cy="3842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Raof</a:t>
            </a:r>
            <a:r>
              <a:rPr lang="tr-T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Agh</a:t>
            </a:r>
            <a:endParaRPr lang="tr-TR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14322646-B461-05E3-CF13-C002F56377D9}"/>
              </a:ext>
            </a:extLst>
          </p:cNvPr>
          <p:cNvSpPr txBox="1">
            <a:spLocks/>
          </p:cNvSpPr>
          <p:nvPr/>
        </p:nvSpPr>
        <p:spPr>
          <a:xfrm>
            <a:off x="218726" y="5080846"/>
            <a:ext cx="2530634" cy="5517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Taylan Başar </a:t>
            </a:r>
            <a:r>
              <a:rPr lang="tr-TR" sz="16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Duyğun</a:t>
            </a:r>
            <a:endParaRPr lang="tr-TR" sz="16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38D8746F-9587-729E-FB10-74DE212A0CA2}"/>
              </a:ext>
            </a:extLst>
          </p:cNvPr>
          <p:cNvSpPr txBox="1">
            <a:spLocks/>
          </p:cNvSpPr>
          <p:nvPr/>
        </p:nvSpPr>
        <p:spPr>
          <a:xfrm>
            <a:off x="6096000" y="5080846"/>
            <a:ext cx="2952931" cy="101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2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Özgür Uylaş</a:t>
            </a:r>
          </a:p>
        </p:txBody>
      </p:sp>
      <p:pic>
        <p:nvPicPr>
          <p:cNvPr id="1026" name="Picture 2" descr="profil resmi">
            <a:extLst>
              <a:ext uri="{FF2B5EF4-FFF2-40B4-BE49-F238E27FC236}">
                <a16:creationId xmlns:a16="http://schemas.microsoft.com/office/drawing/2014/main" id="{47F88023-60DA-B986-4012-EAB60B6F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449" y="2121767"/>
            <a:ext cx="2458862" cy="2458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AFFFCF-7817-3B7E-A193-F1B60D2AF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688" y="2130787"/>
            <a:ext cx="2458862" cy="2458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of. Dr. Serhat Özekes">
            <a:extLst>
              <a:ext uri="{FF2B5EF4-FFF2-40B4-BE49-F238E27FC236}">
                <a16:creationId xmlns:a16="http://schemas.microsoft.com/office/drawing/2014/main" id="{095D1EF1-38FF-F22F-7291-05BB7802A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935" y="2124529"/>
            <a:ext cx="2458862" cy="24588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İçerik Yer Tutucusu 2">
            <a:extLst>
              <a:ext uri="{FF2B5EF4-FFF2-40B4-BE49-F238E27FC236}">
                <a16:creationId xmlns:a16="http://schemas.microsoft.com/office/drawing/2014/main" id="{C9CA8FE7-5A66-F175-D72C-2D7E45AB5CCD}"/>
              </a:ext>
            </a:extLst>
          </p:cNvPr>
          <p:cNvSpPr txBox="1">
            <a:spLocks/>
          </p:cNvSpPr>
          <p:nvPr/>
        </p:nvSpPr>
        <p:spPr>
          <a:xfrm>
            <a:off x="9467935" y="5090097"/>
            <a:ext cx="2880937" cy="533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tr-TR" sz="1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Prof. Dr. Serhat </a:t>
            </a:r>
            <a:r>
              <a:rPr lang="tr-TR" sz="1800" b="1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Özekes</a:t>
            </a:r>
            <a:endParaRPr lang="tr-TR" sz="18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person standing in front of a monument&#10;&#10;AI-generated content may be incorrect.">
            <a:extLst>
              <a:ext uri="{FF2B5EF4-FFF2-40B4-BE49-F238E27FC236}">
                <a16:creationId xmlns:a16="http://schemas.microsoft.com/office/drawing/2014/main" id="{16C2E844-0880-B215-81AB-49AB91DF44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80" y="2130787"/>
            <a:ext cx="2445380" cy="245435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E62034-5FE5-1A61-8A4E-CD60D65E571D}"/>
              </a:ext>
            </a:extLst>
          </p:cNvPr>
          <p:cNvCxnSpPr>
            <a:cxnSpLocks/>
          </p:cNvCxnSpPr>
          <p:nvPr/>
        </p:nvCxnSpPr>
        <p:spPr>
          <a:xfrm>
            <a:off x="457200" y="5423679"/>
            <a:ext cx="6051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642DAE8-6AF4-C823-A240-93CADE715FA7}"/>
              </a:ext>
            </a:extLst>
          </p:cNvPr>
          <p:cNvCxnSpPr>
            <a:cxnSpLocks/>
          </p:cNvCxnSpPr>
          <p:nvPr/>
        </p:nvCxnSpPr>
        <p:spPr>
          <a:xfrm>
            <a:off x="3937747" y="5447228"/>
            <a:ext cx="6051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29906E-7CAD-ADA8-9979-E6636F364D19}"/>
              </a:ext>
            </a:extLst>
          </p:cNvPr>
          <p:cNvCxnSpPr>
            <a:cxnSpLocks/>
          </p:cNvCxnSpPr>
          <p:nvPr/>
        </p:nvCxnSpPr>
        <p:spPr>
          <a:xfrm>
            <a:off x="6893859" y="5429331"/>
            <a:ext cx="6051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42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Başlık 1">
            <a:extLst>
              <a:ext uri="{FF2B5EF4-FFF2-40B4-BE49-F238E27FC236}">
                <a16:creationId xmlns:a16="http://schemas.microsoft.com/office/drawing/2014/main" id="{1BD06391-41CF-6D95-E90F-34E987594023}"/>
              </a:ext>
            </a:extLst>
          </p:cNvPr>
          <p:cNvSpPr txBox="1">
            <a:spLocks/>
          </p:cNvSpPr>
          <p:nvPr/>
        </p:nvSpPr>
        <p:spPr>
          <a:xfrm>
            <a:off x="645064" y="525982"/>
            <a:ext cx="4282983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Amaç !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FA58D-BB5E-52A1-55EF-A7247B672F57}"/>
              </a:ext>
            </a:extLst>
          </p:cNvPr>
          <p:cNvSpPr txBox="1"/>
          <p:nvPr/>
        </p:nvSpPr>
        <p:spPr>
          <a:xfrm>
            <a:off x="549108" y="1302315"/>
            <a:ext cx="4928740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Market </a:t>
            </a:r>
            <a:r>
              <a:rPr lang="en-US" dirty="0" err="1"/>
              <a:t>fişlerinden</a:t>
            </a:r>
            <a:r>
              <a:rPr lang="en-US" dirty="0"/>
              <a:t> </a:t>
            </a:r>
            <a:r>
              <a:rPr lang="en-US" dirty="0" err="1"/>
              <a:t>elde</a:t>
            </a:r>
            <a:r>
              <a:rPr lang="en-US" dirty="0"/>
              <a:t> </a:t>
            </a:r>
            <a:r>
              <a:rPr lang="en-US" dirty="0" err="1"/>
              <a:t>edilen</a:t>
            </a:r>
            <a:r>
              <a:rPr lang="en-US" dirty="0"/>
              <a:t> </a:t>
            </a:r>
            <a:r>
              <a:rPr lang="en-US" dirty="0" err="1"/>
              <a:t>verilerle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yapay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zekâ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destekli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/>
              <a:t>tarif</a:t>
            </a:r>
            <a:r>
              <a:rPr lang="en-US" dirty="0"/>
              <a:t> </a:t>
            </a:r>
            <a:r>
              <a:rPr lang="en-US" dirty="0" err="1"/>
              <a:t>önerileri</a:t>
            </a:r>
            <a:r>
              <a:rPr lang="en-US" dirty="0"/>
              <a:t> </a:t>
            </a:r>
            <a:r>
              <a:rPr lang="en-US" dirty="0" err="1"/>
              <a:t>sunarak</a:t>
            </a:r>
            <a:r>
              <a:rPr lang="en-US" dirty="0"/>
              <a:t>, </a:t>
            </a:r>
            <a:r>
              <a:rPr lang="en-US" dirty="0" err="1"/>
              <a:t>mutfaklarda</a:t>
            </a:r>
            <a:r>
              <a:rPr lang="en-US" dirty="0"/>
              <a:t> </a:t>
            </a:r>
            <a:r>
              <a:rPr lang="en-US" dirty="0" err="1"/>
              <a:t>israfı</a:t>
            </a:r>
            <a:r>
              <a:rPr lang="en-US" dirty="0"/>
              <a:t> </a:t>
            </a:r>
            <a:r>
              <a:rPr lang="en-US" dirty="0" err="1"/>
              <a:t>önleyen</a:t>
            </a:r>
            <a:r>
              <a:rPr lang="en-US" dirty="0"/>
              <a:t> </a:t>
            </a:r>
            <a:r>
              <a:rPr lang="en-US" dirty="0" err="1"/>
              <a:t>akıllı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gıda</a:t>
            </a:r>
            <a:r>
              <a:rPr lang="en-US" dirty="0"/>
              <a:t> </a:t>
            </a:r>
            <a:r>
              <a:rPr lang="en-US" dirty="0" err="1"/>
              <a:t>yönetim</a:t>
            </a:r>
            <a:r>
              <a:rPr lang="en-US" dirty="0"/>
              <a:t> </a:t>
            </a:r>
            <a:r>
              <a:rPr lang="en-US" dirty="0" err="1"/>
              <a:t>sistemi</a:t>
            </a:r>
            <a:r>
              <a:rPr lang="en-US" dirty="0"/>
              <a:t> !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626E39-19E9-2328-23EF-1FD6DE16331A}"/>
              </a:ext>
            </a:extLst>
          </p:cNvPr>
          <p:cNvGrpSpPr/>
          <p:nvPr/>
        </p:nvGrpSpPr>
        <p:grpSpPr>
          <a:xfrm>
            <a:off x="5684566" y="988794"/>
            <a:ext cx="6352317" cy="4540712"/>
            <a:chOff x="6012797" y="1116698"/>
            <a:chExt cx="6352317" cy="4540712"/>
          </a:xfrm>
        </p:grpSpPr>
        <p:sp>
          <p:nvSpPr>
            <p:cNvPr id="13" name="Başlık 1">
              <a:extLst>
                <a:ext uri="{FF2B5EF4-FFF2-40B4-BE49-F238E27FC236}">
                  <a16:creationId xmlns:a16="http://schemas.microsoft.com/office/drawing/2014/main" id="{B07C1094-03CC-1AD2-79C5-9B1BED9573E0}"/>
                </a:ext>
              </a:extLst>
            </p:cNvPr>
            <p:cNvSpPr txBox="1">
              <a:spLocks/>
            </p:cNvSpPr>
            <p:nvPr/>
          </p:nvSpPr>
          <p:spPr>
            <a:xfrm>
              <a:off x="7803588" y="1116698"/>
              <a:ext cx="3012544" cy="6023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defTabSz="462816">
                <a:spcAft>
                  <a:spcPts val="482"/>
                </a:spcAft>
              </a:pPr>
              <a:r>
                <a:rPr lang="tr-TR" sz="1800" kern="1200" dirty="0">
                  <a:solidFill>
                    <a:srgbClr val="002060"/>
                  </a:solidFill>
                  <a:latin typeface="+mj-lt"/>
                  <a:ea typeface="+mj-ea"/>
                  <a:cs typeface="+mj-cs"/>
                </a:rPr>
                <a:t>OCR (Optik Karakter Tanıma)</a:t>
              </a:r>
              <a:r>
                <a:rPr lang="en-US" sz="1800" kern="1200" dirty="0">
                  <a:solidFill>
                    <a:srgbClr val="002060"/>
                  </a:solidFill>
                  <a:latin typeface="+mj-lt"/>
                  <a:ea typeface="+mj-ea"/>
                  <a:cs typeface="+mj-cs"/>
                </a:rPr>
                <a:t> </a:t>
              </a:r>
              <a:endParaRPr lang="tr-TR" sz="1800" dirty="0">
                <a:solidFill>
                  <a:srgbClr val="00206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1A7A7C-E2BB-C903-BEC3-7C24099EBE45}"/>
                </a:ext>
              </a:extLst>
            </p:cNvPr>
            <p:cNvSpPr txBox="1"/>
            <p:nvPr/>
          </p:nvSpPr>
          <p:spPr>
            <a:xfrm>
              <a:off x="10276642" y="4568844"/>
              <a:ext cx="20884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62816">
                <a:spcAft>
                  <a:spcPts val="482"/>
                </a:spcAft>
              </a:pPr>
              <a:r>
                <a:rPr lang="tr-TR" sz="12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LLM (Büyük Dil Modelleri)</a:t>
              </a:r>
              <a:endParaRPr lang="tr-TR" sz="3200" dirty="0">
                <a:solidFill>
                  <a:srgbClr val="002060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B49351C-1D43-3C1D-BF29-A24765C3F8C0}"/>
                </a:ext>
              </a:extLst>
            </p:cNvPr>
            <p:cNvSpPr txBox="1"/>
            <p:nvPr/>
          </p:nvSpPr>
          <p:spPr>
            <a:xfrm>
              <a:off x="6290877" y="4568844"/>
              <a:ext cx="183659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62816">
                <a:spcAft>
                  <a:spcPts val="482"/>
                </a:spcAft>
              </a:pPr>
              <a:r>
                <a:rPr lang="tr-TR" sz="16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API Entegrasyonu</a:t>
              </a:r>
              <a:endParaRPr lang="tr-TR" sz="4000" dirty="0">
                <a:solidFill>
                  <a:srgbClr val="00206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5839A9-67BA-CB52-0453-F7DFD0E99D1B}"/>
                </a:ext>
              </a:extLst>
            </p:cNvPr>
            <p:cNvSpPr txBox="1"/>
            <p:nvPr/>
          </p:nvSpPr>
          <p:spPr>
            <a:xfrm>
              <a:off x="10063309" y="5195745"/>
              <a:ext cx="215924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62816">
                <a:spcAft>
                  <a:spcPts val="482"/>
                </a:spcAft>
              </a:pPr>
              <a:r>
                <a:rPr lang="en-US" sz="8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OCR dan </a:t>
              </a:r>
              <a:r>
                <a:rPr lang="en-US" sz="800" kern="1200" dirty="0" err="1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gelen</a:t>
              </a:r>
              <a:r>
                <a:rPr lang="en-US" sz="8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tr-TR" sz="8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veriler, LLM teknolojisi ile analiz edilerek</a:t>
              </a:r>
              <a:r>
                <a:rPr lang="en-US" sz="8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Gemini Api </a:t>
              </a:r>
              <a:r>
                <a:rPr lang="en-US" sz="800" kern="1200" dirty="0" err="1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ile</a:t>
              </a:r>
              <a:r>
                <a:rPr lang="en-US" sz="8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tr-TR" sz="8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 kullanıcıya kişiselleştirilmiş tarif önerileri sun</a:t>
              </a:r>
              <a:r>
                <a:rPr lang="en-US" sz="800" kern="1200" dirty="0" err="1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maktadır</a:t>
              </a:r>
              <a:endParaRPr lang="tr-TR" sz="1400" dirty="0">
                <a:solidFill>
                  <a:srgbClr val="002060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0FA9EC-0B35-75B1-B989-B89E1BD3C511}"/>
                </a:ext>
              </a:extLst>
            </p:cNvPr>
            <p:cNvSpPr txBox="1"/>
            <p:nvPr/>
          </p:nvSpPr>
          <p:spPr>
            <a:xfrm>
              <a:off x="8025663" y="5209594"/>
              <a:ext cx="215924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62816">
                <a:spcAft>
                  <a:spcPts val="482"/>
                </a:spcAft>
              </a:pPr>
              <a:r>
                <a:rPr lang="en-US" sz="10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Veri </a:t>
              </a:r>
              <a:r>
                <a:rPr lang="en-US" sz="1000" kern="1200" dirty="0" err="1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Tabanı</a:t>
              </a:r>
              <a:r>
                <a:rPr lang="en-US" sz="10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 ,</a:t>
              </a:r>
              <a:r>
                <a:rPr lang="en-US" sz="1000" kern="1200" dirty="0" err="1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Andorid</a:t>
              </a:r>
              <a:r>
                <a:rPr lang="en-US" sz="10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000" kern="1200" dirty="0" err="1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ve</a:t>
              </a:r>
              <a:r>
                <a:rPr lang="en-US" sz="10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000" kern="1200" dirty="0" err="1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diğer</a:t>
              </a:r>
              <a:r>
                <a:rPr lang="en-US" sz="10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000" kern="1200" dirty="0" err="1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uygulamaların</a:t>
              </a:r>
              <a:r>
                <a:rPr lang="en-US" sz="10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000" kern="1200" dirty="0" err="1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birbiriyle</a:t>
              </a:r>
              <a:r>
                <a:rPr lang="en-US" sz="10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 </a:t>
              </a:r>
              <a:r>
                <a:rPr lang="en-US" sz="1000" kern="1200" dirty="0" err="1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iletişimi</a:t>
              </a:r>
              <a:endParaRPr lang="tr-TR" sz="2000" dirty="0">
                <a:solidFill>
                  <a:srgbClr val="00206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BD9E5A-634E-443D-36F5-10C8D10EB262}"/>
                </a:ext>
              </a:extLst>
            </p:cNvPr>
            <p:cNvSpPr txBox="1"/>
            <p:nvPr/>
          </p:nvSpPr>
          <p:spPr>
            <a:xfrm>
              <a:off x="6012797" y="5170551"/>
              <a:ext cx="215924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62816">
                <a:spcAft>
                  <a:spcPts val="482"/>
                </a:spcAft>
              </a:pPr>
              <a:r>
                <a:rPr lang="tr-TR" sz="800" kern="1200" dirty="0">
                  <a:solidFill>
                    <a:srgbClr val="002060"/>
                  </a:solidFill>
                  <a:latin typeface="+mn-lt"/>
                  <a:ea typeface="+mn-ea"/>
                  <a:cs typeface="+mn-cs"/>
                </a:rPr>
                <a:t>Market fişlerinden ürün bilgileri ve son kullanma tarihleri, OCR teknolojisi ile otomatik olarak algılanmaktadır.</a:t>
              </a:r>
              <a:endParaRPr lang="tr-TR" sz="1100" dirty="0">
                <a:solidFill>
                  <a:srgbClr val="002060"/>
                </a:solidFill>
              </a:endParaRPr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E45CACB-21EF-A5E0-D0A3-1358A8E614BC}"/>
                </a:ext>
              </a:extLst>
            </p:cNvPr>
            <p:cNvGrpSpPr/>
            <p:nvPr/>
          </p:nvGrpSpPr>
          <p:grpSpPr>
            <a:xfrm>
              <a:off x="7224522" y="1681042"/>
              <a:ext cx="3591610" cy="2769000"/>
              <a:chOff x="7435662" y="2533405"/>
              <a:chExt cx="2076184" cy="1574866"/>
            </a:xfrm>
          </p:grpSpPr>
          <p:sp>
            <p:nvSpPr>
              <p:cNvPr id="31" name="Isosceles Triangle 30">
                <a:extLst>
                  <a:ext uri="{FF2B5EF4-FFF2-40B4-BE49-F238E27FC236}">
                    <a16:creationId xmlns:a16="http://schemas.microsoft.com/office/drawing/2014/main" id="{07C65FA9-70E2-5576-A9B1-EFB29C434E1E}"/>
                  </a:ext>
                </a:extLst>
              </p:cNvPr>
              <p:cNvSpPr/>
              <p:nvPr/>
            </p:nvSpPr>
            <p:spPr>
              <a:xfrm>
                <a:off x="7435662" y="2533405"/>
                <a:ext cx="2076184" cy="1574866"/>
              </a:xfrm>
              <a:prstGeom prst="triangle">
                <a:avLst/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ln>
                    <a:solidFill>
                      <a:srgbClr val="00B050"/>
                    </a:solidFill>
                  </a:ln>
                </a:endParaRPr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9C6B2844-90B0-EB9E-6D7A-55FAE7D1F200}"/>
                  </a:ext>
                </a:extLst>
              </p:cNvPr>
              <p:cNvSpPr/>
              <p:nvPr/>
            </p:nvSpPr>
            <p:spPr>
              <a:xfrm>
                <a:off x="7738681" y="2860204"/>
                <a:ext cx="1470146" cy="1096839"/>
              </a:xfrm>
              <a:prstGeom prst="triangle">
                <a:avLst/>
              </a:prstGeom>
              <a:solidFill>
                <a:srgbClr val="00206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1CF1ED87-C412-F647-B4E4-4CC1EE0C79A5}"/>
                  </a:ext>
                </a:extLst>
              </p:cNvPr>
              <p:cNvSpPr/>
              <p:nvPr/>
            </p:nvSpPr>
            <p:spPr>
              <a:xfrm>
                <a:off x="7957626" y="3071197"/>
                <a:ext cx="1032256" cy="741792"/>
              </a:xfrm>
              <a:prstGeom prst="triangle">
                <a:avLst/>
              </a:prstGeom>
              <a:solidFill>
                <a:srgbClr val="00206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111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blue ribbon&#10;&#10;AI-generated content may be incorrect.">
            <a:extLst>
              <a:ext uri="{FF2B5EF4-FFF2-40B4-BE49-F238E27FC236}">
                <a16:creationId xmlns:a16="http://schemas.microsoft.com/office/drawing/2014/main" id="{5551973D-BDAA-0895-8CFC-D1794F2E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E22AC06-E616-D229-9D4F-7841A63E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dirty="0"/>
              <a:t>Proje Süreçleri: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475C9036-5A46-20F6-AD5C-E371664DB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813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1179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İçerik Yer Tutucusu 8" descr="metin, ekran görüntüsü, yazı tipi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891A34F-719A-3BAD-50F9-D25A749DF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2" y="363361"/>
            <a:ext cx="5426764" cy="2821916"/>
          </a:xfrm>
          <a:prstGeom prst="rect">
            <a:avLst/>
          </a:prstGeom>
        </p:spPr>
      </p:pic>
      <p:pic>
        <p:nvPicPr>
          <p:cNvPr id="2" name="İçerik Yer Tutucusu 8" descr="metin, ekran görüntüsü, yazı tipi, logo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77E7C75-9FBA-221B-1B5F-9FCE6BA06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803921"/>
            <a:ext cx="5426764" cy="241491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İçerik Yer Tutucusu 11" descr="metin, ekran görüntüsü, yazı tipi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775C136-E410-88B9-7B9A-5E29872A7E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2" b="1"/>
          <a:stretch>
            <a:fillRect/>
          </a:stretch>
        </p:blipFill>
        <p:spPr>
          <a:xfrm>
            <a:off x="6308034" y="1830693"/>
            <a:ext cx="5426764" cy="305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grafik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D0E7CD3-AAC2-C59B-AFA8-16ABDEE50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6" y="217715"/>
            <a:ext cx="2259762" cy="1271116"/>
          </a:xfrm>
          <a:prstGeom prst="rect">
            <a:avLst/>
          </a:prstGeom>
        </p:spPr>
      </p:pic>
      <p:pic>
        <p:nvPicPr>
          <p:cNvPr id="5" name="Resim 4" descr="grafik, simge, sembol, logo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B59FF5C8-42EB-65D0-496A-80EAC2852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273" y="539263"/>
            <a:ext cx="1534048" cy="767024"/>
          </a:xfrm>
          <a:prstGeom prst="rect">
            <a:avLst/>
          </a:prstGeom>
        </p:spPr>
      </p:pic>
      <p:pic>
        <p:nvPicPr>
          <p:cNvPr id="7" name="Resim 6" descr="simge, sembol, logo, yazı tipi, graf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16E6BC9-385E-0139-8438-40F193B50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1165" y="287217"/>
            <a:ext cx="1132114" cy="1132112"/>
          </a:xfrm>
          <a:prstGeom prst="rect">
            <a:avLst/>
          </a:prstGeom>
        </p:spPr>
      </p:pic>
      <p:pic>
        <p:nvPicPr>
          <p:cNvPr id="10" name="Resim 9" descr="daire, grafik, kırpıntı çizim, logo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5BD6737-9A97-7D9A-DF3C-C68CB67CA9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554" y="2285999"/>
            <a:ext cx="2143125" cy="2143125"/>
          </a:xfrm>
          <a:prstGeom prst="rect">
            <a:avLst/>
          </a:prstGeom>
        </p:spPr>
      </p:pic>
      <p:pic>
        <p:nvPicPr>
          <p:cNvPr id="13" name="Resim 12" descr="kırpıntı çizim, simge, sembol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9967634-B40F-7EB3-A107-09ED3339F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23" y="2238373"/>
            <a:ext cx="2038350" cy="2238375"/>
          </a:xfrm>
          <a:prstGeom prst="rect">
            <a:avLst/>
          </a:prstGeom>
        </p:spPr>
      </p:pic>
      <p:pic>
        <p:nvPicPr>
          <p:cNvPr id="15" name="Resim 14" descr="yazı tipi, logo, grafik, simge, sembol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38330EC-7AB0-ED0F-9407-5793C5CC4A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11" y="4429124"/>
            <a:ext cx="2657475" cy="1724025"/>
          </a:xfrm>
          <a:prstGeom prst="rect">
            <a:avLst/>
          </a:prstGeom>
        </p:spPr>
      </p:pic>
      <p:pic>
        <p:nvPicPr>
          <p:cNvPr id="17" name="Resim 16" descr="grafik, yazı tipi, logo, grafik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125CEC1-C75C-C7FA-AD05-5BE6153459C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316" y="4761136"/>
            <a:ext cx="3514725" cy="1295400"/>
          </a:xfrm>
          <a:prstGeom prst="rect">
            <a:avLst/>
          </a:prstGeom>
        </p:spPr>
      </p:pic>
      <p:pic>
        <p:nvPicPr>
          <p:cNvPr id="19" name="Resim 18" descr="kırpıntı çizim, emotikon, çizgi fil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33661BB-1D20-F015-8E04-B26057F5C8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62932"/>
            <a:ext cx="4152900" cy="1104900"/>
          </a:xfrm>
          <a:prstGeom prst="rect">
            <a:avLst/>
          </a:prstGeom>
        </p:spPr>
      </p:pic>
      <p:pic>
        <p:nvPicPr>
          <p:cNvPr id="21" name="Resim 20" descr="metin, yazı tipi, logo, grafi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1F27509-A578-5D1C-12D4-97A6D90569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" y="2285999"/>
            <a:ext cx="2867025" cy="1600200"/>
          </a:xfrm>
          <a:prstGeom prst="rect">
            <a:avLst/>
          </a:prstGeom>
        </p:spPr>
      </p:pic>
      <p:pic>
        <p:nvPicPr>
          <p:cNvPr id="23" name="Resim 22" descr="yazı tipi, grafik, kırpıntı çizim, logo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36FC62D-5045-E65F-F0E7-48ABEF6833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517" y="4761136"/>
            <a:ext cx="3028950" cy="1514475"/>
          </a:xfrm>
          <a:prstGeom prst="rect">
            <a:avLst/>
          </a:prstGeom>
        </p:spPr>
      </p:pic>
      <p:pic>
        <p:nvPicPr>
          <p:cNvPr id="25" name="Resim 24" descr="grafik, logo, yazı tipi, kırpıntı çizi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CA031FD-DE0A-2F90-C317-D4F6520DC3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22" y="2285999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43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131</Words>
  <Application>Microsoft Office PowerPoint</Application>
  <PresentationFormat>Geniş ekran</PresentationFormat>
  <Paragraphs>19</Paragraphs>
  <Slides>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Teması</vt:lpstr>
      <vt:lpstr>PowerPoint Sunusu</vt:lpstr>
      <vt:lpstr>Danışman Hocamız &amp; Proje Sorumluları</vt:lpstr>
      <vt:lpstr>PowerPoint Sunusu</vt:lpstr>
      <vt:lpstr>Proje Süreçleri: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Taylan Duyğun</dc:creator>
  <cp:lastModifiedBy>Taylan Duyğun</cp:lastModifiedBy>
  <cp:revision>4</cp:revision>
  <dcterms:created xsi:type="dcterms:W3CDTF">2025-06-18T06:30:02Z</dcterms:created>
  <dcterms:modified xsi:type="dcterms:W3CDTF">2025-06-18T16:12:10Z</dcterms:modified>
</cp:coreProperties>
</file>