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9A2429-BB04-4327-8B60-27B2BF40770D}">
          <p14:sldIdLst>
            <p14:sldId id="256"/>
            <p14:sldId id="258"/>
            <p14:sldId id="259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>
        <p:scale>
          <a:sx n="66" d="100"/>
          <a:sy n="66" d="100"/>
        </p:scale>
        <p:origin x="260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43C5-AA8C-4920-BD2C-B4B9239CEEB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1639-3197-4FC2-9950-173E0B3A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1639-3197-4FC2-9950-173E0B3A8D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F9AD8-3362-5E16-6E73-772DA818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8D801-AB12-0444-F4BD-687D018DB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D9D97-82B7-4820-A7CA-BBD1D4D0F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1B349-C712-5D91-C25E-2A344BFEE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1639-3197-4FC2-9950-173E0B3A8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1940-FEDF-DAC9-FA66-7E800428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2EEB-E17E-C3BD-D8AE-B833F1F1C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C8C5B-39A2-54A9-67D5-AF8308EE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0D42-6523-FE43-3EC2-818D1C24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6D93-A294-5328-4A96-65F6CB0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986A-877A-60C5-78EF-FA327BB3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2C6B0-1716-177B-8EE0-64C619F6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4925-3674-C88E-BFB0-F849ABEC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5691-58D5-7E30-BCDE-95662F5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DF72-C325-B8FF-5961-68714E18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8BA98-B994-2FC2-616A-7CD48117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09DD8-B6EB-F3D9-8D26-74D82DC70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1B66-C89F-51FD-F7BF-944F8E4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F4C6-F0B8-A7D1-F0AE-62F297F9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8A2D-CF5C-06F4-E826-7E47307F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0E1-AAEC-5DB4-21DB-34CB162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684F-E705-53D4-B2EF-55666FCC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C357-C9DB-71CB-40A8-B91CBA41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4A8D-019E-7B82-35CD-E788EBEF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7A67-7D1B-E324-944A-FE0CE202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2127-25EE-A643-4FE8-7199250C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F3D70-17AB-6044-D3EC-19CC09628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4CC0-BDAC-DFF3-1996-79859622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8A82-B624-6A53-7396-AFA2744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6398-AE95-18EF-3AFD-7D2DC1F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D5EE-AB7E-A223-DB68-49F5933A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4CF8-5978-BA00-4248-B999C5D7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FE2D-2332-E42B-D1C3-2F8EAA18B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28B8-1DE3-B1E4-DD52-3AE6FA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7DF2-9A6D-65F3-9C1F-305F975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3C71-4615-79B6-53F3-4D59DCCD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218-50AE-4B23-5A21-033BBB92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B44C-6BC8-66F0-8286-80564BA1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41861-524A-46CA-BDF0-D6880E73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B4A81-1FB5-D7A3-1D9A-7084FE039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6D6E9-C0AB-EA7E-3C5B-6ECA4D4D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26CCC-65BC-77A1-658D-93BBEDC3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A5A9-B316-5701-2D84-6E970D5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180AA-ED96-C426-E618-7FA69E45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1630-CE2B-DFD5-B7C3-43D92823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792A7-95EC-D556-7851-961A2CF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22E8-31AC-DE9D-D3AC-CD55576F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750FA-30DF-34B4-718A-C3143B18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117A5-777A-2978-1338-4440731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1B18D-AF59-17F1-A911-8B63300F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755D-219D-2692-9455-4C33EB12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4E9-9BEC-B685-535D-3FE373D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19FD-A8D5-7EDE-3144-E86D19B7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2F930-B21A-772C-2C85-AFC43E04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6FDD-E95B-AA0F-45CF-602A68E3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C51B-9EFF-8CA6-0C2A-09471D8D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7EA0-0D67-E165-D486-455807ED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FC5E-F860-2C87-65E3-E0450CC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D4A86-4734-C5AD-CE29-0A58F80DA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6C44B-2606-0451-E88F-FB5B058F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1B4B-7901-51D3-773A-3261457A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98E7-62A4-D4D2-4B51-7AB69A2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E92A-A586-FB39-6411-40E36EE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1144A-4F8F-33FB-5025-4DF5EA66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A5FA-6082-027E-402D-CC241BC9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866C-5FF7-1C64-D8B1-58A4DB1B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BBDF2-9A12-4067-84DF-8DD5947A1DA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30B3-4C55-332D-4207-DE87DA356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B0E1-4D8A-110F-F7D5-179597D06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bar graph&#10;&#10;Description automatically generated">
            <a:extLst>
              <a:ext uri="{FF2B5EF4-FFF2-40B4-BE49-F238E27FC236}">
                <a16:creationId xmlns:a16="http://schemas.microsoft.com/office/drawing/2014/main" id="{B4E17120-FD11-8B1F-CDFB-9FB179432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different types of growth&#10;&#10;Description automatically generated with medium confidence">
            <a:extLst>
              <a:ext uri="{FF2B5EF4-FFF2-40B4-BE49-F238E27FC236}">
                <a16:creationId xmlns:a16="http://schemas.microsoft.com/office/drawing/2014/main" id="{77988D63-6EB1-30D7-B9A0-A0234936D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142995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7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0D2CB7F-0ACE-AAFE-EB22-7AD718F8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0" y="643466"/>
            <a:ext cx="83461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4C5D54C-06B8-FD16-07B8-C9CA3827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0" y="643466"/>
            <a:ext cx="834616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BE46A-4154-A176-6EF5-46AF72373274}"/>
              </a:ext>
            </a:extLst>
          </p:cNvPr>
          <p:cNvSpPr txBox="1"/>
          <p:nvPr/>
        </p:nvSpPr>
        <p:spPr>
          <a:xfrm>
            <a:off x="449943" y="264457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strategies only</a:t>
            </a:r>
          </a:p>
        </p:txBody>
      </p:sp>
    </p:spTree>
    <p:extLst>
      <p:ext uri="{BB962C8B-B14F-4D97-AF65-F5344CB8AC3E}">
        <p14:creationId xmlns:p14="http://schemas.microsoft.com/office/powerpoint/2010/main" val="236412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BCA0A318-7FD8-7B5F-CBBF-7CA54BB8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83" b="12127"/>
          <a:stretch/>
        </p:blipFill>
        <p:spPr>
          <a:xfrm>
            <a:off x="643467" y="1247985"/>
            <a:ext cx="5672492" cy="3833062"/>
          </a:xfrm>
          <a:prstGeom prst="rect">
            <a:avLst/>
          </a:prstGeom>
        </p:spPr>
      </p:pic>
      <p:pic>
        <p:nvPicPr>
          <p:cNvPr id="20" name="Picture 19" descr="A graph of 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BDBE81A5-1C25-1A00-E08A-D3FD427B9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5" t="87873" r="34757" b="2401"/>
          <a:stretch/>
        </p:blipFill>
        <p:spPr>
          <a:xfrm>
            <a:off x="2743199" y="5185808"/>
            <a:ext cx="2601799" cy="4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3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9890-E209-DABF-EED1-631A1170D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D9701FA1-BA3A-0FB1-CC81-BFC5F48C0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success&#10;&#10;Description automatically generated">
            <a:extLst>
              <a:ext uri="{FF2B5EF4-FFF2-40B4-BE49-F238E27FC236}">
                <a16:creationId xmlns:a16="http://schemas.microsoft.com/office/drawing/2014/main" id="{AE9EFA65-8648-21A2-DB3B-E4CE9E9F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5" y="1142995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with dots&#10;&#10;Description automatically generated">
            <a:extLst>
              <a:ext uri="{FF2B5EF4-FFF2-40B4-BE49-F238E27FC236}">
                <a16:creationId xmlns:a16="http://schemas.microsoft.com/office/drawing/2014/main" id="{AE8E0492-CEC8-5AE3-C2C8-9A936091B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5" y="1142995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1A417-D84D-F40B-1081-2C4A0189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C1980FC-68AA-F148-272D-82212BFA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83"/>
          <a:stretch/>
        </p:blipFill>
        <p:spPr>
          <a:xfrm>
            <a:off x="643467" y="1002622"/>
            <a:ext cx="3633258" cy="4852755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9AAAE0A-E71A-979D-AF45-1B1359341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32"/>
          <a:stretch/>
        </p:blipFill>
        <p:spPr>
          <a:xfrm>
            <a:off x="4476749" y="1002622"/>
            <a:ext cx="1261533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2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56C93-66CE-F529-CB96-CB6A7AC84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A96A546-2FD2-D86F-F18A-35EB3DDE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69"/>
          <a:stretch/>
        </p:blipFill>
        <p:spPr>
          <a:xfrm>
            <a:off x="643467" y="1002622"/>
            <a:ext cx="6633633" cy="4852755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1FB6FE8-9501-F594-9727-C97280BAB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32"/>
          <a:stretch/>
        </p:blipFill>
        <p:spPr>
          <a:xfrm>
            <a:off x="7505699" y="1002622"/>
            <a:ext cx="1261533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8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461EA-3B08-2D8A-BEFD-A12179D5C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1E0F9C7-1775-162B-5452-96ACC01E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9"/>
          <a:stretch/>
        </p:blipFill>
        <p:spPr>
          <a:xfrm>
            <a:off x="643467" y="1002622"/>
            <a:ext cx="10910358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C11B2-6532-EB35-3D5B-50465776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hite and grey gradient&#10;&#10;Description automatically generated with medium confidence">
            <a:extLst>
              <a:ext uri="{FF2B5EF4-FFF2-40B4-BE49-F238E27FC236}">
                <a16:creationId xmlns:a16="http://schemas.microsoft.com/office/drawing/2014/main" id="{6A6B2AD7-D74A-128E-34B8-C732203D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0"/>
          <a:stretch/>
        </p:blipFill>
        <p:spPr>
          <a:xfrm>
            <a:off x="609589" y="685794"/>
            <a:ext cx="3638561" cy="5486411"/>
          </a:xfrm>
          <a:prstGeom prst="rect">
            <a:avLst/>
          </a:prstGeom>
        </p:spPr>
      </p:pic>
      <p:pic>
        <p:nvPicPr>
          <p:cNvPr id="4" name="Picture 3" descr="A screenshot of a white and grey gradient&#10;&#10;Description automatically generated with medium confidence">
            <a:extLst>
              <a:ext uri="{FF2B5EF4-FFF2-40B4-BE49-F238E27FC236}">
                <a16:creationId xmlns:a16="http://schemas.microsoft.com/office/drawing/2014/main" id="{DD521BE6-3ADE-7FCF-507E-EDDC72DD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7"/>
          <a:stretch/>
        </p:blipFill>
        <p:spPr>
          <a:xfrm>
            <a:off x="4324350" y="685794"/>
            <a:ext cx="1362086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BE62F-B3B2-935E-D06E-69580439C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hite and grey gradient&#10;&#10;Description automatically generated with medium confidence">
            <a:extLst>
              <a:ext uri="{FF2B5EF4-FFF2-40B4-BE49-F238E27FC236}">
                <a16:creationId xmlns:a16="http://schemas.microsoft.com/office/drawing/2014/main" id="{BFB9C33C-36D3-6AB9-BBC8-B1C238A60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04"/>
          <a:stretch/>
        </p:blipFill>
        <p:spPr>
          <a:xfrm>
            <a:off x="609589" y="685794"/>
            <a:ext cx="6572261" cy="5486411"/>
          </a:xfrm>
          <a:prstGeom prst="rect">
            <a:avLst/>
          </a:prstGeom>
        </p:spPr>
      </p:pic>
      <p:pic>
        <p:nvPicPr>
          <p:cNvPr id="2" name="Picture 1" descr="A screenshot of a white and grey gradient&#10;&#10;Description automatically generated with medium confidence">
            <a:extLst>
              <a:ext uri="{FF2B5EF4-FFF2-40B4-BE49-F238E27FC236}">
                <a16:creationId xmlns:a16="http://schemas.microsoft.com/office/drawing/2014/main" id="{8FEC392F-27B4-F0EB-5841-28914F282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7"/>
          <a:stretch/>
        </p:blipFill>
        <p:spPr>
          <a:xfrm>
            <a:off x="7277100" y="685794"/>
            <a:ext cx="1362086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8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3060C-A0F4-2C52-E086-5A82972E1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hite and grey gradient&#10;&#10;Description automatically generated with medium confidence">
            <a:extLst>
              <a:ext uri="{FF2B5EF4-FFF2-40B4-BE49-F238E27FC236}">
                <a16:creationId xmlns:a16="http://schemas.microsoft.com/office/drawing/2014/main" id="{3C194B02-5F3B-2554-A2B3-3F14614C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the size of a number of ornithological indicators&#10;&#10;Description automatically generated with medium confidence">
            <a:extLst>
              <a:ext uri="{FF2B5EF4-FFF2-40B4-BE49-F238E27FC236}">
                <a16:creationId xmlns:a16="http://schemas.microsoft.com/office/drawing/2014/main" id="{82707A1A-43B8-28AE-A13B-D3A2A291B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142995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3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DC04FE-3B03-1430-7FFD-292AC0EA8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142995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2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</Words>
  <Application>Microsoft Office PowerPoint</Application>
  <PresentationFormat>Widescreen</PresentationFormat>
  <Paragraphs>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Taylor</dc:creator>
  <cp:lastModifiedBy>Liam Taylor</cp:lastModifiedBy>
  <cp:revision>3</cp:revision>
  <dcterms:created xsi:type="dcterms:W3CDTF">2024-12-18T03:35:06Z</dcterms:created>
  <dcterms:modified xsi:type="dcterms:W3CDTF">2024-12-18T08:43:12Z</dcterms:modified>
</cp:coreProperties>
</file>