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0" r:id="rId3"/>
    <p:sldId id="276" r:id="rId4"/>
    <p:sldId id="279" r:id="rId5"/>
    <p:sldId id="278" r:id="rId6"/>
    <p:sldId id="281" r:id="rId7"/>
    <p:sldId id="282" r:id="rId8"/>
    <p:sldId id="284" r:id="rId9"/>
    <p:sldId id="268" r:id="rId10"/>
    <p:sldId id="283" r:id="rId11"/>
    <p:sldId id="269" r:id="rId12"/>
    <p:sldId id="270" r:id="rId13"/>
    <p:sldId id="271" r:id="rId14"/>
    <p:sldId id="285" r:id="rId15"/>
    <p:sldId id="287" r:id="rId16"/>
    <p:sldId id="288" r:id="rId17"/>
    <p:sldId id="289" r:id="rId18"/>
    <p:sldId id="290" r:id="rId19"/>
    <p:sldId id="291" r:id="rId20"/>
    <p:sldId id="292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B9A2429-BB04-4327-8B60-27B2BF40770D}">
          <p14:sldIdLst>
            <p14:sldId id="256"/>
            <p14:sldId id="280"/>
            <p14:sldId id="276"/>
            <p14:sldId id="279"/>
            <p14:sldId id="278"/>
            <p14:sldId id="281"/>
            <p14:sldId id="282"/>
            <p14:sldId id="284"/>
            <p14:sldId id="268"/>
            <p14:sldId id="283"/>
            <p14:sldId id="269"/>
            <p14:sldId id="270"/>
            <p14:sldId id="271"/>
            <p14:sldId id="285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D143C5-AA8C-4920-BD2C-B4B9239CEEBC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71639-3197-4FC2-9950-173E0B3A8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28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1639-3197-4FC2-9950-173E0B3A8D5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1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95FD6-58ED-2635-829B-ECE64817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6FE582-0728-47EA-AA73-DE72EF9D4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0524B-A366-C72F-34A6-8F69BE946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FED03-9FED-4E2C-179D-C45D0BD2E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71639-3197-4FC2-9950-173E0B3A8D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4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1940-FEDF-DAC9-FA66-7E800428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E2EEB-E17E-C3BD-D8AE-B833F1F1C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C8C5B-39A2-54A9-67D5-AF8308EE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60D42-6523-FE43-3EC2-818D1C24C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C6D93-A294-5328-4A96-65F6CB0C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986A-877A-60C5-78EF-FA327BB3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2C6B0-1716-177B-8EE0-64C619F6B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4925-3674-C88E-BFB0-F849ABEC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A5691-58D5-7E30-BCDE-95662F56E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BDF72-C325-B8FF-5961-68714E18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3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8BA98-B994-2FC2-616A-7CD481178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409DD8-B6EB-F3D9-8D26-74D82DC70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1B66-C89F-51FD-F7BF-944F8E4AC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BF4C6-F0B8-A7D1-F0AE-62F297F9A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58A2D-CF5C-06F4-E826-7E47307F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5E0E1-AAEC-5DB4-21DB-34CB162C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1684F-E705-53D4-B2EF-55666FCC1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2C357-C9DB-71CB-40A8-B91CBA417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94A8D-019E-7B82-35CD-E788EBEFC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17A67-7D1B-E324-944A-FE0CE202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0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12127-25EE-A643-4FE8-7199250C5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F3D70-17AB-6044-D3EC-19CC09628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94CC0-BDAC-DFF3-1996-79859622E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F8A82-B624-6A53-7396-AFA274409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6398-AE95-18EF-3AFD-7D2DC1F1C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50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D5EE-AB7E-A223-DB68-49F5933A4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4CF8-5978-BA00-4248-B999C5D7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FFE2D-2332-E42B-D1C3-2F8EAA18B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F28B8-1DE3-B1E4-DD52-3AE6FA283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87DF2-9A6D-65F3-9C1F-305F9759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03C71-4615-79B6-53F3-4D59DCCD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05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8218-50AE-4B23-5A21-033BBB92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B44C-6BC8-66F0-8286-80564BA15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41861-524A-46CA-BDF0-D6880E73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B4A81-1FB5-D7A3-1D9A-7084FE039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A6D6E9-C0AB-EA7E-3C5B-6ECA4D4D05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26CCC-65BC-77A1-658D-93BBEDC3A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6A5A9-B316-5701-2D84-6E970D5A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B180AA-ED96-C426-E618-7FA69E45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1630-CE2B-DFD5-B7C3-43D92823D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792A7-95EC-D556-7851-961A2CF1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522E8-31AC-DE9D-D3AC-CD55576F3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750FA-30DF-34B4-718A-C3143B18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117A5-777A-2978-1338-4440731E9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1B18D-AF59-17F1-A911-8B63300F9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755D-219D-2692-9455-4C33EB12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1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04E9-9BEC-B685-535D-3FE373DF3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19FD-A8D5-7EDE-3144-E86D19B7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2F930-B21A-772C-2C85-AFC43E04B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6FDD-E95B-AA0F-45CF-602A68E31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CC51B-9EFF-8CA6-0C2A-09471D8D8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7EA0-0D67-E165-D486-455807EDC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FC5E-F860-2C87-65E3-E0450CC6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D4A86-4734-C5AD-CE29-0A58F80DA7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F6C44B-2606-0451-E88F-FB5B058F9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11B4B-7901-51D3-773A-3261457A1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698E7-62A4-D4D2-4B51-7AB69A2B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4E92A-A586-FB39-6411-40E36EE0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7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D1144A-4F8F-33FB-5025-4DF5EA66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4A5FA-6082-027E-402D-CC241BC94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866C-5FF7-1C64-D8B1-58A4DB1BD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BBDF2-9A12-4067-84DF-8DD5947A1DA9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30B3-4C55-332D-4207-DE87DA356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5B0E1-4D8A-110F-F7D5-179597D06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F38B7-7622-4833-BE47-44D08EEC0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6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1287A37D-BCDB-F59E-45EF-EA04DFE54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81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3F0FD-BB6E-2757-43B8-3358A924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types of growth&#10;&#10;Description automatically generated with medium confidence">
            <a:extLst>
              <a:ext uri="{FF2B5EF4-FFF2-40B4-BE49-F238E27FC236}">
                <a16:creationId xmlns:a16="http://schemas.microsoft.com/office/drawing/2014/main" id="{7CE84B85-7CD6-FA50-69A0-8D8D807BA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142995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05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07D43B9-B6CF-F5FF-3894-73B996F53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1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2BE46A-4154-A176-6EF5-46AF72373274}"/>
              </a:ext>
            </a:extLst>
          </p:cNvPr>
          <p:cNvSpPr txBox="1"/>
          <p:nvPr/>
        </p:nvSpPr>
        <p:spPr>
          <a:xfrm>
            <a:off x="449943" y="264457"/>
            <a:ext cx="231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strategies only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4C837D83-22DC-512D-1707-2DAD8BE51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600196"/>
            <a:ext cx="5486411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21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same graph&#10;&#10;Description automatically generated with medium confidence">
            <a:extLst>
              <a:ext uri="{FF2B5EF4-FFF2-40B4-BE49-F238E27FC236}">
                <a16:creationId xmlns:a16="http://schemas.microsoft.com/office/drawing/2014/main" id="{B5DBE08C-1018-56B2-FF90-44461BC74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007" b="11791"/>
          <a:stretch/>
        </p:blipFill>
        <p:spPr>
          <a:xfrm>
            <a:off x="1523991" y="1600197"/>
            <a:ext cx="4754262" cy="3226328"/>
          </a:xfrm>
          <a:prstGeom prst="rect">
            <a:avLst/>
          </a:prstGeom>
        </p:spPr>
      </p:pic>
      <p:pic>
        <p:nvPicPr>
          <p:cNvPr id="4" name="Picture 3" descr="A graph of a graph showing the same graph&#10;&#10;Description automatically generated with medium confidence">
            <a:extLst>
              <a:ext uri="{FF2B5EF4-FFF2-40B4-BE49-F238E27FC236}">
                <a16:creationId xmlns:a16="http://schemas.microsoft.com/office/drawing/2014/main" id="{AB89F178-5343-988B-EA92-908E944850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1" t="88209" r="28746" b="1525"/>
          <a:stretch/>
        </p:blipFill>
        <p:spPr>
          <a:xfrm>
            <a:off x="3091991" y="4882303"/>
            <a:ext cx="2875175" cy="3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35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A708-7F53-73DD-C137-CCC30679A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the same graph&#10;&#10;Description automatically generated with medium confidence">
            <a:extLst>
              <a:ext uri="{FF2B5EF4-FFF2-40B4-BE49-F238E27FC236}">
                <a16:creationId xmlns:a16="http://schemas.microsoft.com/office/drawing/2014/main" id="{B6820AEC-7A42-FB77-77BC-757E56AA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1600196"/>
            <a:ext cx="914401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01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success in regular environment&#10;&#10;Description automatically generated">
            <a:extLst>
              <a:ext uri="{FF2B5EF4-FFF2-40B4-BE49-F238E27FC236}">
                <a16:creationId xmlns:a16="http://schemas.microsoft.com/office/drawing/2014/main" id="{F0FA5A7B-7CB2-55CE-2E7F-15969AC91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600196"/>
            <a:ext cx="640081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growth and progress&#10;&#10;Description automatically generated with medium confidence">
            <a:extLst>
              <a:ext uri="{FF2B5EF4-FFF2-40B4-BE49-F238E27FC236}">
                <a16:creationId xmlns:a16="http://schemas.microsoft.com/office/drawing/2014/main" id="{DBA6D59E-51F9-E5B9-D2F1-396A325B4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600196"/>
            <a:ext cx="640081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0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ine of smoke from a plane&#10;&#10;Description automatically generated with medium confidence">
            <a:extLst>
              <a:ext uri="{FF2B5EF4-FFF2-40B4-BE49-F238E27FC236}">
                <a16:creationId xmlns:a16="http://schemas.microsoft.com/office/drawing/2014/main" id="{22DC32AC-8C0D-0223-4F8F-AA6A05A16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600196"/>
            <a:ext cx="640081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8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ack line in the air&#10;&#10;Description automatically generated">
            <a:extLst>
              <a:ext uri="{FF2B5EF4-FFF2-40B4-BE49-F238E27FC236}">
                <a16:creationId xmlns:a16="http://schemas.microsoft.com/office/drawing/2014/main" id="{CDD4C940-C36D-84DB-7039-F758EE51F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600196"/>
            <a:ext cx="640081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01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DA6B11EF-4CCD-8A99-2A59-D554F754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3" y="1600196"/>
            <a:ext cx="6400813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4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75E66-ACB4-D5BA-3EDD-3409911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0E2EDD4-1727-A7FC-828A-B7B0ED45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68"/>
          <a:stretch/>
        </p:blipFill>
        <p:spPr>
          <a:xfrm>
            <a:off x="643467" y="1002622"/>
            <a:ext cx="3645729" cy="4852755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96D5702-570A-5CA5-0149-D45FFDA54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10"/>
          <a:stretch/>
        </p:blipFill>
        <p:spPr>
          <a:xfrm>
            <a:off x="4411744" y="1002622"/>
            <a:ext cx="1263890" cy="4852755"/>
          </a:xfrm>
          <a:prstGeom prst="rect">
            <a:avLst/>
          </a:prstGeom>
        </p:spPr>
      </p:pic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C09AFF3-5769-47AA-73F9-5E415F6C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50" t="93530" r="47541"/>
          <a:stretch/>
        </p:blipFill>
        <p:spPr>
          <a:xfrm>
            <a:off x="2215299" y="5541390"/>
            <a:ext cx="1124236" cy="31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22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Description automatically generated">
            <a:extLst>
              <a:ext uri="{FF2B5EF4-FFF2-40B4-BE49-F238E27FC236}">
                <a16:creationId xmlns:a16="http://schemas.microsoft.com/office/drawing/2014/main" id="{FBF097AA-AACB-E41A-F8C9-5A3FA7E3A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995" y="1600196"/>
            <a:ext cx="4572009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23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052C4-B740-3B75-4EE3-2F4EEA21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21623C33-E24C-1596-4B88-8289AD96F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26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299CAF1-FA48-1D69-50A8-5A04A2B77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64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B03AB49-15B7-9EB1-9AAA-DD4D97E3B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247985"/>
            <a:ext cx="10905066" cy="436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6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B5C8-9855-AC68-0E95-35DA575C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8D63DD2-0117-9881-3B69-4DB4FB039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39"/>
          <a:stretch/>
        </p:blipFill>
        <p:spPr>
          <a:xfrm>
            <a:off x="643467" y="1002622"/>
            <a:ext cx="6615172" cy="4852755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C0154925-AEE5-FA6A-DF52-79ED6DD0F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410"/>
          <a:stretch/>
        </p:blipFill>
        <p:spPr>
          <a:xfrm>
            <a:off x="7258639" y="1002622"/>
            <a:ext cx="1263890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73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04D9B-C0B9-4296-DDBE-1BB72DA70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D383448-591D-8707-4B78-3DC3CC564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0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83CB1-6E91-91FE-149C-F02B242C7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DACFC184-2BBA-7D5B-4998-CD26BD9AD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24"/>
          <a:stretch/>
        </p:blipFill>
        <p:spPr>
          <a:xfrm>
            <a:off x="609589" y="685794"/>
            <a:ext cx="3651326" cy="5486411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0600D70A-FD68-4269-ABDB-C3CA0899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2"/>
          <a:stretch/>
        </p:blipFill>
        <p:spPr>
          <a:xfrm>
            <a:off x="4326903" y="685794"/>
            <a:ext cx="1410889" cy="5486411"/>
          </a:xfrm>
          <a:prstGeom prst="rect">
            <a:avLst/>
          </a:prstGeom>
        </p:spPr>
      </p:pic>
      <p:pic>
        <p:nvPicPr>
          <p:cNvPr id="5" name="Picture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49F7C3E-75AC-050B-8743-95FBAAE79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37" t="95891" r="47323"/>
          <a:stretch/>
        </p:blipFill>
        <p:spPr>
          <a:xfrm>
            <a:off x="2205873" y="5956169"/>
            <a:ext cx="1244337" cy="2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4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1031-0089-47FB-B363-933D7589B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D89DFCBC-F59E-A3E3-F104-6374ECBE8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9"/>
          <a:stretch/>
        </p:blipFill>
        <p:spPr>
          <a:xfrm>
            <a:off x="609589" y="685794"/>
            <a:ext cx="6545355" cy="5486411"/>
          </a:xfrm>
          <a:prstGeom prst="rect">
            <a:avLst/>
          </a:prstGeom>
        </p:spPr>
      </p:pic>
      <p:pic>
        <p:nvPicPr>
          <p:cNvPr id="2" name="Picture 1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DDDE919B-7554-C1E2-73A5-C3DF9D5BF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42"/>
          <a:stretch/>
        </p:blipFill>
        <p:spPr>
          <a:xfrm>
            <a:off x="7154944" y="685794"/>
            <a:ext cx="141088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0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9F720-625B-8194-7CCF-741C8B15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E6633AED-8D00-DD59-8DE7-6227FE120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685794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25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FBC07-C256-127D-BE09-E5B43CA75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2C2BC088-C53E-37F9-C7B6-6B29637B0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7"/>
          <a:stretch/>
        </p:blipFill>
        <p:spPr>
          <a:xfrm>
            <a:off x="3352795" y="1142995"/>
            <a:ext cx="4641136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31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16FD1ECE-310F-FE10-C0A1-4BC119D83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4" y="1142995"/>
            <a:ext cx="5486411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72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6</Words>
  <Application>Microsoft Office PowerPoint</Application>
  <PresentationFormat>Widescreen</PresentationFormat>
  <Paragraphs>3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Taylor</dc:creator>
  <cp:lastModifiedBy>Liam Taylor</cp:lastModifiedBy>
  <cp:revision>5</cp:revision>
  <dcterms:created xsi:type="dcterms:W3CDTF">2024-12-18T03:35:06Z</dcterms:created>
  <dcterms:modified xsi:type="dcterms:W3CDTF">2024-12-18T21:30:54Z</dcterms:modified>
</cp:coreProperties>
</file>