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302" r:id="rId3"/>
    <p:sldId id="256" r:id="rId4"/>
    <p:sldId id="280" r:id="rId5"/>
    <p:sldId id="304" r:id="rId6"/>
    <p:sldId id="282" r:id="rId7"/>
    <p:sldId id="297" r:id="rId8"/>
    <p:sldId id="285" r:id="rId9"/>
    <p:sldId id="305" r:id="rId10"/>
    <p:sldId id="298" r:id="rId11"/>
    <p:sldId id="309" r:id="rId12"/>
    <p:sldId id="308" r:id="rId13"/>
    <p:sldId id="299" r:id="rId14"/>
    <p:sldId id="306" r:id="rId15"/>
    <p:sldId id="284" r:id="rId16"/>
    <p:sldId id="268" r:id="rId17"/>
    <p:sldId id="307" r:id="rId18"/>
    <p:sldId id="269" r:id="rId19"/>
    <p:sldId id="270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9A2429-BB04-4327-8B60-27B2BF40770D}">
          <p14:sldIdLst>
            <p14:sldId id="300"/>
            <p14:sldId id="302"/>
            <p14:sldId id="256"/>
            <p14:sldId id="280"/>
            <p14:sldId id="304"/>
            <p14:sldId id="282"/>
            <p14:sldId id="297"/>
            <p14:sldId id="285"/>
            <p14:sldId id="305"/>
            <p14:sldId id="298"/>
            <p14:sldId id="309"/>
            <p14:sldId id="308"/>
            <p14:sldId id="299"/>
            <p14:sldId id="306"/>
            <p14:sldId id="284"/>
            <p14:sldId id="268"/>
            <p14:sldId id="307"/>
            <p14:sldId id="269"/>
            <p14:sldId id="270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>
        <p:scale>
          <a:sx n="75" d="100"/>
          <a:sy n="75" d="100"/>
        </p:scale>
        <p:origin x="-4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43C5-AA8C-4920-BD2C-B4B9239CEEB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1639-3197-4FC2-9950-173E0B3A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5FD6-58ED-2635-829B-ECE64817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FE582-0728-47EA-AA73-DE72EF9D4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0524B-A366-C72F-34A6-8F69BE946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ED03-9FED-4E2C-179D-C45D0BD2E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1639-3197-4FC2-9950-173E0B3A8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9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1940-FEDF-DAC9-FA66-7E800428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2EEB-E17E-C3BD-D8AE-B833F1F1C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C8C5B-39A2-54A9-67D5-AF8308EE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0D42-6523-FE43-3EC2-818D1C24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6D93-A294-5328-4A96-65F6CB0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986A-877A-60C5-78EF-FA327BB3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2C6B0-1716-177B-8EE0-64C619F6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4925-3674-C88E-BFB0-F849ABEC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5691-58D5-7E30-BCDE-95662F5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DF72-C325-B8FF-5961-68714E18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8BA98-B994-2FC2-616A-7CD48117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09DD8-B6EB-F3D9-8D26-74D82DC70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1B66-C89F-51FD-F7BF-944F8E4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F4C6-F0B8-A7D1-F0AE-62F297F9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8A2D-CF5C-06F4-E826-7E47307F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0E1-AAEC-5DB4-21DB-34CB162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684F-E705-53D4-B2EF-55666FCC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C357-C9DB-71CB-40A8-B91CBA41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4A8D-019E-7B82-35CD-E788EBEF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7A67-7D1B-E324-944A-FE0CE202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2127-25EE-A643-4FE8-7199250C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F3D70-17AB-6044-D3EC-19CC09628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4CC0-BDAC-DFF3-1996-79859622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8A82-B624-6A53-7396-AFA2744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6398-AE95-18EF-3AFD-7D2DC1F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D5EE-AB7E-A223-DB68-49F5933A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4CF8-5978-BA00-4248-B999C5D7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FE2D-2332-E42B-D1C3-2F8EAA18B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28B8-1DE3-B1E4-DD52-3AE6FA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7DF2-9A6D-65F3-9C1F-305F975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3C71-4615-79B6-53F3-4D59DCCD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218-50AE-4B23-5A21-033BBB92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B44C-6BC8-66F0-8286-80564BA1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41861-524A-46CA-BDF0-D6880E73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B4A81-1FB5-D7A3-1D9A-7084FE039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6D6E9-C0AB-EA7E-3C5B-6ECA4D4D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26CCC-65BC-77A1-658D-93BBEDC3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A5A9-B316-5701-2D84-6E970D5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180AA-ED96-C426-E618-7FA69E45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1630-CE2B-DFD5-B7C3-43D92823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792A7-95EC-D556-7851-961A2CF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22E8-31AC-DE9D-D3AC-CD55576F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750FA-30DF-34B4-718A-C3143B18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117A5-777A-2978-1338-4440731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1B18D-AF59-17F1-A911-8B63300F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755D-219D-2692-9455-4C33EB12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4E9-9BEC-B685-535D-3FE373D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19FD-A8D5-7EDE-3144-E86D19B7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2F930-B21A-772C-2C85-AFC43E04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6FDD-E95B-AA0F-45CF-602A68E3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C51B-9EFF-8CA6-0C2A-09471D8D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7EA0-0D67-E165-D486-455807ED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FC5E-F860-2C87-65E3-E0450CC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D4A86-4734-C5AD-CE29-0A58F80DA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6C44B-2606-0451-E88F-FB5B058F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1B4B-7901-51D3-773A-3261457A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98E7-62A4-D4D2-4B51-7AB69A2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E92A-A586-FB39-6411-40E36EE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1144A-4F8F-33FB-5025-4DF5EA66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A5FA-6082-027E-402D-CC241BC9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866C-5FF7-1C64-D8B1-58A4DB1B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BBDF2-9A12-4067-84DF-8DD5947A1DA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30B3-4C55-332D-4207-DE87DA356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B0E1-4D8A-110F-F7D5-179597D06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E7D2C-222B-4D63-EF33-338455EB4B98}"/>
              </a:ext>
            </a:extLst>
          </p:cNvPr>
          <p:cNvSpPr txBox="1"/>
          <p:nvPr/>
        </p:nvSpPr>
        <p:spPr>
          <a:xfrm>
            <a:off x="519776" y="1305341"/>
            <a:ext cx="1052589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GOAL: Establish</a:t>
            </a:r>
            <a:r>
              <a:rPr lang="en-US" sz="3000" i="1" dirty="0"/>
              <a:t> in silico </a:t>
            </a:r>
            <a:r>
              <a:rPr lang="en-US" sz="3000" dirty="0"/>
              <a:t>model of biparental care</a:t>
            </a:r>
          </a:p>
          <a:p>
            <a:endParaRPr lang="en-US" sz="3000" dirty="0"/>
          </a:p>
          <a:p>
            <a:r>
              <a:rPr lang="en-US" sz="3000" dirty="0"/>
              <a:t>QUESTIONS FOR THE FIRST MS:</a:t>
            </a:r>
          </a:p>
          <a:p>
            <a:r>
              <a:rPr lang="en-US" sz="3000" dirty="0"/>
              <a:t>What makes an incubation strategy good?</a:t>
            </a:r>
          </a:p>
          <a:p>
            <a:r>
              <a:rPr lang="en-US" sz="3000" dirty="0"/>
              <a:t>Are strategies good individually, or in combination?</a:t>
            </a:r>
          </a:p>
          <a:p>
            <a:r>
              <a:rPr lang="en-US" sz="3000" dirty="0"/>
              <a:t>How sensitive is incubation success to environmental change?</a:t>
            </a:r>
          </a:p>
          <a:p>
            <a:r>
              <a:rPr lang="en-US" sz="3000" dirty="0"/>
              <a:t>How does environmental degradation cause incubation to fail?</a:t>
            </a:r>
          </a:p>
        </p:txBody>
      </p:sp>
    </p:spTree>
    <p:extLst>
      <p:ext uri="{BB962C8B-B14F-4D97-AF65-F5344CB8AC3E}">
        <p14:creationId xmlns:p14="http://schemas.microsoft.com/office/powerpoint/2010/main" val="226737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barcode&#10;&#10;Description automatically generated">
            <a:extLst>
              <a:ext uri="{FF2B5EF4-FFF2-40B4-BE49-F238E27FC236}">
                <a16:creationId xmlns:a16="http://schemas.microsoft.com/office/drawing/2014/main" id="{83AC652C-946F-F111-4A94-3775A4806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2057397"/>
            <a:ext cx="8229617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rcode and a barcode&#10;&#10;Description automatically generated">
            <a:extLst>
              <a:ext uri="{FF2B5EF4-FFF2-40B4-BE49-F238E27FC236}">
                <a16:creationId xmlns:a16="http://schemas.microsoft.com/office/drawing/2014/main" id="{D2DC2F13-35B0-555C-B77C-7EDFEBCE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2057397"/>
            <a:ext cx="8229617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0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61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74E20D-F07E-48F3-203B-C0100AA9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8" y="1644558"/>
            <a:ext cx="9017463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B5D5-DD06-A194-89B1-1A986D14D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F768E-FE5A-4705-F7CC-AA223BDB1C3E}"/>
              </a:ext>
            </a:extLst>
          </p:cNvPr>
          <p:cNvSpPr txBox="1"/>
          <p:nvPr/>
        </p:nvSpPr>
        <p:spPr>
          <a:xfrm>
            <a:off x="519776" y="1305341"/>
            <a:ext cx="10525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How sensitive is incubation success to environmental change?</a:t>
            </a:r>
          </a:p>
        </p:txBody>
      </p:sp>
    </p:spTree>
    <p:extLst>
      <p:ext uri="{BB962C8B-B14F-4D97-AF65-F5344CB8AC3E}">
        <p14:creationId xmlns:p14="http://schemas.microsoft.com/office/powerpoint/2010/main" val="252996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BC07-C256-127D-BE09-E5B43CA75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C2BC088-C53E-37F9-C7B6-6B29637B0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7"/>
          <a:stretch/>
        </p:blipFill>
        <p:spPr>
          <a:xfrm>
            <a:off x="3352795" y="1142995"/>
            <a:ext cx="464113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16FD1ECE-310F-FE10-C0A1-4BC119D83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142995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7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6564-B21D-C760-9ECB-EFDB13E82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40952-C148-FE6F-5FF2-54DD6817E93C}"/>
              </a:ext>
            </a:extLst>
          </p:cNvPr>
          <p:cNvSpPr txBox="1"/>
          <p:nvPr/>
        </p:nvSpPr>
        <p:spPr>
          <a:xfrm>
            <a:off x="519776" y="1305341"/>
            <a:ext cx="10711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How does environmental degradation cause incubation to fail?</a:t>
            </a:r>
          </a:p>
        </p:txBody>
      </p:sp>
    </p:spTree>
    <p:extLst>
      <p:ext uri="{BB962C8B-B14F-4D97-AF65-F5344CB8AC3E}">
        <p14:creationId xmlns:p14="http://schemas.microsoft.com/office/powerpoint/2010/main" val="179400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07D43B9-B6CF-F5FF-3894-73B996F5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2BE46A-4154-A176-6EF5-46AF72373274}"/>
              </a:ext>
            </a:extLst>
          </p:cNvPr>
          <p:cNvSpPr txBox="1"/>
          <p:nvPr/>
        </p:nvSpPr>
        <p:spPr>
          <a:xfrm>
            <a:off x="449943" y="264457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strategies only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C837D83-22DC-512D-1707-2DAD8BE5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19E02-534B-29D2-3A15-F8FCB964E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E395E-98AF-7C2A-687C-4BFDFDC0161B}"/>
              </a:ext>
            </a:extLst>
          </p:cNvPr>
          <p:cNvSpPr txBox="1"/>
          <p:nvPr/>
        </p:nvSpPr>
        <p:spPr>
          <a:xfrm>
            <a:off x="519776" y="1305341"/>
            <a:ext cx="833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GOAL: Establish</a:t>
            </a:r>
            <a:r>
              <a:rPr lang="en-US" sz="3000" i="1" dirty="0"/>
              <a:t> in silico </a:t>
            </a:r>
            <a:r>
              <a:rPr lang="en-US" sz="3000" dirty="0"/>
              <a:t>model of biparental care</a:t>
            </a:r>
          </a:p>
        </p:txBody>
      </p:sp>
    </p:spTree>
    <p:extLst>
      <p:ext uri="{BB962C8B-B14F-4D97-AF65-F5344CB8AC3E}">
        <p14:creationId xmlns:p14="http://schemas.microsoft.com/office/powerpoint/2010/main" val="238811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052C4-B740-3B75-4EE3-2F4EEA21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21623C33-E24C-1596-4B88-8289AD96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4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299CAF1-FA48-1D69-50A8-5A04A2B77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6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B03AB49-15B7-9EB1-9AAA-DD4D97E3B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5D29C6AD-924B-5FE9-EF27-3E48D42CC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A75E66-ACB4-D5BA-3EDD-3409911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89CE0BE-D44D-5904-6524-50EA801E9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0" y="643466"/>
            <a:ext cx="83461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60A9C-82F4-0DA2-940F-4136FC52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FBE54-3061-FB44-2B26-F69D2B4D7E39}"/>
              </a:ext>
            </a:extLst>
          </p:cNvPr>
          <p:cNvSpPr txBox="1"/>
          <p:nvPr/>
        </p:nvSpPr>
        <p:spPr>
          <a:xfrm>
            <a:off x="519776" y="1305341"/>
            <a:ext cx="7088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What makes an incubation strategy good?</a:t>
            </a:r>
          </a:p>
        </p:txBody>
      </p:sp>
    </p:spTree>
    <p:extLst>
      <p:ext uri="{BB962C8B-B14F-4D97-AF65-F5344CB8AC3E}">
        <p14:creationId xmlns:p14="http://schemas.microsoft.com/office/powerpoint/2010/main" val="191891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9F720-625B-8194-7CCF-741C8B15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grid&#10;&#10;Description automatically generated">
            <a:extLst>
              <a:ext uri="{FF2B5EF4-FFF2-40B4-BE49-F238E27FC236}">
                <a16:creationId xmlns:a16="http://schemas.microsoft.com/office/drawing/2014/main" id="{30414F43-BBBB-AA7A-7930-00232E10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AE4C1E1-C29C-AE2D-972E-1A942C578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16031"/>
            <a:ext cx="10905066" cy="3625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6C92B-CC70-B763-E352-059F4844CE2F}"/>
              </a:ext>
            </a:extLst>
          </p:cNvPr>
          <p:cNvSpPr txBox="1"/>
          <p:nvPr/>
        </p:nvSpPr>
        <p:spPr>
          <a:xfrm>
            <a:off x="544031" y="422622"/>
            <a:ext cx="555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strategies in regular environment (150 kJ/day)</a:t>
            </a:r>
          </a:p>
        </p:txBody>
      </p:sp>
    </p:spTree>
    <p:extLst>
      <p:ext uri="{BB962C8B-B14F-4D97-AF65-F5344CB8AC3E}">
        <p14:creationId xmlns:p14="http://schemas.microsoft.com/office/powerpoint/2010/main" val="170952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A708-7F53-73DD-C137-CCC30679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same graph&#10;&#10;Description automatically generated with medium confidence">
            <a:extLst>
              <a:ext uri="{FF2B5EF4-FFF2-40B4-BE49-F238E27FC236}">
                <a16:creationId xmlns:a16="http://schemas.microsoft.com/office/drawing/2014/main" id="{B6820AEC-7A42-FB77-77BC-757E56AA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600196"/>
            <a:ext cx="914401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DF163-4A10-FD45-4E74-55F466AC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FC234-C814-7A2A-0E87-9A1C5DD77F78}"/>
              </a:ext>
            </a:extLst>
          </p:cNvPr>
          <p:cNvSpPr txBox="1"/>
          <p:nvPr/>
        </p:nvSpPr>
        <p:spPr>
          <a:xfrm>
            <a:off x="519776" y="1305341"/>
            <a:ext cx="8550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Are strategies good individually, or in combination?</a:t>
            </a:r>
          </a:p>
        </p:txBody>
      </p:sp>
    </p:spTree>
    <p:extLst>
      <p:ext uri="{BB962C8B-B14F-4D97-AF65-F5344CB8AC3E}">
        <p14:creationId xmlns:p14="http://schemas.microsoft.com/office/powerpoint/2010/main" val="104020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108</Words>
  <Application>Microsoft Office PowerPoint</Application>
  <PresentationFormat>Widescreen</PresentationFormat>
  <Paragraphs>15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Taylor</dc:creator>
  <cp:lastModifiedBy>Liam Taylor</cp:lastModifiedBy>
  <cp:revision>10</cp:revision>
  <dcterms:created xsi:type="dcterms:W3CDTF">2024-12-18T03:35:06Z</dcterms:created>
  <dcterms:modified xsi:type="dcterms:W3CDTF">2024-12-20T06:34:03Z</dcterms:modified>
</cp:coreProperties>
</file>