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9" r:id="rId10"/>
    <p:sldId id="451" r:id="rId11"/>
  </p:sldIdLst>
  <p:sldSz cx="12192000" cy="7162800"/>
  <p:notesSz cx="6858000" cy="9144000"/>
  <p:embeddedFontLst>
    <p:embeddedFont>
      <p:font typeface="Calibri" panose="020F050202020403020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2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5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163253" y="2123440"/>
            <a:ext cx="586549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函数</a:t>
            </a: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(Function)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741420" y="3352800"/>
            <a:ext cx="472376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函数声明、函数调用和函数参数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理解函数的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概念和作用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掌握函数的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声明方式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学会函数的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调用方法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函数参数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的使用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函数声明的基本语法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5800" y="2362200"/>
            <a:ext cx="439928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函数名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参数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1,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参数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2, ...)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函数体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return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返回值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sayHello(name)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const message = `Hello, ${name}!`;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console.log(message);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return message;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调用函数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console.log(sayHello("syxy"));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Hello, syxy!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Hello, syxy!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2895600"/>
            <a:ext cx="7583170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函数返回值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函数的返回值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: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2286000" y="148336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关键字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7"/>
            </p:custDataLst>
          </p:nvPr>
        </p:nvSpPr>
        <p:spPr>
          <a:xfrm>
            <a:off x="2286000" y="1918970"/>
            <a:ext cx="284924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可以返回任意类型的值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8"/>
            </p:custDataLst>
          </p:nvPr>
        </p:nvSpPr>
        <p:spPr>
          <a:xfrm>
            <a:off x="2286000" y="2332990"/>
            <a:ext cx="27184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没有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return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则返回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undefined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2514600"/>
            <a:ext cx="4166235" cy="4271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function add(a, b)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  const result = a + b;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  console.log(`${a} + ${b} = ${result}`);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  return result;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const sum = add(3, 4);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console.log("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返回值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:", sum);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// 3 + 4 = 7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返回值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 7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function noReturn()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这个函数没有返回值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console.log("undefined:", noReturn());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</a:rPr>
              <a:t>这个函数没有返回值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</a:rPr>
              <a:t>// undefined: undefined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5060" y="2667000"/>
            <a:ext cx="7185025" cy="3892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函数参数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函数参数的使用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4"/>
          <p:cNvSpPr txBox="1"/>
          <p:nvPr/>
        </p:nvSpPr>
        <p:spPr>
          <a:xfrm>
            <a:off x="2667000" y="1471295"/>
            <a:ext cx="310197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形参：函数定义时的参数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2667000" y="1885315"/>
            <a:ext cx="290322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实参：函数调用时的参数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2667000" y="2299335"/>
            <a:ext cx="27679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参数可选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2667000"/>
            <a:ext cx="40722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greet(name =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访客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const greeting = 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欢迎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${name}!`;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console.log(greeting);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return greeting;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console.log(greet("syxy"));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console.log(greet());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欢迎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syxy!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欢迎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syxy!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欢迎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访客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!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欢迎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访客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!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3124200"/>
            <a:ext cx="6301105" cy="3159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函数作为值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函数作为值使用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802640" y="24472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函数可以赋值给变量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16"/>
          <p:cNvSpPr txBox="1"/>
          <p:nvPr>
            <p:custDataLst>
              <p:tags r:id="rId8"/>
            </p:custDataLst>
          </p:nvPr>
        </p:nvSpPr>
        <p:spPr>
          <a:xfrm>
            <a:off x="802640" y="2895600"/>
            <a:ext cx="268541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函数可以作为参数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Box 17"/>
          <p:cNvSpPr txBox="1"/>
          <p:nvPr>
            <p:custDataLst>
              <p:tags r:id="rId9"/>
            </p:custDataLst>
          </p:nvPr>
        </p:nvSpPr>
        <p:spPr>
          <a:xfrm>
            <a:off x="802640" y="3309620"/>
            <a:ext cx="27184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函数可以作为返回值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24200" y="1752600"/>
            <a:ext cx="3472180" cy="4889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multiply = function(x, y)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const result = x * y;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console.log(`${x} * ${y} = ${result}`);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result;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console.log(multiply(5, 6));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5 * 6 = 30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30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函数作为参数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calculate(operation, a, b)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执行计算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...");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operation(a, b);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console.log(calculate(multiply, 4, 5));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执行计算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4 * 5 = 20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20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9800" y="3124200"/>
            <a:ext cx="6018530" cy="3406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练习题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981200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练习：完成以下函数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createMultiplier(factor)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补全代码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double = createMultiplier(2);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triple = createMultiplier(3);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console.log(double(5));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console.log(triple(5));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550100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函数是代码复用的基本单位，可以有参数和返回值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函数是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的一等公民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函数可以作为值使用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8125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函数让代码更加模块化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4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5.xml><?xml version="1.0" encoding="utf-8"?>
<p:tagLst xmlns:p="http://schemas.openxmlformats.org/presentationml/2006/main">
  <p:tag name="commondata" val="eyJoZGlkIjoiMjZiZTdmNDI5YmQ5ZGI2ZTE5OGRlYjBkN2QzN2Y1MDQifQ==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WPS 演示</Application>
  <PresentationFormat>On-screen Show (4:3)</PresentationFormat>
  <Paragraphs>179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80</cp:revision>
  <dcterms:created xsi:type="dcterms:W3CDTF">2006-08-16T00:00:00Z</dcterms:created>
  <dcterms:modified xsi:type="dcterms:W3CDTF">2025-01-31T08:31:21Z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