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453" r:id="rId7"/>
    <p:sldId id="263" r:id="rId8"/>
    <p:sldId id="446" r:id="rId9"/>
    <p:sldId id="447" r:id="rId10"/>
    <p:sldId id="448" r:id="rId11"/>
    <p:sldId id="449" r:id="rId12"/>
    <p:sldId id="450" r:id="rId13"/>
    <p:sldId id="454" r:id="rId14"/>
    <p:sldId id="455" r:id="rId15"/>
    <p:sldId id="456" r:id="rId16"/>
    <p:sldId id="457" r:id="rId17"/>
    <p:sldId id="451" r:id="rId18"/>
  </p:sldIdLst>
  <p:sldSz cx="12192000" cy="7162800"/>
  <p:notesSz cx="6858000" cy="9144000"/>
  <p:embeddedFontLs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1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9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227830" y="2123440"/>
            <a:ext cx="373634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条件语句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518535" y="3352800"/>
            <a:ext cx="510222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if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语句、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if-else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语句和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if-else-if 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三元运算符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2070100"/>
            <a:ext cx="41294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三元运算符的基本结构：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?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 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↓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↓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判断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true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最简洁的条件判断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必须有两个结果值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适合简单的二选一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可以嵌套使用（但不推荐）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1600" y="1646555"/>
            <a:ext cx="60960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三元运算符是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的简洁写法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语法：条件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?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 :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：判断年龄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age = 20;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canVote = age &gt;= 18 ?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可以投票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 : 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不能投票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年龄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${age}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${canVote}`);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：会员折扣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isMember = true;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price = 100;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finalPrice = isMember ? price * 0.8 : price;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console.log(`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最终价格：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${finalPrice}`);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描述：三元运算符适合简单的条件判断，可以让代码更简洁。但对于复杂的判断，还是建议使用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三元运算符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1676400"/>
            <a:ext cx="8481060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条件判断的嵌套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97180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// </a:t>
            </a:r>
            <a:r>
              <a:rPr lang="zh-CN" altLang="en-US" sz="1400"/>
              <a:t>条件语句可以嵌套使用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适用于需要多重判断的场景</a:t>
            </a:r>
            <a:endParaRPr lang="en-US" altLang="zh-CN" sz="1400"/>
          </a:p>
          <a:p>
            <a:r>
              <a:rPr lang="en-US" altLang="zh-CN" sz="1400"/>
              <a:t>let age = 20;</a:t>
            </a:r>
            <a:endParaRPr lang="en-US" altLang="zh-CN" sz="1400"/>
          </a:p>
          <a:p>
            <a:r>
              <a:rPr lang="en-US" altLang="zh-CN" sz="1400"/>
              <a:t>let isStudent = true;</a:t>
            </a:r>
            <a:endParaRPr lang="en-US" altLang="zh-CN" sz="1400"/>
          </a:p>
          <a:p>
            <a:r>
              <a:rPr lang="en-US" altLang="zh-CN" sz="1400"/>
              <a:t>let hasCard = true;</a:t>
            </a:r>
            <a:endParaRPr lang="en-US" altLang="zh-CN" sz="1400"/>
          </a:p>
          <a:p>
            <a:r>
              <a:rPr lang="en-US" altLang="zh-CN" sz="1400"/>
              <a:t>console.log("</a:t>
            </a:r>
            <a:r>
              <a:rPr lang="zh-CN" altLang="en-US" sz="1400"/>
              <a:t>顾客信息</a:t>
            </a:r>
            <a:r>
              <a:rPr lang="en-US" altLang="zh-CN" sz="1400"/>
              <a:t>:");</a:t>
            </a:r>
            <a:endParaRPr lang="en-US" altLang="zh-CN" sz="1400"/>
          </a:p>
          <a:p>
            <a:r>
              <a:rPr lang="en-US" altLang="zh-CN" sz="1400"/>
              <a:t>console.log("- </a:t>
            </a:r>
            <a:r>
              <a:rPr lang="zh-CN" altLang="en-US" sz="1400"/>
              <a:t>年龄</a:t>
            </a:r>
            <a:r>
              <a:rPr lang="en-US" altLang="zh-CN" sz="1400"/>
              <a:t>:", age);</a:t>
            </a:r>
            <a:endParaRPr lang="en-US" altLang="zh-CN" sz="1400"/>
          </a:p>
          <a:p>
            <a:r>
              <a:rPr lang="en-US" altLang="zh-CN" sz="1400"/>
              <a:t>console.log("- </a:t>
            </a:r>
            <a:r>
              <a:rPr lang="zh-CN" altLang="en-US" sz="1400"/>
              <a:t>是否学生</a:t>
            </a:r>
            <a:r>
              <a:rPr lang="en-US" altLang="zh-CN" sz="1400"/>
              <a:t>:", isStudent);</a:t>
            </a:r>
            <a:endParaRPr lang="en-US" altLang="zh-CN" sz="1400"/>
          </a:p>
          <a:p>
            <a:r>
              <a:rPr lang="en-US" altLang="zh-CN" sz="1400"/>
              <a:t>console.log("- </a:t>
            </a:r>
            <a:r>
              <a:rPr lang="zh-CN" altLang="en-US" sz="1400"/>
              <a:t>是否有卡</a:t>
            </a:r>
            <a:r>
              <a:rPr lang="en-US" altLang="zh-CN" sz="1400"/>
              <a:t>:", hasCard);</a:t>
            </a:r>
            <a:endParaRPr lang="en-US" altLang="zh-CN" sz="1400"/>
          </a:p>
          <a:p>
            <a:r>
              <a:rPr lang="en-US" altLang="zh-CN" sz="1400"/>
              <a:t>if (age &gt;= 18) {</a:t>
            </a:r>
            <a:endParaRPr lang="en-US" altLang="zh-CN" sz="1400"/>
          </a:p>
          <a:p>
            <a:r>
              <a:rPr lang="en-US" altLang="zh-CN" sz="1400"/>
              <a:t>    if (isStudent) {</a:t>
            </a:r>
            <a:endParaRPr lang="en-US" altLang="zh-CN" sz="1400"/>
          </a:p>
          <a:p>
            <a:r>
              <a:rPr lang="en-US" altLang="zh-CN" sz="1400"/>
              <a:t>        if (hasCard) {</a:t>
            </a:r>
            <a:endParaRPr lang="en-US" altLang="zh-CN" sz="1400"/>
          </a:p>
          <a:p>
            <a:r>
              <a:rPr lang="en-US" altLang="zh-CN" sz="1400"/>
              <a:t>            console.log("</a:t>
            </a:r>
            <a:r>
              <a:rPr lang="zh-CN" altLang="en-US" sz="1400"/>
              <a:t>可以享受学生优惠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    } else {</a:t>
            </a:r>
            <a:endParaRPr lang="en-US" altLang="zh-CN" sz="1400"/>
          </a:p>
          <a:p>
            <a:r>
              <a:rPr lang="en-US" altLang="zh-CN" sz="1400"/>
              <a:t>            console.log("</a:t>
            </a:r>
            <a:r>
              <a:rPr lang="zh-CN" altLang="en-US" sz="1400"/>
              <a:t>请先办理学生卡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    }</a:t>
            </a:r>
            <a:endParaRPr lang="en-US" altLang="zh-CN" sz="1400"/>
          </a:p>
          <a:p>
            <a:r>
              <a:rPr lang="en-US" altLang="zh-CN" sz="1400"/>
              <a:t>    } else {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非学生不能享受优惠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}</a:t>
            </a:r>
            <a:endParaRPr lang="en-US" altLang="zh-CN" sz="1400"/>
          </a:p>
          <a:p>
            <a:r>
              <a:rPr lang="en-US" altLang="zh-CN" sz="1400"/>
              <a:t>} else {</a:t>
            </a:r>
            <a:endParaRPr lang="en-US" altLang="zh-CN" sz="1400"/>
          </a:p>
          <a:p>
            <a:r>
              <a:rPr lang="en-US" altLang="zh-CN" sz="1400"/>
              <a:t>    console.log("</a:t>
            </a:r>
            <a:r>
              <a:rPr lang="zh-CN" altLang="en-US" sz="1400"/>
              <a:t>未成年人不能购买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zh-CN" altLang="en-US" sz="1400"/>
              <a:t>描述：通过嵌套条件语句，我们可以处理更复杂的判断逻辑。但要注意，嵌套层级不宜过多，否则会影响代码的可读性。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条件判断的嵌套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0" y="1404620"/>
            <a:ext cx="7833360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19400" y="1430655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// </a:t>
            </a:r>
            <a:r>
              <a:rPr lang="zh-CN" altLang="en-US" sz="1400"/>
              <a:t>练习：编写一个函数判断成绩等级并给出建议</a:t>
            </a:r>
            <a:endParaRPr lang="en-US" altLang="zh-CN" sz="1400"/>
          </a:p>
          <a:p>
            <a:r>
              <a:rPr lang="en-US" altLang="zh-CN" sz="1400"/>
              <a:t>function getGradeAndAdvice(score) {</a:t>
            </a:r>
            <a:endParaRPr lang="en-US" altLang="zh-CN" sz="1400"/>
          </a:p>
          <a:p>
            <a:r>
              <a:rPr lang="en-US" altLang="zh-CN" sz="1400"/>
              <a:t>    console.log("\n</a:t>
            </a:r>
            <a:r>
              <a:rPr lang="zh-CN" altLang="en-US" sz="1400"/>
              <a:t>学生分数</a:t>
            </a:r>
            <a:r>
              <a:rPr lang="en-US" altLang="zh-CN" sz="1400"/>
              <a:t>:", score);</a:t>
            </a:r>
            <a:endParaRPr lang="en-US" altLang="zh-CN" sz="1400"/>
          </a:p>
          <a:p>
            <a:r>
              <a:rPr lang="en-US" altLang="zh-CN" sz="1400"/>
              <a:t>    if (score &gt;= 90) {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等级：</a:t>
            </a:r>
            <a:r>
              <a:rPr lang="en-US" altLang="zh-CN" sz="1400"/>
              <a:t>A");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建议：继续保持！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} else if (score &gt;= 80) {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等级：</a:t>
            </a:r>
            <a:r>
              <a:rPr lang="en-US" altLang="zh-CN" sz="1400"/>
              <a:t>B");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建议：还可以更好！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} else if (score &gt;= 60) {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等级：</a:t>
            </a:r>
            <a:r>
              <a:rPr lang="en-US" altLang="zh-CN" sz="1400"/>
              <a:t>C");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建议：需要努力！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} else {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等级：</a:t>
            </a:r>
            <a:r>
              <a:rPr lang="en-US" altLang="zh-CN" sz="1400"/>
              <a:t>D");</a:t>
            </a:r>
            <a:endParaRPr lang="en-US" altLang="zh-CN" sz="1400"/>
          </a:p>
          <a:p>
            <a:r>
              <a:rPr lang="en-US" altLang="zh-CN" sz="1400"/>
              <a:t>        console.log("</a:t>
            </a:r>
            <a:r>
              <a:rPr lang="zh-CN" altLang="en-US" sz="1400"/>
              <a:t>建议：建议补习！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    }</a:t>
            </a:r>
            <a:endParaRPr lang="en-US" altLang="zh-CN" sz="1400"/>
          </a:p>
          <a:p>
            <a:r>
              <a:rPr lang="en-US" altLang="zh-CN" sz="1400"/>
              <a:t>}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测试不同分数</a:t>
            </a:r>
            <a:endParaRPr lang="zh-CN" altLang="en-US" sz="1400"/>
          </a:p>
          <a:p>
            <a:r>
              <a:rPr lang="en-US" altLang="zh-CN" sz="1400"/>
              <a:t>getGradeAndAdvice(95);</a:t>
            </a:r>
            <a:endParaRPr lang="en-US" altLang="zh-CN" sz="1400"/>
          </a:p>
          <a:p>
            <a:r>
              <a:rPr lang="en-US" altLang="zh-CN" sz="1400"/>
              <a:t>getGradeAndAdvice(85);</a:t>
            </a:r>
            <a:endParaRPr lang="en-US" altLang="zh-CN" sz="1400"/>
          </a:p>
          <a:p>
            <a:r>
              <a:rPr lang="en-US" altLang="zh-CN" sz="1400"/>
              <a:t>getGradeAndAdvice(55);</a:t>
            </a:r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描述：这个练习综合运用了我们学过的条件语句知识，通过实际编码来加深理解。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4000" y="2209800"/>
            <a:ext cx="6096000" cy="1681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语句：单一条件判断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if-else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语句：二选一场景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else-if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语句：多条件判断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三元运算符：简洁的条件判断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条件嵌套：处理复杂逻辑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if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语句的基本用法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语句的应用场景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if-else-if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处理多条件判断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三元运算符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的简洁写法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981200"/>
            <a:ext cx="6096000" cy="374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语句的基本结构：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if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{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只有一个分支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最基本的条件语句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只在条件为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时执行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适用于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要么执行，要么不执行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条件必须放在圆括号中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57800" y="175260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语句是最基本的条件语句，当条件为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时执行代码块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适用于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要么执行，要么不执行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score = 85;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当前分数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:", score);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 (score &gt;= 60)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考试及格！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当前分数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 85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考试及格！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描述：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语句会判断括号中的条件，只有当条件为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true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时，才会执行大括号中的代码。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543050"/>
            <a:ext cx="8366760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语句的条件判断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437005"/>
            <a:ext cx="3615055" cy="5249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/>
              <a:t>// </a:t>
            </a:r>
            <a:r>
              <a:rPr lang="zh-CN" altLang="en-US" sz="1400"/>
              <a:t>以下值会被转换为</a:t>
            </a:r>
            <a:r>
              <a:rPr lang="en-US" altLang="zh-CN" sz="1400"/>
              <a:t>false</a:t>
            </a:r>
            <a:r>
              <a:rPr lang="zh-CN" altLang="en-US" sz="1400"/>
              <a:t>：</a:t>
            </a:r>
            <a:endParaRPr lang="zh-CN" altLang="en-US" sz="1400"/>
          </a:p>
          <a:p>
            <a:r>
              <a:rPr lang="en-US" altLang="zh-CN" sz="1400"/>
              <a:t>console.log("false</a:t>
            </a:r>
            <a:r>
              <a:rPr lang="zh-CN" altLang="en-US" sz="1400"/>
              <a:t>的情况：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(false)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(undefined)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(null)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(0)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(NaN)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("") console.log("</a:t>
            </a:r>
            <a:r>
              <a:rPr lang="zh-CN" altLang="en-US" sz="1400"/>
              <a:t>不会显示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以下值会被转换为</a:t>
            </a:r>
            <a:r>
              <a:rPr lang="en-US" altLang="zh-CN" sz="1400"/>
              <a:t>true</a:t>
            </a:r>
            <a:r>
              <a:rPr lang="zh-CN" altLang="en-US" sz="1400"/>
              <a:t>：</a:t>
            </a:r>
            <a:endParaRPr lang="zh-CN" altLang="en-US" sz="1400"/>
          </a:p>
          <a:p>
            <a:r>
              <a:rPr lang="en-US" altLang="zh-CN" sz="1400"/>
              <a:t>console.log("\ntrue</a:t>
            </a:r>
            <a:r>
              <a:rPr lang="zh-CN" altLang="en-US" sz="1400"/>
              <a:t>的情况：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(true) console.log("true");</a:t>
            </a:r>
            <a:endParaRPr lang="en-US" altLang="zh-CN" sz="1400"/>
          </a:p>
          <a:p>
            <a:r>
              <a:rPr lang="en-US" altLang="zh-CN" sz="1400"/>
              <a:t>if (1) console.log("1");</a:t>
            </a:r>
            <a:endParaRPr lang="en-US" altLang="zh-CN" sz="1400"/>
          </a:p>
          <a:p>
            <a:r>
              <a:rPr lang="en-US" altLang="zh-CN" sz="1400"/>
              <a:t>if ("hello") console.log("</a:t>
            </a:r>
            <a:r>
              <a:rPr lang="zh-CN" altLang="en-US" sz="1400"/>
              <a:t>非空字符串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([]) console.log("</a:t>
            </a:r>
            <a:r>
              <a:rPr lang="zh-CN" altLang="en-US" sz="1400"/>
              <a:t>空数组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if ({}) console.log("</a:t>
            </a:r>
            <a:r>
              <a:rPr lang="zh-CN" altLang="en-US" sz="1400"/>
              <a:t>空对象</a:t>
            </a:r>
            <a:r>
              <a:rPr lang="en-US" altLang="zh-CN" sz="1400"/>
              <a:t>");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输出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// false</a:t>
            </a:r>
            <a:r>
              <a:rPr lang="zh-CN" altLang="en-US" sz="1400"/>
              <a:t>的情况：</a:t>
            </a:r>
            <a:endParaRPr lang="zh-CN" altLang="en-US" sz="1400"/>
          </a:p>
          <a:p>
            <a:r>
              <a:rPr lang="en-US" altLang="zh-CN" sz="1400"/>
              <a:t>// </a:t>
            </a:r>
            <a:endParaRPr lang="en-US" altLang="zh-CN" sz="1400"/>
          </a:p>
          <a:p>
            <a:r>
              <a:rPr lang="en-US" altLang="zh-CN" sz="1400"/>
              <a:t>// true</a:t>
            </a:r>
            <a:r>
              <a:rPr lang="zh-CN" altLang="en-US" sz="1400"/>
              <a:t>的情况：</a:t>
            </a:r>
            <a:endParaRPr lang="zh-CN" altLang="en-US" sz="1400"/>
          </a:p>
          <a:p>
            <a:r>
              <a:rPr lang="en-US" altLang="zh-CN" sz="1400"/>
              <a:t>// true</a:t>
            </a:r>
            <a:endParaRPr lang="en-US" altLang="zh-CN" sz="1400"/>
          </a:p>
          <a:p>
            <a:r>
              <a:rPr lang="en-US" altLang="zh-CN" sz="1400"/>
              <a:t>// 1</a:t>
            </a:r>
            <a:endParaRPr lang="en-US" altLang="zh-CN" sz="1400"/>
          </a:p>
          <a:p>
            <a:r>
              <a:rPr lang="en-US" altLang="zh-CN" sz="1400"/>
              <a:t>// </a:t>
            </a:r>
            <a:r>
              <a:rPr lang="zh-CN" altLang="en-US" sz="1400"/>
              <a:t>非空字符串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空数组</a:t>
            </a:r>
            <a:endParaRPr lang="zh-CN" altLang="en-US" sz="1400"/>
          </a:p>
          <a:p>
            <a:r>
              <a:rPr lang="en-US" altLang="zh-CN" sz="1400"/>
              <a:t>// </a:t>
            </a:r>
            <a:r>
              <a:rPr lang="zh-CN" altLang="en-US" sz="1400"/>
              <a:t>空对象</a:t>
            </a:r>
            <a:endParaRPr lang="zh-CN" altLang="en-US" sz="14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1541145"/>
            <a:ext cx="6982460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8200" y="1792605"/>
            <a:ext cx="4253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语句的基本结构：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if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 {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true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else {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false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二选一结构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必定执行其中一个分支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else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分支是可选的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适用于需要处理两种情况的场景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53000" y="1524000"/>
            <a:ext cx="6096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if-else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语句用于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二选一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的场景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当条件为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true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时执行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if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代码块，为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false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时执行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else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示例：购物系统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balance = 100;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price = 120;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余额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:", balance);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商品价格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:", price);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if (balance &gt;= price)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购买成功！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剩余余额：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${balance - price}`);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 else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余额不足！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还差：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${price - balance}`);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描述：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语句让程序能够在两种情况之间做出选择，是处理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二选一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场景的理想选择。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if-else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1905000"/>
            <a:ext cx="8366760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、if-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else-if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646555"/>
            <a:ext cx="39573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else-if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语句的基本结构：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┌─────────────────┐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if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1) {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第一个条件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else if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第二个条件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else {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│──→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默认情况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      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└─────────────────┘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多分支结构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按顺序判断条件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只执行第一个满足的条件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适用于多种情况的判断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05400" y="1447800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else-if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语句用于处理多个条件判断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条件按顺序判断，满足则执行对应代码块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score = 85;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学生分数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:", score);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if (score &gt;= 90)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等级：优秀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else if (score &gt;= 80)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等级：良好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else if (score &gt;= 60)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等级：及格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 else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console.log("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等级：不及格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");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描述：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else-if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语句允许我们处理多个条件，程序会从上到下依次判断，直到找到第一个满足的条件。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、if-</a:t>
            </a:r>
            <a:r>
              <a:rPr lang="en-US" altLang="zh-CN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else-if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语句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0200" y="1828800"/>
            <a:ext cx="8481060" cy="42214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4329</Words>
  <Application>WPS 演示</Application>
  <PresentationFormat>On-screen Show (4:3)</PresentationFormat>
  <Paragraphs>295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84</cp:revision>
  <dcterms:created xsi:type="dcterms:W3CDTF">2006-08-16T00:00:00Z</dcterms:created>
  <dcterms:modified xsi:type="dcterms:W3CDTF">2025-01-26T14:59:34Z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