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1" r:id="rId7"/>
    <p:sldId id="453" r:id="rId8"/>
    <p:sldId id="455" r:id="rId9"/>
    <p:sldId id="263" r:id="rId10"/>
    <p:sldId id="457" r:id="rId11"/>
    <p:sldId id="456" r:id="rId12"/>
    <p:sldId id="446" r:id="rId13"/>
    <p:sldId id="458" r:id="rId14"/>
    <p:sldId id="459" r:id="rId15"/>
    <p:sldId id="447" r:id="rId16"/>
    <p:sldId id="460" r:id="rId17"/>
    <p:sldId id="448" r:id="rId18"/>
    <p:sldId id="461" r:id="rId19"/>
    <p:sldId id="466" r:id="rId20"/>
    <p:sldId id="449" r:id="rId21"/>
    <p:sldId id="463" r:id="rId22"/>
    <p:sldId id="462" r:id="rId23"/>
    <p:sldId id="464" r:id="rId24"/>
    <p:sldId id="451" r:id="rId25"/>
  </p:sldIdLst>
  <p:sldSz cx="12192000" cy="7162800"/>
  <p:notesSz cx="6858000" cy="9144000"/>
  <p:embeddedFontLst>
    <p:embeddedFont>
      <p:font typeface="Calibri" panose="020F050202020403020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9.xml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4227830" y="2123440"/>
            <a:ext cx="373634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循环语句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518535" y="3352800"/>
            <a:ext cx="510222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语句、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语句和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switch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do-while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752600"/>
            <a:ext cx="42037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do-while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循环的语法结构：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do {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循环体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先执行，后判断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while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先执行一次循环体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再判断条件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至少执行一次循环体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适合需要至少执行一次的场景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0200" y="1592580"/>
            <a:ext cx="6096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do-while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console.log("do-while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循环示例：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 = 1;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当前数字：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${num}`);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num++;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 while (num &lt;= 5);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用户输入验证示例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console.log("\n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输入验证示例：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isValid;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do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let input = Math.random();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模拟用户输入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用户输入：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${input}`);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isValid = input &gt; 0.5;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${isValid ? 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 : 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无效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 while (!isValid);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do-while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7-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2057400"/>
            <a:ext cx="737870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do-while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1414780"/>
            <a:ext cx="7115810" cy="5294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、for-in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循环基本机构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2209800"/>
            <a:ext cx="5265420" cy="3554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for-in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for (let key in obj) {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用于遍历对象的属性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       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会遍历对象的所有可枚举属性，包括继承的属性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主要用于遍历对象，不建议用于遍历数组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遍历顺序不一定按属性定义的顺序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返回的是属性名（键名）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19800" y="1371600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## for-in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遍历对象属性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student =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name: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小明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age: 18,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score: 90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遍历对象示例：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 (let key in student)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console.log(`${key}: ${student[key]}`);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遍历数组（不推荐使用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for-in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遍历数组）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fruits = ["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苹果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香蕉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橙子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console.log("\n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for-in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遍历数组：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 (let index in fruits)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console.log(`fruits[${index}] = ${fruits[index]}`);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、for-in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循环基本机构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1524000"/>
            <a:ext cx="7574280" cy="5160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、for-of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基本数据结构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2209800"/>
            <a:ext cx="51879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for-of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for (let item of arr) {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用于遍历可迭代对象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       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81800" y="1542415"/>
            <a:ext cx="43668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遍历数组（推荐）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fruits = ["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苹果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香蕉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橙子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遍历数组示例：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 (let fruit of fruits)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console.log(fruit);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遍历字符串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message = "Hello";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console.log("\n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遍历字符串示例：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 (let char of message)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console.log(char);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同时获取索引和值（使用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entries()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colors = ["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红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绿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蓝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console.log("\n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同时遍历索引和值：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 (let [index, color] of colors.entries())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console.log(`colors[${index}] = ${color}`);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、for-of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基本数据结构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1524000"/>
            <a:ext cx="6343650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、break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continue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endParaRPr lang="zh-CN" altLang="en-US" sz="2400" b="1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65910"/>
            <a:ext cx="459867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break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continue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console.log("break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 (let i = 1; i &lt;= 5; i++)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if (i === 3)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遇到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，结束循环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当前数字：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${i}`);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console.log("\ncontinue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 (let i = 1; i &lt;= 5; i++)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if (i === 3)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跳过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continue;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当前数字：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${i}`);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636395"/>
            <a:ext cx="668337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、switch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zh-CN" altLang="en-US" sz="2400" b="1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5800" y="1524000"/>
            <a:ext cx="5786120" cy="5026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┌─────────────────────────┐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switch(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表达式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├─────────────────────────┤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case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值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1: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1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│──┐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break;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├─────────────────────────┤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case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值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2: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2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│──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只执行匹配的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</a:t>
            </a:r>
            <a:endParaRPr lang="en-US" altLang="zh-CN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break;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直到遇到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break</a:t>
            </a:r>
            <a:endParaRPr lang="en-US" altLang="zh-CN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├─────────────────────────┤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case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值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3: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3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│──┘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break;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├─────────────────────────┤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default:    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默认语句</a:t>
            </a:r>
            <a:r>
              <a:rPr lang="en-US" altLang="zh-CN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</a:t>
            </a: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en-US" sz="1595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└─────────────────────────┘</a:t>
            </a:r>
            <a:endParaRPr lang="en-US" altLang="en-US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34000" y="2521585"/>
            <a:ext cx="6096000" cy="308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`switch`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首先设置表达式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`switch(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表达式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，表达式的值会与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case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后的值做比较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如果表达式的值与某个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case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的值匹配，就执行该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case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下的语句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`break`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来阻止代码自动地向下一个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case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运行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`default`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语句在所有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case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都不匹配时执行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、switch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zh-CN" altLang="en-US" sz="2400" b="1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1592580"/>
            <a:ext cx="431101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基础示例：根据水果名输出对应的颜色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fruit =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苹果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switch(fruit)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香蕉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香蕉是黄色的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苹果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苹果是红色的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葡萄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葡萄是紫色的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default: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不知道是什么颜色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苹果是红色的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80" y="2438400"/>
            <a:ext cx="6974205" cy="3376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理解循环语句的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作用和应用场景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50679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多种基本循环结构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学会使用循环控制语句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98221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掌握循环的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基本应用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，如数值累加、条件遍历等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能够根据实际需求选择合适的循环结构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、switch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zh-CN" altLang="en-US" sz="2400" b="1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1592580"/>
            <a:ext cx="43110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2. break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语句的重要性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grade = "A";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switch(grade)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"A":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优秀！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故意不写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break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，演示穿透效果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"B":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良好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"C":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及格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default: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不及格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362200"/>
            <a:ext cx="7475220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、switch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zh-CN" altLang="en-US" sz="2400" b="1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646555"/>
            <a:ext cx="38227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多个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使用相同的执行语句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day = 3;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switch(day)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1: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2: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3: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4: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5: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工作日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6: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case 7: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周末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break;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default: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无效的日期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315" y="2122170"/>
            <a:ext cx="7880350" cy="38468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29200" y="1219200"/>
            <a:ext cx="609600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本章重点回顾：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for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适合知道循环次数的场景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结构最完整，使用最广泛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while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适合循环次数不确定的场景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需要手动控制循环条件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do-while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至少执行一次循环体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适合验证用户输入等场景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switch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多条件分支的另一种写法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使用严格相等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(===)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比较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循环控制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break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：立即结束循环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continue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：跳过当前循环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endParaRPr lang="zh-CN" altLang="en-US" sz="2400" b="1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180975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什么是循环？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274320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循环结构的基本概念：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- </a:t>
            </a:r>
            <a:r>
              <a:rPr lang="zh-CN" altLang="en-US"/>
              <a:t>重复执行某些操作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- </a:t>
            </a:r>
            <a:r>
              <a:rPr lang="zh-CN" altLang="en-US"/>
              <a:t>控制程序流程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- </a:t>
            </a:r>
            <a:r>
              <a:rPr lang="zh-CN" altLang="en-US"/>
              <a:t>提高代码复用性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1596390"/>
            <a:ext cx="60515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/>
              <a:t>循环的语法结构：</a:t>
            </a:r>
            <a:endParaRPr lang="zh-CN" altLang="en-US"/>
          </a:p>
          <a:p>
            <a:r>
              <a:rPr lang="en-US" altLang="en-US"/>
              <a:t>┌─────────────────────────────────────────┐</a:t>
            </a:r>
            <a:endParaRPr lang="en-US" altLang="en-US"/>
          </a:p>
          <a:p>
            <a:r>
              <a:rPr lang="en-US" altLang="en-US"/>
              <a:t>│</a:t>
            </a:r>
            <a:r>
              <a:rPr lang="en-US" altLang="zh-CN"/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for</a:t>
            </a:r>
            <a:r>
              <a:rPr lang="en-US" altLang="zh-CN"/>
              <a:t> (</a:t>
            </a:r>
            <a:r>
              <a:rPr lang="zh-CN" altLang="en-US"/>
              <a:t>初始化</a:t>
            </a:r>
            <a:r>
              <a:rPr lang="en-US" altLang="zh-CN"/>
              <a:t>; </a:t>
            </a:r>
            <a:r>
              <a:rPr lang="zh-CN" altLang="en-US"/>
              <a:t>循环条件</a:t>
            </a:r>
            <a:r>
              <a:rPr lang="en-US" altLang="zh-CN"/>
              <a:t>; </a:t>
            </a:r>
            <a:r>
              <a:rPr lang="zh-CN" altLang="en-US"/>
              <a:t>更新表达式</a:t>
            </a:r>
            <a:r>
              <a:rPr lang="en-US" altLang="zh-CN"/>
              <a:t>) {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│</a:t>
            </a:r>
            <a:r>
              <a:rPr lang="en-US" altLang="zh-CN"/>
              <a:t>      </a:t>
            </a:r>
            <a:r>
              <a:rPr lang="zh-CN" altLang="en-US"/>
              <a:t>循环体</a:t>
            </a:r>
            <a:r>
              <a:rPr lang="en-US" altLang="zh-CN"/>
              <a:t>                         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│</a:t>
            </a:r>
            <a:r>
              <a:rPr lang="en-US" altLang="zh-CN"/>
              <a:t>  }                                 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└─────────────────────────────────────────┘</a:t>
            </a:r>
            <a:endParaRPr lang="en-US" altLang="en-US"/>
          </a:p>
          <a:p>
            <a:endParaRPr lang="en-US" altLang="zh-CN"/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三个重要组成部分：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初始化：声明循环变量，只执行一次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循环条件：每次循环前判断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更新表达式：每次循环后执行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执行顺序：初始化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判断条件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执行循环体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更新表达式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判断条件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...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0" y="796925"/>
            <a:ext cx="48952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// </a:t>
            </a:r>
            <a:r>
              <a:rPr lang="zh-CN" altLang="en-US" sz="1400"/>
              <a:t>基础示例：打印数字</a:t>
            </a:r>
            <a:endParaRPr lang="zh-CN" altLang="en-US" sz="1400"/>
          </a:p>
          <a:p>
            <a:r>
              <a:rPr lang="en-US" altLang="zh-CN" sz="1400"/>
              <a:t>console.log("</a:t>
            </a:r>
            <a:r>
              <a:rPr lang="zh-CN" altLang="en-US" sz="1400"/>
              <a:t>基础</a:t>
            </a:r>
            <a:r>
              <a:rPr lang="en-US" altLang="zh-CN" sz="1400"/>
              <a:t>for</a:t>
            </a:r>
            <a:r>
              <a:rPr lang="zh-CN" altLang="en-US" sz="1400"/>
              <a:t>循环示例：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for (let i = 1; i &lt;= 5; i++) {</a:t>
            </a:r>
            <a:endParaRPr lang="en-US" altLang="zh-CN" sz="1400"/>
          </a:p>
          <a:p>
            <a:r>
              <a:rPr lang="en-US" altLang="zh-CN" sz="1400"/>
              <a:t>    console.log(`</a:t>
            </a:r>
            <a:r>
              <a:rPr lang="zh-CN" altLang="en-US" sz="1400"/>
              <a:t>第</a:t>
            </a:r>
            <a:r>
              <a:rPr lang="en-US" altLang="zh-CN" sz="1400"/>
              <a:t>${i}</a:t>
            </a:r>
            <a:r>
              <a:rPr lang="zh-CN" altLang="en-US" sz="1400"/>
              <a:t>次循环</a:t>
            </a:r>
            <a:r>
              <a:rPr lang="en-US" altLang="zh-CN" sz="1400"/>
              <a:t>`);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输出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基础</a:t>
            </a:r>
            <a:r>
              <a:rPr lang="en-US" altLang="zh-CN" sz="1400"/>
              <a:t>for</a:t>
            </a:r>
            <a:r>
              <a:rPr lang="zh-CN" altLang="en-US" sz="1400"/>
              <a:t>循环示例：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第</a:t>
            </a:r>
            <a:r>
              <a:rPr lang="en-US" altLang="zh-CN" sz="1400"/>
              <a:t>1</a:t>
            </a:r>
            <a:r>
              <a:rPr lang="zh-CN" altLang="en-US" sz="1400"/>
              <a:t>次循环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第</a:t>
            </a:r>
            <a:r>
              <a:rPr lang="en-US" altLang="zh-CN" sz="1400"/>
              <a:t>2</a:t>
            </a:r>
            <a:r>
              <a:rPr lang="zh-CN" altLang="en-US" sz="1400"/>
              <a:t>次循环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次循环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第</a:t>
            </a:r>
            <a:r>
              <a:rPr lang="en-US" altLang="zh-CN" sz="1400"/>
              <a:t>4</a:t>
            </a:r>
            <a:r>
              <a:rPr lang="zh-CN" altLang="en-US" sz="1400"/>
              <a:t>次循环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第</a:t>
            </a:r>
            <a:r>
              <a:rPr lang="en-US" altLang="zh-CN" sz="1400"/>
              <a:t>5</a:t>
            </a:r>
            <a:r>
              <a:rPr lang="zh-CN" altLang="en-US" sz="1400"/>
              <a:t>次循环</a:t>
            </a:r>
            <a:endParaRPr lang="zh-CN" altLang="en-US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累加计算示例</a:t>
            </a:r>
            <a:endParaRPr lang="zh-CN" altLang="en-US" sz="1400"/>
          </a:p>
          <a:p>
            <a:r>
              <a:rPr lang="en-US" altLang="zh-CN" sz="1400"/>
              <a:t>console.log("\n</a:t>
            </a:r>
            <a:r>
              <a:rPr lang="zh-CN" altLang="en-US" sz="1400"/>
              <a:t>累加计算示例：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let sum = 0;</a:t>
            </a:r>
            <a:endParaRPr lang="en-US" altLang="zh-CN" sz="1400"/>
          </a:p>
          <a:p>
            <a:r>
              <a:rPr lang="en-US" altLang="zh-CN" sz="1400"/>
              <a:t>for (let i = 1; i &lt;= 5; i++) {</a:t>
            </a:r>
            <a:endParaRPr lang="en-US" altLang="zh-CN" sz="1400"/>
          </a:p>
          <a:p>
            <a:r>
              <a:rPr lang="en-US" altLang="zh-CN" sz="1400"/>
              <a:t>    sum += i;</a:t>
            </a:r>
            <a:endParaRPr lang="en-US" altLang="zh-CN" sz="1400"/>
          </a:p>
          <a:p>
            <a:r>
              <a:rPr lang="en-US" altLang="zh-CN" sz="1400"/>
              <a:t>    console.log(`</a:t>
            </a:r>
            <a:r>
              <a:rPr lang="zh-CN" altLang="en-US" sz="1400"/>
              <a:t>当前</a:t>
            </a:r>
            <a:r>
              <a:rPr lang="en-US" altLang="zh-CN" sz="1400"/>
              <a:t>i=${i}, sum=${sum}`);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输出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累加计算示例：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当前</a:t>
            </a:r>
            <a:r>
              <a:rPr lang="en-US" altLang="zh-CN" sz="1400"/>
              <a:t>i=1, sum=1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当前</a:t>
            </a:r>
            <a:r>
              <a:rPr lang="en-US" altLang="zh-CN" sz="1400"/>
              <a:t>i=2, sum=3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当前</a:t>
            </a:r>
            <a:r>
              <a:rPr lang="en-US" altLang="zh-CN" sz="1400"/>
              <a:t>i=3, sum=6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当前</a:t>
            </a:r>
            <a:r>
              <a:rPr lang="en-US" altLang="zh-CN" sz="1400"/>
              <a:t>i=4, sum=10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当前</a:t>
            </a:r>
            <a:r>
              <a:rPr lang="en-US" altLang="zh-CN" sz="1400"/>
              <a:t>i=5, sum=15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960" y="774700"/>
            <a:ext cx="8260080" cy="5951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7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650" y="1428750"/>
            <a:ext cx="76327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873885"/>
            <a:ext cx="44443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循环的语法结构：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while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 {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先判断，再执行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循环体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先判断条件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时执行循环体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适合循环次数不确定的场景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必须在循环体中修改条件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0200" y="1447800"/>
            <a:ext cx="60960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console.log("while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循环示例：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count = 1;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while (count &lt;= 5)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这是第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${count}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次循环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count++;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猜数字游戏示例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console.log("\n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猜数字游戏：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target = 7;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guess = 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attempts = 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while (guess !== target)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attempts++;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guess = Math.floor(Math.random() * 10);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${attempts}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次尝试，猜测数字：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${guess}`);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总共尝试了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${attempts}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次，猜中了数字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${target}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`);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1489075"/>
            <a:ext cx="6751320" cy="5146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循环基本结构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7-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1788795"/>
            <a:ext cx="8089900" cy="4546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6027</Words>
  <Application>WPS 演示</Application>
  <PresentationFormat>On-screen Show (4:3)</PresentationFormat>
  <Paragraphs>419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93</cp:revision>
  <dcterms:created xsi:type="dcterms:W3CDTF">2006-08-16T00:00:00Z</dcterms:created>
  <dcterms:modified xsi:type="dcterms:W3CDTF">2025-01-31T08:30:29Z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