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53" r:id="rId11"/>
    <p:sldId id="450" r:id="rId12"/>
    <p:sldId id="454" r:id="rId13"/>
    <p:sldId id="456" r:id="rId14"/>
    <p:sldId id="455" r:id="rId15"/>
    <p:sldId id="451" r:id="rId16"/>
  </p:sldIdLst>
  <p:sldSz cx="12192000" cy="7162800"/>
  <p:notesSz cx="6858000" cy="9144000"/>
  <p:embeddedFontLst>
    <p:embeddedFont>
      <p:font typeface="Calibri" panose="020F050202020403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4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9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861435" y="2123440"/>
            <a:ext cx="446913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数组</a:t>
            </a: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(Array)</a:t>
            </a:r>
            <a:endParaRPr lang="en-US" altLang="zh-CN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038600" y="3352800"/>
            <a:ext cx="438848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数组、索引、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push/pop</a:t>
            </a: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、遍历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数组的增删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4305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数组的动态操作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数组支持动态添加和删除元素，这使得数组非常灵活。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主要方法：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push():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在数组末尾添加元素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pop():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删除并返回最后一个元素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nums = [1,2,3]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添加元素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nums.push(4)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console.log(nums) // [1, 2, 3, 4]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删除元素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last = nums.pop()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console.log(last) // 4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console.log(nums) // [1, 2, 3]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方法特点：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push()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可以一次添加多个元素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pop()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每次只能删除一个元素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这些操作会改变原数组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2590800"/>
            <a:ext cx="8214360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数组的增删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操作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11" name="图片 10" descr="8-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800" y="1682750"/>
            <a:ext cx="5905500" cy="1676400"/>
          </a:xfrm>
          <a:prstGeom prst="rect">
            <a:avLst/>
          </a:prstGeom>
        </p:spPr>
      </p:pic>
      <p:pic>
        <p:nvPicPr>
          <p:cNvPr id="12" name="图片 11" descr="8-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6600" y="4069715"/>
            <a:ext cx="548640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实战练习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048000" y="1677670"/>
            <a:ext cx="609600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综合练习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通过实战练习来巩固数组的基本操作。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练习要求：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创建一个数字数组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计算数组所有元素的平均值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添加新的元素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删除最后一个元素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遍历并打印所有元素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代码框架：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numbers = [1, 2, 3, 4, 5];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在此编写你的代码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提示：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循环遍历数组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push()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pop()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操作元素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注意计算平均值的方法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console.log()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输出结果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数组的基本概念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数组的常用操作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数组的高级特性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数组的最佳实践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理解数组的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概念和定义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方式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掌握数组的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读写操作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及基本操作方法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(push/pop)</a:t>
            </a:r>
            <a:endParaRPr lang="en-US" altLang="zh-CN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学会使用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循环遍历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能够处理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嵌套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数组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数组的定义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2362200" y="1828800"/>
            <a:ext cx="7082155" cy="4187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数组是</a:t>
            </a:r>
            <a:r>
              <a:rPr lang="en-US" altLang="zh-CN"/>
              <a:t>JavaScript</a:t>
            </a:r>
            <a:r>
              <a:rPr lang="zh-CN" altLang="en-US"/>
              <a:t>中最常用的数据结构之一，它可以存储多个不同类型的数据，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并通过索引快速访问。本节课我们将学习数组的基本概念和常用操作方法。</a:t>
            </a:r>
            <a:endParaRPr lang="zh-CN" altLang="en-US"/>
          </a:p>
          <a:p>
            <a:pPr>
              <a:lnSpc>
                <a:spcPct val="150000"/>
              </a:lnSpc>
            </a:pP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关键词：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- Array</a:t>
            </a:r>
            <a:r>
              <a:rPr lang="zh-CN" altLang="en-US"/>
              <a:t>（数组）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- Index</a:t>
            </a:r>
            <a:r>
              <a:rPr lang="zh-CN" altLang="en-US"/>
              <a:t>（索引）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- push/pop</a:t>
            </a:r>
            <a:r>
              <a:rPr lang="zh-CN" altLang="en-US"/>
              <a:t>（增删操作）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- Iteration</a:t>
            </a:r>
            <a:r>
              <a:rPr lang="zh-CN" altLang="en-US"/>
              <a:t>（遍历）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数组的定义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92580"/>
            <a:ext cx="5751195" cy="50463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什么是数组？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数组是一个能够存储多个值的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对象。这些值可以是任何类型：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数字、字符串、布尔值，甚至是其他数组。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创建数组的方法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使用中括号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[]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创建空数组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在创建时直接初始化元素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可以混合存储不同类型的数据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空数组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empty = [];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存储字符串的数组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courses = ["Solidity", "Etherjs", "JavaScript"];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混合类型数组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mix = [1,'syxy',true];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注意事项：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数组元素使用逗号分隔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可以存储任意类型的数据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数组长度是动态的，可以随时改变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2819400"/>
            <a:ext cx="713232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嵌套数组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92580"/>
            <a:ext cx="60960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概念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嵌套数组是指数组的元素也是数组，这样的结构也称为多维数组。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它能够用来表示更复杂的数据结构，如矩阵或表格数据。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特点和用途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可以创建任意层级的嵌套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常用于处理表格或矩阵数据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通过多个索引访问元素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二维数组示例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complex = [courses, mix];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const nested = [[1, 2], [1, 1, 1]];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访问嵌套数组：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使用多层索引访问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每一层使用一个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[]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操作符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800" y="3359150"/>
            <a:ext cx="8007350" cy="24612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嵌套数组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 descr="8-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2057400"/>
            <a:ext cx="82169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数组的读写操作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读取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44780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数组元素的访问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数组使用从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开始的索引来访问元素。理解索引是数组操作的基础。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重要概念：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索引从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开始计数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使用方括号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[]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访问元素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可以访问多维数组的元素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arr = [1,2,3,["Solidity",true]]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读取第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个元素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console.log(arr[0])  // 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读取嵌套数组元素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console.log(arr[3][0]) // "Solidity"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注意事项：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访问不存在的索引返回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undefined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注意索引范围，避免越界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嵌套数组需要多个索引逐层访问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3380" y="2635885"/>
            <a:ext cx="7955280" cy="3246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数组的读写操作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修改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646555"/>
            <a:ext cx="60960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数组元素的修改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数组的元素可以随时修改，这是数组的重要特性之一。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修改操作的特点：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直接通过索引赋新值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可以修改任意位置的元素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支持不同类型的值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修改元素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arr[1] = 6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console.log(arr) //[1, 6, 3, Array(2)]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获取长度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console.log(arr.length) // 4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重要属性：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length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属性返回数组长度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length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是动态的，会随数组变化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可以用来遍历数组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2895600"/>
            <a:ext cx="822960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数组的遍历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59258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数组遍历的重要性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遍历是数组操作中最常见的需求，通过遍历可以访问数组中的每个元素。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遍历的方法：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for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循环是最基本的遍历方式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length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属性确定循环次数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可以在遍历时进行计算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numArr = [5, 8, 9, 11, 55];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average = 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for(let i = 0; i &lt; numArr.length; i++){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average += numArr[i] / numArr.length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平均值为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 ${average}`) // 17.6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实践技巧：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i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声明循环变量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注意循环的终止条件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可以在循环中进行各种操作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485" y="2975610"/>
            <a:ext cx="7653655" cy="2823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2594</Words>
  <Application>WPS 演示</Application>
  <PresentationFormat>On-screen Show (4:3)</PresentationFormat>
  <Paragraphs>245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89</cp:revision>
  <dcterms:created xsi:type="dcterms:W3CDTF">2006-08-16T00:00:00Z</dcterms:created>
  <dcterms:modified xsi:type="dcterms:W3CDTF">2025-01-31T08:30:15Z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