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0" r:id="rId12"/>
    <p:sldId id="451" r:id="rId13"/>
  </p:sldIdLst>
  <p:sldSz cx="12192000" cy="7162800"/>
  <p:notesSz cx="6858000" cy="9144000"/>
  <p:embeddedFontLst>
    <p:embeddedFont>
      <p:font typeface="Calibri" panose="020F050202020403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4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495993" y="2123440"/>
            <a:ext cx="520001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对象</a:t>
            </a: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(Object)</a:t>
            </a:r>
            <a:endParaRPr lang="en-US" altLang="zh-CN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495800" y="3352800"/>
            <a:ext cx="308229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属性、方法、键值对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对象的基本概念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对象的操作方法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对象的特点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理解对象的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概念和定义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掌握对象的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读写操作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遍历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掌握对象的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基本操作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对象的定义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06855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什么是对象？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对象是一系列属性和方法的集合，就像现实生活中的物体一样。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例如：一辆车有颜色、排量、品牌等属性，有启动、转向、刹车等方法。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空对象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empty = {};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包含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个属性的对象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intro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name: '0xAA',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age: 1,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isDeveloper: true,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包含方法的对象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syxy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name: `syxy JavaScript`,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hello: function(){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"Hello JavaScript!";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2514600"/>
            <a:ext cx="8183880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对象的读取操作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800225"/>
            <a:ext cx="46221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访问对象属性的两种方式：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点号语法：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object.property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方括号语法：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object['property']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读取属性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console.log(intro['name']); // '0xAA'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console.log(intro.name);    // '0xAA'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调用方法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console.log(syxy.hello()); // "Hello JavaScript!"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注意事项：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点号语法更常用，代码更简洁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方括号语法可以使用变量作为属性名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方括号内的属性名需要用引号包裹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2250" y="1905000"/>
            <a:ext cx="6668135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对象的写入操作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676400"/>
            <a:ext cx="451993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修改对象属性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可以通过赋值运算符直接修改对象的属性值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也可以添加新的属性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修改已有属性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intro.age = 99;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console.log(intro.age); // 99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添加新属性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intro.gender = "male";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console.log(intro.gender); // "male"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对象是可变的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可以随时添加新属性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可以修改任何已有属性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646555"/>
            <a:ext cx="6015355" cy="4958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对象的遍历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752600"/>
            <a:ext cx="46615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for-in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循环遍历对象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可以遍历对象的所有可枚举属性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for(let key in intro){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console.log('data '+ key + ': ' + intro[key])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data name: 0xAA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data age: 99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data isDeveloper: true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data gender: male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补充方法：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Object.keys()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获取所有键的数组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Object.values()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获取所有值的数组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1371600"/>
            <a:ext cx="5869305" cy="5293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对象的删除操作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828800"/>
            <a:ext cx="449961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##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delete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可以从对象中删除指定的属性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delete syxy.name;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或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delete syxy["name"];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console.log(Object.keys(syxy)); // ['hello']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注意事项：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delete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只能删除对象自身的属性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删除成功返回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true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删除不存在的属性也返回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true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524000"/>
            <a:ext cx="5735955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Hello 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45249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Hello 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30975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Hello JavaScript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3"/>
          <p:cNvSpPr txBox="1"/>
          <p:nvPr>
            <p:custDataLst>
              <p:tags r:id="rId8"/>
            </p:custDataLst>
          </p:nvPr>
        </p:nvSpPr>
        <p:spPr>
          <a:xfrm>
            <a:off x="1163320" y="28448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zh-CN" altLang="en-US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代码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63320" y="32080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 hello = "Hello JavaScript!";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15"/>
          <p:cNvSpPr txBox="1"/>
          <p:nvPr>
            <p:custDataLst>
              <p:tags r:id="rId10"/>
            </p:custDataLst>
          </p:nvPr>
        </p:nvSpPr>
        <p:spPr>
          <a:xfrm>
            <a:off x="1163320" y="35699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1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console.log(hello);</a:t>
            </a:r>
            <a:endParaRPr lang="en-US" altLang="zh-CN" sz="141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11"/>
            </p:custDataLst>
          </p:nvPr>
        </p:nvSpPr>
        <p:spPr>
          <a:xfrm>
            <a:off x="802640" y="3949700"/>
            <a:ext cx="2685415" cy="1366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代码解析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定义变量</a:t>
            </a:r>
            <a:endParaRPr lang="zh-CN" alt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console.log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输出到控制台</a:t>
            </a:r>
            <a:endParaRPr lang="zh-CN" alt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3275" y="1849120"/>
            <a:ext cx="567690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0000" y="3835400"/>
            <a:ext cx="7826375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实战练习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48000" y="190500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创建一个学生信息管理系统，要求：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创建包含姓名、年龄、成绩的学生对象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添加新的属性（如学号）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修改学生的某个属性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删除一个属性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遍历打印所有学生信息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代码框架：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student =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name: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小明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",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age: 18,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score: 90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在此编写你的代码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4.xml><?xml version="1.0" encoding="utf-8"?>
<p:tagLst xmlns:p="http://schemas.openxmlformats.org/presentationml/2006/main">
  <p:tag name="commondata" val="eyJoZGlkIjoiMjZiZTdmNDI5YmQ5ZGI2ZTE5OGRlYjBkN2QzN2Y1MDQifQ==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演示</Application>
  <PresentationFormat>On-screen Show (4:3)</PresentationFormat>
  <Paragraphs>189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85</cp:revision>
  <dcterms:created xsi:type="dcterms:W3CDTF">2006-08-16T00:00:00Z</dcterms:created>
  <dcterms:modified xsi:type="dcterms:W3CDTF">2025-01-31T08:30:04Z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