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3" r:id="rId7"/>
    <p:sldId id="446" r:id="rId8"/>
    <p:sldId id="447" r:id="rId9"/>
    <p:sldId id="448" r:id="rId10"/>
    <p:sldId id="449" r:id="rId11"/>
    <p:sldId id="450" r:id="rId12"/>
    <p:sldId id="451" r:id="rId13"/>
  </p:sldIdLst>
  <p:sldSz cx="12192000" cy="7162800"/>
  <p:notesSz cx="6858000" cy="9144000"/>
  <p:embeddedFontLst>
    <p:embeddedFont>
      <p:font typeface="Calibri" panose="020F0502020204030204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4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9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3710623" y="2123440"/>
            <a:ext cx="4770755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en-US" altLang="zh-CN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Node.js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基础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962400" y="3352800"/>
            <a:ext cx="434213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运行环境、包管理、模块系统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47030" y="2204720"/>
            <a:ext cx="42684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运行环境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47030" y="2740660"/>
            <a:ext cx="49606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核心概念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447030" y="3276600"/>
            <a:ext cx="43548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常用功能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47030" y="3812540"/>
            <a:ext cx="55702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最佳实践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166878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Node.js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的基本概念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Node.js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包管理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学会使用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Node.js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模块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能够创建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基本的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Node.js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应用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Node.js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简介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828800"/>
            <a:ext cx="569087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什么是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Node.js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Node.js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是一个开源的、跨平台的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运行时环境，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它让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可以脱离浏览器运行在服务器上。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Node.js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的特点：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异步非阻塞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I/O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事件驱动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跨平台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高性能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应用场景：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Web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服务器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命令行工具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后端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API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实时应用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9400" y="2903220"/>
            <a:ext cx="511556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Node.js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安装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2640" y="1447800"/>
            <a:ext cx="3672840" cy="5227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安装步骤：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访问官网：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https://nodejs.org/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下载安装包：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- Windows: .msi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文件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- Mac: .pkg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文件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- Linux: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使用包管理器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验证安装：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在终端中输入以下命令验证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$ node --version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v18.16.0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$ npm --version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8.11.0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4. REPL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环境：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在终端输入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node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进入交互式环境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$ node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&gt; console.log("Hello, syxy Node.js!")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Hello, syxy Node.js!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2286000"/>
            <a:ext cx="7849870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npm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包管理器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1" name="TextBox 17"/>
          <p:cNvSpPr txBox="1"/>
          <p:nvPr/>
        </p:nvSpPr>
        <p:spPr>
          <a:xfrm>
            <a:off x="838200" y="1600200"/>
            <a:ext cx="3369310" cy="502094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npm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Node Package Manager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npm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Node.js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的包管理器，用于管理项目依赖。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常用命令：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初始化项目：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$ npm init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安装依赖包：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$ npm install express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$ npm install lodash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全局安装：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$ npm install -g nodemon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$ npm install -g typescript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运行脚本：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$ npm run start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$ npm run test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5.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查看版本：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$ npm -v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62600" y="2133600"/>
            <a:ext cx="6096000" cy="3669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#package.json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文件结构：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"name": "my-project",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"version": "1.0.0",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"description": "A Node.js project",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"main": "index.js",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"scripts":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"start": "node index.js",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"test": "jest"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"dependencies":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"express": "^4.17.1",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"lodash": "^4.17.21"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Node.js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模块系统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62000" y="1447800"/>
            <a:ext cx="445579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模块类型：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内置模块：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Node.js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提供的核心模块，无需安装可直接使用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fs = require('fs');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cnst http = require('http');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path = require('path');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模块读取文件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fs.readFile('test.txt', 'utf8', (err, data)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if (err) throw err;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console.log(data);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334000" y="1905000"/>
            <a:ext cx="6096000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第三方模块：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通过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npm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安装的模块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express = require('express');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app = express();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app.get('/', (req, res)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res.send('Hello World!');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自定义模块：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math.js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exports.add = (a, b) =&gt; a + b;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exports.subtract = (a, b) =&gt; a - b;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main.js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math = require('./math');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console.log(math.add(5, 3));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8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console.log(math.subtract(5, 3));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2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创建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服务器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2000" y="1592580"/>
            <a:ext cx="457517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Node.js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创建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服务器：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基础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HTTP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服务器：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http = require('http');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server = http.createServer((req, res)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res.writeHead(200, {'Content-Type': 'text/plain'});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res.end('Hello World\n');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server.listen(3000, ()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console.log('Server running at http://localhost:3000/');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10200" y="2057400"/>
            <a:ext cx="609600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处理不同的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URL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路径：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http = require('http');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server = http.createServer((req, res)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if (req.url === '/')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res.writeHead(200, {'Content-Type': 'text/plain'});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res.end('Home Page\n');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 else if (req.url === '/about')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res.writeHead(200, {'Content-Type': 'text/plain'});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res.end('About Page\n');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 else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res.writeHead(404, {'Content-Type': 'text/plain'});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res.end('404 Not Found\n');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server.listen(3000);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文件操作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62000" y="1447800"/>
            <a:ext cx="4530090" cy="53632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Node.js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文件系统操作示例：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读取文件：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fs = require('fs');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同步读取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try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const data = fs.readFileSync('input.txt', 'utf8');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同步读取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:', data);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 catch (err)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console.error('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读取错误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:', err);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异步读取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fs.readFile('input.txt', 'utf8', (err, data)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if (err)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console.error('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读取错误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:', err);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return;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异步读取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:', data);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38800" y="1443355"/>
            <a:ext cx="5932170" cy="5292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写入文件：</a:t>
            </a:r>
            <a:endParaRPr lang="zh-CN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同步写入</a:t>
            </a:r>
            <a:endParaRPr lang="zh-CN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try {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fs.writeFileSync('output.txt', 'Hello Node.js!');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console.log('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文件写入成功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 catch (err) {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console.error('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写入错误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:', err);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异步写入</a:t>
            </a:r>
            <a:endParaRPr lang="zh-CN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fs.writeFile('output.txt', 'Hello Node.js!', (err) =&gt; {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if (err) {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console.error('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写入错误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:', err);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return;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console.log('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文件写入成功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文件信息：</a:t>
            </a:r>
            <a:endParaRPr lang="zh-CN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fs.stat('input.txt', (err, stats) =&gt; {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if (err) {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console.error(err);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return;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console.log('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文件大小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:', stats.size);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console.log('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是否是文件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:', stats.isFile());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console.log('</a:t>
            </a:r>
            <a:r>
              <a:rPr lang="zh-CN" altLang="en-US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是否是目录</a:t>
            </a:r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:', stats.isDirectory());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en-US" altLang="zh-CN" sz="1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604385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实战练习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- Express</a:t>
            </a: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框架入门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2000" y="1592580"/>
            <a:ext cx="6096000" cy="5046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创建一个简单的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应用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初始化项目：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$ npm init -y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$ npm install express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创建服务器代码：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express = require('express');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app = express();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port = 3000;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处理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GET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请求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app.get('/', (req, res)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res.send('Hello Express!');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处理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POST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请求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app.post('/api/data', (req, res)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res.json({ message: 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数据接收成功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' 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处理静态文件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app.use(express.static('public'));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启动服务器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app.listen(port, ()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console.log(`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服务器运行在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http://localhost:${port}`);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96000" y="2057400"/>
            <a:ext cx="5725160" cy="1593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项目结构：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project/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├──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node_modules/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├──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public/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│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└──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index.html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├──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package.json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└──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server.js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4112</Words>
  <Application>WPS 演示</Application>
  <PresentationFormat>On-screen Show (4:3)</PresentationFormat>
  <Paragraphs>297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89</cp:revision>
  <dcterms:created xsi:type="dcterms:W3CDTF">2006-08-16T00:00:00Z</dcterms:created>
  <dcterms:modified xsi:type="dcterms:W3CDTF">2025-01-31T08:29:40Z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