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53" r:id="rId11"/>
    <p:sldId id="449" r:id="rId12"/>
    <p:sldId id="454" r:id="rId13"/>
    <p:sldId id="450" r:id="rId14"/>
    <p:sldId id="455" r:id="rId15"/>
    <p:sldId id="456" r:id="rId16"/>
    <p:sldId id="451" r:id="rId17"/>
  </p:sldIdLst>
  <p:sldSz cx="12192000" cy="71628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9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2257743" y="2123440"/>
            <a:ext cx="767651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引用类型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47440" y="3352800"/>
            <a:ext cx="489712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深入理解值传递与引用传递的区别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引用类型的比较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1524000"/>
            <a:ext cx="6169025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函数参数中的引用传递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447800"/>
            <a:ext cx="470027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函数参数传递机制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值类型参数：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changeValue(num)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num = 200;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函数内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num);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x = 100;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changeValue(x);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函数外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x);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仍然是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100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引用类型参数：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changeObject(obj)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obj.name =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已修改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函数内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obj.name);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person = { name: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原始值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changeObject(person);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函数外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person.name);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已修改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5000" y="152400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注意事项：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值类型参数传递值的副本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引用类型参数传递地址的副本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函数内部修改会影响外部对象</a:t>
            </a:r>
            <a:endParaRPr lang="zh-CN" altLang="en-US" sz="16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2819400"/>
            <a:ext cx="5715635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常见陷阱和最佳实践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57020"/>
            <a:ext cx="528193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开发中的注意事项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对象属性修改陷阱：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config = {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debug: true,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api: { url: 'http://api.example.com'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错误示范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apiConfig = config.api;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apiConfig.url = 'http://new-api.example.com';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config.api.url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也被修改了！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正确做法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apiConfig = { ...config.api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apiConfig.url = 'http://new-api.example.com';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config.api.url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保持不变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数组操作陷阱：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originalArray = [1, [2, 3], 4];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copy = [...originalArray];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copy[1].push(5);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originalArray[1]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也被修改了！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6180" y="1562735"/>
            <a:ext cx="6096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总是考虑是否需要深拷贝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谨慎处理嵌套数据结构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适当使用不可变数据模式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注意函数参数的副作用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106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647825"/>
            <a:ext cx="438467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练习</a:t>
            </a:r>
            <a:r>
              <a:rPr lang="en-US" altLang="zh-CN" sz="1400"/>
              <a:t>1</a:t>
            </a:r>
            <a:r>
              <a:rPr lang="zh-CN" altLang="en-US" sz="1400"/>
              <a:t>：实现浅拷贝</a:t>
            </a:r>
            <a:endParaRPr lang="zh-CN" altLang="en-US" sz="1400"/>
          </a:p>
          <a:p>
            <a:r>
              <a:rPr lang="zh-CN" altLang="en-US" sz="1400"/>
              <a:t>完成以下函数，实现对象的浅拷贝：</a:t>
            </a:r>
            <a:endParaRPr lang="zh-CN" altLang="en-US" sz="1400"/>
          </a:p>
          <a:p>
            <a:r>
              <a:rPr lang="en-US" altLang="zh-CN" sz="1400"/>
              <a:t>function shallowCopy(obj) {</a:t>
            </a:r>
            <a:endParaRPr lang="en-US" altLang="zh-CN" sz="1400"/>
          </a:p>
          <a:p>
            <a:r>
              <a:rPr lang="en-US" altLang="zh-CN" sz="1400"/>
              <a:t>  // </a:t>
            </a:r>
            <a:r>
              <a:rPr lang="zh-CN" altLang="en-US" sz="1400"/>
              <a:t>在这里编写你的代码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测试用例</a:t>
            </a:r>
            <a:endParaRPr lang="zh-CN" altLang="en-US" sz="1400"/>
          </a:p>
          <a:p>
            <a:r>
              <a:rPr lang="en-US" altLang="zh-CN" sz="1400"/>
              <a:t>const test1 = {</a:t>
            </a:r>
            <a:endParaRPr lang="en-US" altLang="zh-CN" sz="1400"/>
          </a:p>
          <a:p>
            <a:r>
              <a:rPr lang="en-US" altLang="zh-CN" sz="1400"/>
              <a:t>  name: 'test',</a:t>
            </a:r>
            <a:endParaRPr lang="en-US" altLang="zh-CN" sz="1400"/>
          </a:p>
          <a:p>
            <a:r>
              <a:rPr lang="en-US" altLang="zh-CN" sz="1400"/>
              <a:t>  info: { age: 25 }</a:t>
            </a:r>
            <a:endParaRPr lang="en-US" altLang="zh-CN" sz="1400"/>
          </a:p>
          <a:p>
            <a:r>
              <a:rPr lang="en-US" altLang="zh-CN" sz="1400"/>
              <a:t>};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## </a:t>
            </a:r>
            <a:r>
              <a:rPr lang="zh-CN" altLang="en-US" sz="1400"/>
              <a:t>练习</a:t>
            </a:r>
            <a:r>
              <a:rPr lang="en-US" altLang="zh-CN" sz="1400"/>
              <a:t>2</a:t>
            </a:r>
            <a:r>
              <a:rPr lang="zh-CN" altLang="en-US" sz="1400"/>
              <a:t>：判断引用相等</a:t>
            </a:r>
            <a:endParaRPr lang="zh-CN" altLang="en-US" sz="1400"/>
          </a:p>
          <a:p>
            <a:r>
              <a:rPr lang="zh-CN" altLang="en-US" sz="1400"/>
              <a:t>编写一个函数，判断两个数组是否引用相同：</a:t>
            </a:r>
            <a:endParaRPr lang="zh-CN" altLang="en-US" sz="1400"/>
          </a:p>
          <a:p>
            <a:r>
              <a:rPr lang="en-US" altLang="zh-CN" sz="1400"/>
              <a:t>function isSameReference(arr1, arr2) {</a:t>
            </a:r>
            <a:endParaRPr lang="en-US" altLang="zh-CN" sz="1400"/>
          </a:p>
          <a:p>
            <a:r>
              <a:rPr lang="en-US" altLang="zh-CN" sz="1400"/>
              <a:t>  // </a:t>
            </a:r>
            <a:r>
              <a:rPr lang="zh-CN" altLang="en-US" sz="1400"/>
              <a:t>在这里编写你的代码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测试用例</a:t>
            </a:r>
            <a:endParaRPr lang="zh-CN" altLang="en-US" sz="1400"/>
          </a:p>
          <a:p>
            <a:r>
              <a:rPr lang="en-US" altLang="zh-CN" sz="1400"/>
              <a:t>const array1 = [1, 2, 3];</a:t>
            </a:r>
            <a:endParaRPr lang="en-US" altLang="zh-CN" sz="1400"/>
          </a:p>
          <a:p>
            <a:r>
              <a:rPr lang="en-US" altLang="zh-CN" sz="1400"/>
              <a:t>const array2 = array1;</a:t>
            </a:r>
            <a:endParaRPr lang="en-US" altLang="zh-CN" sz="1400"/>
          </a:p>
          <a:p>
            <a:r>
              <a:rPr lang="en-US" altLang="zh-CN" sz="1400"/>
              <a:t>const array3 = [1, 2, 3];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562600" y="1676400"/>
            <a:ext cx="50336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：深拷贝优化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优化下面的深拷贝函数，使其能够处理循环引用：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enhancedDeepClone(obj, cache = new WeakMap())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在这里编写你的代码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测试用例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circular =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name: 'test'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circular.self = circular;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参考答案：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shallowCopy: return { ...obj }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Object.assign({}, obj)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isSameReference: return arr1 === arr2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见完整深拷贝实现（建议先自己实现）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370830" y="1595120"/>
            <a:ext cx="4268470" cy="530987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基础概念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值类型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vs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引用类型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内存模型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赋值机制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比较机制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拷贝方法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浅拷贝的实现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深拷贝的实现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各种方法的优缺点</a:t>
            </a:r>
            <a:endParaRPr lang="en-US" altLang="zh-CN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实践要点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函数参数传递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对象属性修改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数组操作注意事项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性能考虑</a:t>
            </a:r>
            <a:endParaRPr lang="en-US" altLang="zh-CN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开发建议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合理使用深浅拷贝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注意引用类型的副作用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保持数据不可变性</a:t>
            </a:r>
            <a:endParaRPr lang="zh-CN" altLang="en-US" sz="1400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做好类型检查念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334000" y="1287780"/>
            <a:ext cx="2907665" cy="30416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值类型和引用类型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的根本区别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掌握引用类型的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赋值和传递机制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学会处理对象的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深浅拷贝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避免引用类型常见的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陷阱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引用类型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02640" y="1676400"/>
            <a:ext cx="5369560" cy="5034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什么是引用类型？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中的复杂数据类型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通过引用来传递和存储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包括对象、数组、函数等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引用类型的特点：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存储在堆内存中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变量存储的是内存地址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赋值时传递引用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比较时比较引用地址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重要性说明：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引用类型是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中最常用的数据类型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正确理解引用可以避免很多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bug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对深浅拷贝的理解对日常开发至关重要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面试中经常考察这个知识点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值类型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vs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引用类型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2095"/>
            <a:ext cx="433768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基本区别演示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值类型示例：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a = 10;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b = a;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 = 20;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console.log('a =', a); // 10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console.log('b =', b); // 20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引用类型示例：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obj1 = { name: 'test'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obj2 = obj1;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obj2.name = 'changed';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console.log('obj1.name =', obj1.name); // changed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console.log('obj2.name =', obj2.name); // changed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区别说明：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值类型：复制值本身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引用类型：复制内存地址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值类型互不影响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引用类型会相互影响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2286000"/>
            <a:ext cx="6956425" cy="4020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引用类型的内存模型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49022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内存分配机制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栈内存（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Stack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）：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存储值类型数据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存储引用类型的地址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空间小，读写快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堆内存（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Heap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）：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存储引用类型数据本身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空间大，读写相对慢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obj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name: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测试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age: 25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内存示意：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栈内存：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obj -&gt; 0x123456 (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地址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堆内存：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0x123456 -&gt; { name: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测试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 age: 25 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浅拷贝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371600"/>
            <a:ext cx="392557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对象的浅拷贝方法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Object.assign()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方法：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original = { a: 1, b: { c: 2 }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copy = Object.assign({}, original);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copy.a = 2;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copy.b.c = 3;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console.log(original.a); // 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console.log(original.b.c); // 3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展开运算符：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original = { x: 1, y: { z: 2 }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copy = { ...original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copy.x = 3;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copy.y.z = 4;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console.log(original.x); // 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console.log(original.y.z); // 4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只复制一层对象属性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嵌套对象仍然共享引用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适用于简单对象的复制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2057400"/>
            <a:ext cx="726186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深拷贝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447800"/>
            <a:ext cx="4672330" cy="2640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深拷贝实现方法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JSON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方法（简单但有限制）：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original = { a: 1, b: { c: 2 }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deepCopy = JSON.parse(JSON.stringify(original));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deepCopy.b.c = 3;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console.log(original.b.c); // 2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console.log(deepCopy.b.c); // 3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5785" y="1371600"/>
            <a:ext cx="609600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递归实现：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deepClone(source)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if (source === null || typeof source !== 'object')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source;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 copy = Array.isArray(source) ? [] : {};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for (let key in source)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if (source.hasOwnProperty(key))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copy[key] = deepClone(source[key]);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return copy;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测试深拷贝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testObj =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a: 1,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b: { c: 2 },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d: [1, 2, { e: 3 }]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cloneObj = deepClone(testObj);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36180" y="4114800"/>
            <a:ext cx="465582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修改克隆对象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cloneObj.b.c = 4;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cloneObj.d[2].e = 5;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验证结果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原始对象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testObj.b.c, testObj.d[2].e);     // 2, 3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克隆对象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cloneObj.b.c, cloneObj.d[2].e);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深拷贝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40" y="1592580"/>
            <a:ext cx="4984750" cy="2248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1600200"/>
            <a:ext cx="592709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引用类型的比较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4000"/>
            <a:ext cx="5855335" cy="5292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基本比较：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创建三个对象进行比较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compareObj1 = { name: 'test' };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compareObj2 = { name: 'test' };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compareObj3 = compareObj1;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内容相同但地址不同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:', compareObj1 === compareObj2); // false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引用相同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:', compareObj1 === compareObj3); // true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对象内容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:',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'compareObj1.name': compareObj1.name,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'compareObj2.name': compareObj2.name,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'compareObj3.name': compareObj3.name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数组比较：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compareArr1 = [1, 2, 3];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compareArr2 = [1, 2, 3];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compareArr3 = compareArr1;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内容相同但地址不同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:', compareArr1 === compareArr2); // false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引用相同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:', compareArr1 === compareArr3); // true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数组内容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:',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'compareArr1': compareArr1,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'compareArr2': compareArr2,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'compareArr3': compareArr3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6000" y="3429000"/>
            <a:ext cx="609600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比较规则：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引用类型比较的是内存地址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即使内容相同，地址不同则不相等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同一引用会完全相等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4924</Words>
  <Application>WPS 演示</Application>
  <PresentationFormat>On-screen Show (4:3)</PresentationFormat>
  <Paragraphs>364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84</cp:revision>
  <dcterms:created xsi:type="dcterms:W3CDTF">2006-08-16T00:00:00Z</dcterms:created>
  <dcterms:modified xsi:type="dcterms:W3CDTF">2025-01-31T08:29:11Z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