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49" r:id="rId11"/>
    <p:sldId id="450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51" r:id="rId20"/>
  </p:sldIdLst>
  <p:sldSz cx="12192000" cy="7162800"/>
  <p:notesSz cx="6858000" cy="9144000"/>
  <p:embeddedFontLst>
    <p:embeddedFont>
      <p:font typeface="Calibri" panose="020F050202020403020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2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9.xml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2752090" y="2123440"/>
            <a:ext cx="6687820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原型链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23640" y="3352800"/>
            <a:ext cx="416179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深入理解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原型链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原型的实际应用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530" y="1453515"/>
            <a:ext cx="6868160" cy="5257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原型的性能考虑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715" y="1524000"/>
            <a:ext cx="493395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性能优化建议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原型链查找开销：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属性查找会遍历整个原型链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原型链越长，查找越慢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常用属性应直接定义在实例上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方法共享优化：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User(name)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this.name = name;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频繁访问的属性放在实例上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this.getName = function() { return this.name;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不常用的方法放在原型上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User.prototype.greet =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console.log(`Hello, ${this.name}!`);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38800" y="1592580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缓存优化：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hasOwn = Object.prototype.hasOwnProperty;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使用缓存的方法而不是重复查找原型链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hasOwn.call(obj, 'property');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合理设计原型层次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避免过深的继承关系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适当使用属性缓存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权衡原型与实例属性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原型的性能考虑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1905000"/>
            <a:ext cx="732282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原型模式的优缺点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600200"/>
            <a:ext cx="60960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实现继承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Vehicle() {}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Vehicle.prototype.drive =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console.log('Driving...');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Car() {}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Car.prototype = Object.create(Vehicle.prototype);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共享方法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Employee() {}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Employee.prototype.calculateSalary =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所有员工共享的计算工资方法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缺点：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引用类型共享的问题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原型链过长影响性能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继承结构不够直观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2282825"/>
            <a:ext cx="7061200" cy="3805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ES6 Class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与原型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44780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类语法与原型关系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ES6 Class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写法：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 AnimalClass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constructor(name)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this.name = name;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makeSound()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console.log(`${this.name} makes a sound`);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 DogClass extends AnimalClass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constructor(name)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super(name);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bark()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console.log(`${this.name} barks`);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51450" y="1524000"/>
            <a:ext cx="60960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测试代码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myPet = new DogClass('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旺财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myPet.makeSound();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旺财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makes a sound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myPet.bark();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旺财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barks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底层实现：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class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仍然基于原型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constructor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对应构造函数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方法自动添加到原型上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extends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实现原型继承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ES6 Class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与原型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1447800"/>
            <a:ext cx="7330440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447800"/>
            <a:ext cx="471678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：实现原型继承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Animal(name)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this.name = name;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Animal.prototype.makeSound =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console.log(`${this.name} makes a sound`);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Dog(name)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补充代码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补充代码实现继承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：扩展内置对象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Array.prototype.average =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补充代码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5000" y="1524000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参考答案：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继承实现：使用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Object.create()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constructor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设置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average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方法：使用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计算平均值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测试继承是否成功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检查方法是否正确添加到原型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验证功能是否符合预期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9829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00" y="1295400"/>
            <a:ext cx="434594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原型基础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每个函数都有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prototype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属性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每个对象都有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__proto__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属性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原型链通过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__proto__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串联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属性查找遵循原型链规则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实现机制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构造函数创建对象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原型链实现继承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方法共享与复用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属性查找机制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实践要点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合理设计原型层次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避免原型链过长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注意性能优化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正确使用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constructor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现代开发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ES6 class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本质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掌握继承最佳实践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避免过度使用原型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注意内存占用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原型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(Prototype)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的概念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原型链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工作机制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学会使用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构造函数创建对象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理解原型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继承的实现方式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原型链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简介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95450"/>
            <a:ext cx="3984625" cy="476948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什么是原型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JavaScript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中实现继承的核心机制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每个对象都有一个原型对象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通过原型链实现属性和方法的继承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面向对象编程的基础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原型的特点：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每个函数都有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prototype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属性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每个对象都有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__proto__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属性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原型链通过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__proto__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串联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属性查找遵循原型链规则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重要性说明：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原型是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独特的继承机制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理解原型对深入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至关重要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常见框架和库大量使用原型特性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面试高频考点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原型基础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95450"/>
            <a:ext cx="3915410" cy="478853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示例代码：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function Animal(name) {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this.name = name;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Animal.prototype.breathe = function() {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console.log(this.name + " can breathe.");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let dog = new Animal('Dog');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dog.breathe(); //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输出：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Dog can breathe.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原型特点：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每个函数都有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prototype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属性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2. prototype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是一个对象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可以动态添加属性和方法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4.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所有实例共享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prototype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133600"/>
            <a:ext cx="7353300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对象的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__proto__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属性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371600"/>
            <a:ext cx="460375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原型链查找机制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animal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eats: true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创建一个新对象，使用现有对象作为原型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rabbit = Object.create(animal);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console.log(rabbit.eats); // true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console.log(rabbit.__proto__ === animal); // true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原型链查找规则：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首先查找对象自身属性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如果找不到，查找对象的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__proto__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继续沿着原型链向上查找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直到找到属性或到达原型链末端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(null)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注意事项：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__proto__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是内部属性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推荐使用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Object.getPrototypeOf()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原型链太长会影响性能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2286000"/>
            <a:ext cx="6912610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构造函数和原型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600200"/>
            <a:ext cx="554164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构造函数创建对象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Person(name, age)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this.name = name;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this.age = age;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Person.prototype.greet =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console.log(`Hello,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我叫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${this.name},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我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${this.age}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岁了。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alice = new Person('Alice', 25);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alice.greet();  // Hello,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我叫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Alice,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我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25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岁了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构造函数特点：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new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关键字调用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this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指向新创建的对象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自动返回新对象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可以共享原型方法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2590800"/>
            <a:ext cx="572452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完整的原型链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1646555"/>
            <a:ext cx="533336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原型链继承关系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验证原型链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console.log(alice.__proto__ === Person.prototype); // true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console.log(Person.prototype.__proto__ === Object.prototype); // true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console.log(Object.prototype.__proto__ === null); // true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原型链图解：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alice ---&gt; Person.prototype ---&gt; Object.prototype ---&gt; null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重要概念：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实例对象的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__proto__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指向构造函数的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prototype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构造函数的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prototype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也是对象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所有对象都继承自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Object.prototype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原型链最终指向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null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3124200"/>
            <a:ext cx="621474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原型方法的继承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543050"/>
            <a:ext cx="3797300" cy="47898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方法继承实现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function Animal(name)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this.name = name;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在原型上添加方法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Animal.prototype.makeSound = 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console.log(`${this.name} makes a sound`);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Dog(name)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Animal.call(this, name); // 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继承属性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继承方法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Dog.prototype = Object.create(Animal.prototype);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Dog.prototype.constructor = Dog;</a:t>
            </a:r>
            <a:endParaRPr lang="en-US" altLang="zh-CN" sz="1400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添加子类特有方法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Dog.prototype.bark = 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console.log(`${this.name} barks: Woof!`);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};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4000" y="1485265"/>
            <a:ext cx="6096000" cy="800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myDog = new Dog('Max');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myDog.makeSound(); // Max makes a sound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myDog.bark(); // Max barks: Woof!</a:t>
            </a:r>
            <a:endParaRPr lang="en-US" altLang="zh-CN" sz="1400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2466975"/>
            <a:ext cx="5551170" cy="4138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原型的实际应用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1414780"/>
            <a:ext cx="46355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常见使用场景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共享方法：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Array.prototype.customMethod =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自定义数组方法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扩展内置对象：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String.prototype.reverse =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return this.split('').reverse().join('');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38800" y="1404620"/>
            <a:ext cx="60960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实现继承：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Parent()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this.name = 'parent';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Parent.prototype.sayHello =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console.log('Hello from', this.name);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Child()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Parent.call(this);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this.name = 'child';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Child.prototype = Object.create(Parent.prototype);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Child.prototype.constructor = Child;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谨慎扩展内置对象原型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避免原型链过长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注意命名冲突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5051</Words>
  <Application>WPS 演示</Application>
  <PresentationFormat>On-screen Show (4:3)</PresentationFormat>
  <Paragraphs>389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89</cp:revision>
  <dcterms:created xsi:type="dcterms:W3CDTF">2006-08-16T00:00:00Z</dcterms:created>
  <dcterms:modified xsi:type="dcterms:W3CDTF">2025-01-31T08:28:57Z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