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3" r:id="rId12"/>
    <p:sldId id="450" r:id="rId13"/>
    <p:sldId id="454" r:id="rId14"/>
    <p:sldId id="455" r:id="rId15"/>
    <p:sldId id="456" r:id="rId16"/>
    <p:sldId id="457" r:id="rId17"/>
    <p:sldId id="458" r:id="rId18"/>
    <p:sldId id="451" r:id="rId19"/>
  </p:sldIdLst>
  <p:sldSz cx="12192000" cy="7162800"/>
  <p:notesSz cx="6858000" cy="9144000"/>
  <p:embeddedFontLst>
    <p:embeddedFont>
      <p:font typeface="Calibri" panose="020F050202020403020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6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9.xml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230880" y="2123440"/>
            <a:ext cx="573024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继承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495040" y="3352800"/>
            <a:ext cx="523811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深入理解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的对象继承机制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继承的实际应用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447800"/>
            <a:ext cx="460121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继承在实际开发中的应用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基础组件类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class Component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constructor(props)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this.props = props;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render()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throw new Error('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子类必须实现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render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方法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按钮组件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class Button extends Component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constructor(props)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super(props);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this.state = { clicked: false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render()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`&lt;button&gt;${this.props.text}&lt;/button&gt;`;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2600" y="1524000"/>
            <a:ext cx="60960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输入框组件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Input extends Component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constructor(props)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super(props);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this.state = { value: ''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render()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`&lt;input type="${this.props.type}"&gt;`;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btn = new Button({ text: 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点击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input = new Input({ type: 'text'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继承的注意事项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50038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继承使用中的常见问题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原型链继承问题：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Parent()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this.colors = ['red', 'blue'];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function Child() {}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Child.prototype = new Parent();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child1 = new Child();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child2 = new Child();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child1.colors.push('green');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console.log(child2.colors); // ['red', 'blue', 'green']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7400" y="1600200"/>
            <a:ext cx="6096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构造函数继承问题：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Animal(name)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this.name = name;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this.getName = function()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this.name;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Dog(name)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Animal.call(this, name);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方法不能复用，每个实例都会创建一份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避免修改原型链上的引用类型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注意方法复用与内存占用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关键字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避免过深的继承层次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继承的注意事项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1524000"/>
            <a:ext cx="8366760" cy="5044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3348990" cy="3408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继承的最佳实践指南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优先使用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继承：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 Animal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constructor(name)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this.name = 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 Dog extends Animal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constructor(name)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super(name);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400" y="1592580"/>
            <a:ext cx="609600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组合优于继承：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Logger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log(message)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console.log(message);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UserService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constructor()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this.logger = new Logger();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createUser(user)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this.logger.log('Creating user...');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创建用户逻辑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2640" y="5410200"/>
            <a:ext cx="34518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避免多重继承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优先使用组合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保持继承层次简单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明确继承的目的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ES6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继承与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ES5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继承的区别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2000" y="1447800"/>
            <a:ext cx="450342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新旧继承方式对比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ES5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继承：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Animal(name)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this.name = 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Animal.prototype.speak =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console.log(this.name + ' makes a sound');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Dog(name)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Animal.call(this, name);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Dog.prototype = Object.create(Animal.prototype);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Dog.prototype.constructor = Dog;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4000" y="5414645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ym typeface="+mn-ea"/>
              </a:rPr>
              <a:t>主要区别：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ES6</a:t>
            </a:r>
            <a:r>
              <a:rPr lang="zh-CN" altLang="en-US" sz="1600">
                <a:sym typeface="+mn-ea"/>
              </a:rPr>
              <a:t>语法更简洁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ES6</a:t>
            </a:r>
            <a:r>
              <a:rPr lang="zh-CN" altLang="en-US" sz="1600">
                <a:sym typeface="+mn-ea"/>
              </a:rPr>
              <a:t>必须调用</a:t>
            </a:r>
            <a:r>
              <a:rPr lang="en-US" altLang="zh-CN" sz="1600">
                <a:sym typeface="+mn-ea"/>
              </a:rPr>
              <a:t>super</a:t>
            </a:r>
            <a:endParaRPr lang="en-US" altLang="zh-CN" sz="1600"/>
          </a:p>
          <a:p>
            <a:r>
              <a:rPr lang="en-US" altLang="zh-CN" sz="1600">
                <a:sym typeface="+mn-ea"/>
              </a:rPr>
              <a:t>- ES6</a:t>
            </a:r>
            <a:r>
              <a:rPr lang="zh-CN" altLang="en-US" sz="1600">
                <a:sym typeface="+mn-ea"/>
              </a:rPr>
              <a:t>类不会提升</a:t>
            </a:r>
            <a:endParaRPr lang="zh-CN" altLang="en-US" sz="1600"/>
          </a:p>
          <a:p>
            <a:r>
              <a:rPr lang="en-US" altLang="zh-CN" sz="1600">
                <a:sym typeface="+mn-ea"/>
              </a:rPr>
              <a:t>- ES6</a:t>
            </a:r>
            <a:r>
              <a:rPr lang="zh-CN" altLang="en-US" sz="1600">
                <a:sym typeface="+mn-ea"/>
              </a:rPr>
              <a:t>继承更符合面向对象</a:t>
            </a:r>
            <a:endParaRPr lang="zh-CN" altLang="en-US" sz="160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34000" y="1447800"/>
            <a:ext cx="609600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ES6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Animal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constructor(name)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this.name = 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speak()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console.log(this.name + ' makes a sound');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Dog extends Animal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constructor(name)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super(name);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661795"/>
            <a:ext cx="50622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：实现继承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完成下面的代码，实现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Vehicle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的继承关系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class Vehicle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constructor(brand)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this.brand = brand;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start()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 return `${this.brand} is starting`;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class Car extends Vehicle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补充代码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4385" y="1668780"/>
            <a:ext cx="609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：方法重写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Car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类中重写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方法，在原有功能基础上添加新功能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Car extends Vehicle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constructor(brand)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super(brand);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start() {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补充代码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参考答案：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继承实现：使用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extends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方法重写：调用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super.start()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并添加新功能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05400" y="774700"/>
            <a:ext cx="5890895" cy="60312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总结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继承方式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原型链继承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构造函数继承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ES6 class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组合继承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重要特性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super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原型链查找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方法重写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优先使用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避免深层继承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合理使用组合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注意性能影响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注意事项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构造函数调用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super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避免修改原型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合理设计继承层次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考虑代码复用性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原型链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继承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ES6 class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继承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构造函数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继承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super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继承概述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695450"/>
            <a:ext cx="3666490" cy="485711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继承概述：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在更通用的类基础上创建特定的类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子类继承父类的属性和方法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JavaScript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基于原型链实现继承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ES6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提供了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class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语法简化继承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继承的优点：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代码复用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提高可维护性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建立对象层次结构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实现多态性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重要性说明：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继承是面向对象的核心概念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理解继承对深入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至关重要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ES6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class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继承被广泛使用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面试高频考点</a:t>
            </a: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原型链继承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466850"/>
            <a:ext cx="3896995" cy="49085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基于原型链的继承实现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示例代码：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function Parent()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this.name = 'Parent';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Parent.prototype.getName = 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return this.name;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function Child()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 this.name = 'Child';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//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设置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Child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的原型为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Parent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的实例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Child.prototype = new Parent();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Child.prototype.constructor = Child;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const child = new Child();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  <a:p>
            <a:pPr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console.log(child.getName());  //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输出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</a:rPr>
              <a:t> "Child"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3275" y="2063115"/>
            <a:ext cx="7432675" cy="3998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ES6 Class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继承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5800" y="1524000"/>
            <a:ext cx="476377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语法实现继承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 Parent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constructor()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this.name = 'Parent';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getName()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this.name;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class Childs extends Parents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constructor()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super();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调用父类的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constructor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this.name = 'Child';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测试代码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child = new Childs();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console.log(child.getName());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"Child"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2600" y="148971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extends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关键字继承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必须调用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super()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语法更简洁直观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底层仍是原型继承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2917190"/>
            <a:ext cx="7178040" cy="3647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构造函数继承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24000"/>
            <a:ext cx="385381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使用构造函数实现继承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Animal(name)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this.name = 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this.colors = ['black', 'white'];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Animal.prototype.getName =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return this.name;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Dog(name)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继承属性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Animal.call(this, name);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00600" y="1524000"/>
            <a:ext cx="609600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继承方法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Dog.prototype = Object.create(Animal.prototype);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Dog.prototype.constructor = Dog;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添加子类方法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Dog.prototype.bark =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console.log(this.name + ' can bark!');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测试代码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dog = new Dog('Puppy');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console.log(dog.getName()); // Puppy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dog.bark(); // Puppy can bark!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构造函数继承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447800"/>
            <a:ext cx="7609205" cy="5236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395095"/>
            <a:ext cx="4642485" cy="5477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super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关键字的使用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示例代码：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class Animalss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constructor(name)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this.name = name;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speak()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`${this.name} makes a sound`;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class Dogss extends Animalss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constructor(name)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super(name);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调用父类构造函数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this.type = 'dog';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speak()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调用父类的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speak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const parentSpeak = super.speak();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`${parentSpeak}, and barks`;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1200" y="1395095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dog = new Dogss('Max');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console.log(dog.speak());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"Max makes a sound, and barks"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constructor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中必须先调用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super()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可通过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访问父类方法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不能单独使用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子类方法可重写父类方法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super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关键字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1447800"/>
            <a:ext cx="8192135" cy="52203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5175</Words>
  <Application>WPS 演示</Application>
  <PresentationFormat>On-screen Show (4:3)</PresentationFormat>
  <Paragraphs>440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90</cp:revision>
  <dcterms:created xsi:type="dcterms:W3CDTF">2006-08-16T00:00:00Z</dcterms:created>
  <dcterms:modified xsi:type="dcterms:W3CDTF">2025-01-31T08:28:41Z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