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53" r:id="rId8"/>
    <p:sldId id="446" r:id="rId9"/>
    <p:sldId id="454" r:id="rId10"/>
    <p:sldId id="447" r:id="rId11"/>
    <p:sldId id="448" r:id="rId12"/>
    <p:sldId id="449" r:id="rId13"/>
    <p:sldId id="450" r:id="rId14"/>
    <p:sldId id="455" r:id="rId15"/>
    <p:sldId id="456" r:id="rId16"/>
    <p:sldId id="457" r:id="rId17"/>
    <p:sldId id="459" r:id="rId18"/>
    <p:sldId id="458" r:id="rId19"/>
    <p:sldId id="460" r:id="rId20"/>
    <p:sldId id="461" r:id="rId21"/>
    <p:sldId id="451" r:id="rId22"/>
  </p:sldIdLst>
  <p:sldSz cx="12192000" cy="7162800"/>
  <p:notesSz cx="6858000" cy="9144000"/>
  <p:embeddedFontLst>
    <p:embeddedFont>
      <p:font typeface="Calibri" panose="020F050202020403020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9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255328" y="2123440"/>
            <a:ext cx="568134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DOM 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BOM</a:t>
            </a:r>
            <a:endParaRPr lang="en-US" altLang="zh-CN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257040" y="3352800"/>
            <a:ext cx="363474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浏览器中的文档操作接口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遍历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600200"/>
            <a:ext cx="6096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节点树遍历方法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父节点遍历：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parent = element.parentNode;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parentElement = element.parentElement;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子节点遍历：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children = element.children;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firstChild = element.firstElementChild;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lastChild = element.lastElementChild;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兄弟节点遍历：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next = element.nextElementSibling;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previous = element.previousElementSibling;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区分节点类型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注意空白文本节点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考虑兼容性问题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优化遍历性能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430655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提升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批量操作优化：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使用文档片段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fragment = document.createDocumentFragment();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for(let i = 0; i &lt; 1000; i++)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el = document.createElement('div');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fragment.appendChild(el);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document.body.appendChild(fragment);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缓存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查询：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避免重复查询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element = document.getElementById('myId');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for(let i = 0; i &lt; 1000; i++)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element.innerHTML += 'text';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不推荐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避免回流重绘：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 = document.getElementById('myId');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el.style.cssText = 'width: 100px; height: 100px; background: red;';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9800" y="15240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优化建议：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减少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操作次数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使用类名批量修改样式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离线操作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DOM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避免频繁读取布局属性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属性操作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1729105"/>
            <a:ext cx="46970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元素属性的获取和设置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标准属性操作：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img = document.querySelector('img');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img.src = 'new-image.jpg';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img.alt =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图片描述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console.log(img.src);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src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自定义属性操作：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data-*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element.setAttribute('data-custom', 'value');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element.getAttribute('data-custom');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element.dataset.custom = 'value';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布尔属性操作：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input = document.querySelector('input');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input.disabled = true;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input.checked = false;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5400" y="17526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类名操作：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element.classNa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me = 'new-class';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element.classList.add('active');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element.classList.remove('disabled');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element.classList.toggle('highlight');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尺寸和位置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752600"/>
            <a:ext cx="539496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元素尺寸和位置的获取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元素尺寸：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element = document.getElementById('myId');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width = element.offsetWidth;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height = element.offsetHeight;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clientWidth = element.clientWidth;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clientHeight = element.clientHeight;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scrollWidth = element.scrollWidth;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scrollHeight = element.scrollHeight;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元素位置：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rect = element.getBoundingClientRect();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console.log(rect.top);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元素上边距离视窗顶部的距离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console.log(rect.left);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元素左边距离视窗左侧的距离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console.log(rect.bottom);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元素下边距离视窗顶部的距离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console.log(rect.right);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元素右边距离视窗左侧的距离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177292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滚动位置：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scrollTop = element.scrollTop;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scrollLeft = element.scrollLeft;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element.scrollTo(0, 100);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element.scrollIntoView();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BOM (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浏览器对象模型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浏览器窗口和交互接口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window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window.open('https://www.baidu.com', '_blank');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打开新窗口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width = window.innerWidth;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获取窗口宽度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height = window.innerHeight;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获取窗口高度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定时器：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console.log('Hello, syxy JavaScript!');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1000); // 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秒后执行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setInterval(()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console.log('Hello, syxy JavaScript!');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1000);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每隔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location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console.log(window.location.href);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当前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URL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console.log(window.location.hostname);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主机名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console.log(window.location.pathname);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路径名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location.reload();            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刷新页面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0" y="1905000"/>
            <a:ext cx="52666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history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history.back();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后退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history.forward();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前进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history.go(-1);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后退一页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常用操作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524000"/>
            <a:ext cx="81661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浏览器功能接口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navigator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console.log(navigator.userAgent);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浏览器信息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console.log(navigator.platform);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操作系统平台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console.log(navigator.language);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浏览器语言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screen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console.log(screen.width); 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屏幕宽度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console.log(screen.height);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屏幕高度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console.log(screen.availWidth);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可用宽度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console.log(screen.availHeight);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可用高度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cookie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document.cookie = "username=John Doe; expires=Thu, 18 Dec 2023 12:00:00 UTC";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console.log(document.cookie);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读取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2200" y="205740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localStorage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localStorage.setItem('key', 'value');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console.log(localStorage.getItem('key'));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localStorage.removeItem('key');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事件处理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676400"/>
            <a:ext cx="48031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浏览器事件监听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窗口事件：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window.addEventListener('load',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页面加载完成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window.addEventListener('resize',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窗口大小改变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新宽度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window.innerWidth);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新高度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window.innerHeight);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滚动事件：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window.addEventListener('scroll',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页面滚动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滚动位置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window.scrollY);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2200" y="2209800"/>
            <a:ext cx="601408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焦点事件：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window.addEventListener('focus',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窗口获得焦点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window.addEventListener('blur',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窗口失去焦点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实践应用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592580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应用场景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页面跳转：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普通跳转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redirect()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window.location.href = 'https://www.example.com';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带参数跳转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redirectWithParams()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window.location.href = 'page.html?id=123&amp;name=test';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参数：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getUrlParams()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params = new URLSearchParams(window.location.search);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params.get('id');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获取指定参数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64655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浏览器检测：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checkBrowser()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 ua = navigator.userAgent;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if (ua.includes('Chrome'))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'Chrome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浏览器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else if (ua.includes('Firefox'))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'Firefox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浏览器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6440" y="1447800"/>
            <a:ext cx="609600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实践练习题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：计时器应用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createTimer()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let count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setInterval(()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计时：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${++count}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参数解析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parseUrlParams(url)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params = new URLSearchParams(new URL(url).search);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result = {};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for(const [key, value] of params)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result[key] = value;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result;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0" y="1447800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：本地存储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handleStorage()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存储数据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localStorage.setItem('user', JSON.stringify({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name: 'John',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age: 25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读取数据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 user = JSON.parse(localStorage.getItem('user'));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user;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334000" y="393700"/>
            <a:ext cx="2907665" cy="637921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DOM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核心要点：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元素选择和操作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内容和属性修改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事件处理机制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节点树操作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样式动态修改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BOM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核心要点：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window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对象操作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定时器使用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location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导航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history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控制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存储机制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性能优化考虑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合理使用缓存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避免内存泄漏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注意浏览器兼容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开发建议：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模块化组织代码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使用事件委托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合理运用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BOM API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注意安全性考虑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树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元素选择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修改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BOM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内容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样式操作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、理解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节点操作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3140075" cy="47809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概述：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Document Object Model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HTML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文档的编程接口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文档表示为树结构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允许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动态修改页面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的重要性：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实现页面动态交互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元素和内容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响应用户事件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实现动态网页效果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重要性说明：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DOM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是前端开发基础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实现页面交互的核心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框架底层都是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面试高频考点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选择元素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1270" y="1771650"/>
            <a:ext cx="9649460" cy="30524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JavaScript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提供了多种方式来选择元素：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方法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               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描述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                                                       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|-------------------------|---------------------------------------------------------------------|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getElementById        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根据元素的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id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选择元素。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                                   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getElementsByClassName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根据元素的类名选择元素，返回一个包含所有匹配元素的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NodeList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getElementsByTagName  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根据元素的标签名选择元素，返回一个包含所有匹配元素的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NodeList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querySelector         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CSS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选择器选择元素，只返回第一个匹配的元素。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         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| querySelectorAll        |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CSS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选择器选择元素，返回一个包含所有匹配元素的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NodeList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   |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选择元素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0" y="148971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常用选择器：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getElementById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 = document.getElementById('myId')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getElementsByClassName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els = document.getElementsByClassName('myClass')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getElementsByTagName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elsByTag = document.getElementsByTagName('div')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querySelector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elBySelector = document.querySelector('#myId')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querySelectorAll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elsBySelectorAll = document.querySelectorAll('.myClass')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选择器特点：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getElementById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返回单个元素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getElements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系列返回动态集合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querySelector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系列返回静态集合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优先使用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选择器提高性能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修改</a:t>
            </a:r>
            <a:r>
              <a:rPr lang="en-US" altLang="zh-CN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DOM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48000" y="1752600"/>
            <a:ext cx="609600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元素内容操作方法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innerHTML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修改：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 = document.getElementById('myId');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el.innerHTML = '&lt;strong&gt;Hello, World!&lt;/strong&gt;';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textContent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修改：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el.textContent = 'Hello, World!';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区别说明：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innerHTML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可以解析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标签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textContent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只能设置纯文本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innerHTML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有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风险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textContent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性能更好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innerHTML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：需要插入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结构时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textContent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：只需要修改文本内容时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安全要求高时使用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textContent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样式操作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000" y="1320165"/>
            <a:ext cx="60960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元素样式修改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直接修改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style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el = document.getElementById('myId');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el.style.color = 'red';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el.style.backgroundColor = 'black';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类名操作：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el.className = 'highlight';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el.classList.add('active');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el.classList.remove('disabled');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el.classList.toggle('selected');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获取计算样式：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computedStyle = window.getComputedStyle(el);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console.log(computedStyle.color);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style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属性使用驼峰命名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classList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操作更灵活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优先使用类名修改样式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注意浏览器兼容性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节点操作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4000"/>
            <a:ext cx="51841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节点的增删改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创建新元素：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newEl = document.createElement('div');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document.body.appendChild(newEl);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删除元素：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oldEl = document.querySelector('#myId');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document.body.removeChild(oldEl);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克隆节点：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clone = el.cloneNode(true);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替换节点：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newNode = document.createElement('p');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oldNode.parentNode.replaceChild(newNode, oldNode);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插入节点：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parentNode.insertBefore(newNode, referenceNode);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parentNode.append(newNode);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parentNode.prepend(newNode);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0" y="15240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注意内存泄漏问题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批量操作考虑性能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可以使用文档片段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注意父子节点关系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事件基础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8510" y="1412240"/>
            <a:ext cx="60960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事件处理机制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添加事件监听：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button = document.querySelector('button');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button.addEventListener('click',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按钮被点击了！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click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：点击事件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mouseover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：鼠标悬停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mouseout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：鼠标移出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keydown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：键盘按下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keyup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：键盘释放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submit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：表单提交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load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：资源加载完成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事件对象：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button.addEventListener('click', function(event)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事件类型：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', event.type);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目标元素：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', event.target);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8833</Words>
  <Application>WPS 演示</Application>
  <PresentationFormat>On-screen Show (4:3)</PresentationFormat>
  <Paragraphs>517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103</cp:revision>
  <dcterms:created xsi:type="dcterms:W3CDTF">2006-08-16T00:00:00Z</dcterms:created>
  <dcterms:modified xsi:type="dcterms:W3CDTF">2025-01-31T08:28:20Z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