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52" r:id="rId3"/>
    <p:sldId id="258" r:id="rId5"/>
    <p:sldId id="260" r:id="rId6"/>
    <p:sldId id="263" r:id="rId7"/>
    <p:sldId id="446" r:id="rId8"/>
    <p:sldId id="447" r:id="rId9"/>
    <p:sldId id="448" r:id="rId10"/>
    <p:sldId id="449" r:id="rId11"/>
    <p:sldId id="450" r:id="rId12"/>
    <p:sldId id="453" r:id="rId13"/>
    <p:sldId id="454" r:id="rId14"/>
    <p:sldId id="455" r:id="rId15"/>
    <p:sldId id="456" r:id="rId16"/>
    <p:sldId id="451" r:id="rId17"/>
  </p:sldIdLst>
  <p:sldSz cx="12192000" cy="7162800"/>
  <p:notesSz cx="6858000" cy="9144000"/>
  <p:embeddedFontLst>
    <p:embeddedFont>
      <p:font typeface="Calibri" panose="020F0502020204030204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9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2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9.xml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1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2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2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2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2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24" name="TextBox 14"/>
          <p:cNvSpPr txBox="1"/>
          <p:nvPr/>
        </p:nvSpPr>
        <p:spPr>
          <a:xfrm>
            <a:off x="3255328" y="2123440"/>
            <a:ext cx="5681345" cy="1254760"/>
          </a:xfrm>
          <a:prstGeom prst="rect">
            <a:avLst/>
          </a:prstGeom>
        </p:spPr>
        <p:txBody>
          <a:bodyPr vert="horz" lIns="0" tIns="0" rIns="0" bIns="0" rtlCol="0" anchor="t" anchorCtr="0"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en-US" altLang="zh-CN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事件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图片 24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561840" y="3352800"/>
            <a:ext cx="3099435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浏览器中的交互基础</a:t>
            </a:r>
            <a:endParaRPr lang="zh-CN" altLang="en-US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常见事件类型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000" y="1516380"/>
            <a:ext cx="373443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常用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DOM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事件分类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鼠标事件：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click: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点击事件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dblclick: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双击事件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mouseover: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鼠标移入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mouseout: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鼠标移出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mousemove: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鼠标移动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键盘事件：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keydown: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键盘按下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keyup: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键盘释放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keypress: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键盘按压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94250" y="2057400"/>
            <a:ext cx="379031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表单事件：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submit: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表单提交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change: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值改变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focus: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获得焦点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blur: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失去焦点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文档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/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窗口事件：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load: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加载完成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unload: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页面卸载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resize: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调整大小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scroll: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页面滚动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事件性能优化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26440" y="1447800"/>
            <a:ext cx="561340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提升事件处理性能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事件委托优化：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不推荐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for(let i = 0; i &lt; 100; i++)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document.querySelector(`#item${i}`).addEventListener('click', handler);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推荐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document.querySelector('.container').addEventListener('click', function(e)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if(e.target.matches('.item'))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handler(e);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53200" y="1592580"/>
            <a:ext cx="5510530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防抖与节流：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防抖示例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 debounce(fn, delay)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let timer = null;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return function()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clearTimeout(timer);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timer = setTimeout(() =&gt; fn.apply(this, arguments), delay);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节流示例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 throttle(fn, delay)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let flag = true;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return function()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if(!flag) return;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flag = false;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setTimeout(()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fn.apply(this, arguments);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flag = true;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}, delay);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事件应用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实例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000" y="1592580"/>
            <a:ext cx="554799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实际开发中的事件应用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表单验证：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const form = document.querySelector('form');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form.addEventListener('submit', function(e)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e.preventDefault();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const username = form.username.value;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const password = form.password.value;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if(!username || !password)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alert('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用户名和密码不能为空！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return;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提交表单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72150" y="2057400"/>
            <a:ext cx="60960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图片预览：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fileInput = document.querySelector('input[type="file"]');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preview = document.querySelector('.preview');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fileInput.addEventListener('change', function(e)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const file = e.target.files[0];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const reader = new FileReader();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reader.onload = function(e)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preview.src = e.target.result;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reader.readAsDataURL(file);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});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课后练习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02640" y="1873885"/>
            <a:ext cx="529399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练习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：点击计数器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实现一个按钮点击计数器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function createCounter()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let count = 0;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const button = document.querySelector('#counter');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const display = document.querySelector('#display');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button.addEventListener('click', function()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count++;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display.textContent = `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点击次数：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${count}`;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});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96000" y="1905000"/>
            <a:ext cx="6096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练习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：事件委托实现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使用事件委托处理动态添加的列表项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 handleList()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const ul = document.querySelector('#list');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ul.addEventListener('click', function(e)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if(e.target.tagName.toLowerCase() === 'li')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e.target.style.backgroundColor = 'lightblue';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总结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en-US" sz="3995" b="0" i="0" spc="70" baseline="0">
                <a:solidFill>
                  <a:srgbClr val="000000"/>
                </a:solidFill>
                <a:latin typeface="Times New Roman" panose="02020603050405020304" charset="0"/>
              </a:rPr>
              <a:t>总</a:t>
            </a:r>
            <a:r>
              <a:rPr 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结</a:t>
            </a:r>
            <a:endParaRPr 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5181600" y="1066800"/>
            <a:ext cx="2907665" cy="499491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本章要点</a:t>
            </a:r>
            <a:endParaRPr lang="zh-CN" altLang="en-US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zh-CN" altLang="en-US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核心概念：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事件三要素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事件源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事件类型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事件处理程序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事件流机制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捕获阶段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目标阶段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冒泡阶段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重要技术：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事件监听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addEventListener</a:t>
            </a:r>
            <a:endParaRPr lang="en-US" altLang="zh-CN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removeEventListener</a:t>
            </a:r>
            <a:endParaRPr lang="en-US" altLang="zh-CN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事件对象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event.target</a:t>
            </a:r>
            <a:endParaRPr lang="en-US" altLang="zh-CN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event.preventDefault()</a:t>
            </a:r>
            <a:endParaRPr lang="en-US" altLang="zh-CN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event.stopPropagation()</a:t>
            </a:r>
            <a:endParaRPr lang="en-US" altLang="zh-CN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20200" y="2059940"/>
            <a:ext cx="2315845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优化方案：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事件委托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防抖节流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及时移除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避免内存泄漏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</a:t>
            </a:r>
            <a:r>
              <a:rPr lang="zh-CN" altLang="en-US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实践要点：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合理使用事件委托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注意性能优化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处理兼容性问题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遵循最佳实践</a:t>
            </a:r>
            <a:endParaRPr lang="zh-CN" altLang="en-US" sz="1600" spc="3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19300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19050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理解事件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三要素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，理解事件流机制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4660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4409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掌握事件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监听方法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0019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29768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学习事件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对象属性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2"/>
            </p:custDataLst>
          </p:nvPr>
        </p:nvSpPr>
        <p:spPr>
          <a:xfrm>
            <a:off x="4958080" y="353788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3"/>
            </p:custDataLst>
          </p:nvPr>
        </p:nvSpPr>
        <p:spPr>
          <a:xfrm>
            <a:off x="5415280" y="3512820"/>
            <a:ext cx="52285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事件委托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模式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540125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事件简介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核心语法，理解异步编程，能构建交互式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应用，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搭建出一个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网页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2640" y="1524000"/>
            <a:ext cx="354012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浏览器中的交互基础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事件概述：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用户或浏览器的动作触发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实现页面交互的基础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DOM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事件处理机制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事件驱动编程模型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重要性：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实现用户交互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响应浏览器行为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动态更新页面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提升用户体验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重要概念：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事件源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事件类型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事件处理程序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事件冒泡与捕获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事件委托优化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事件三要素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2000" y="1565910"/>
            <a:ext cx="384111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事件处理的基本组成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事件源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(Event Source)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HTML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元素对象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触发事件的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DOM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元素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如按钮、链接等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事件类型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(Event Type)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click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：点击事件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mouseover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：鼠标悬停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keydown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：键盘按下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submit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：表单提交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事件处理程序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(Event Handler)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响应事件的函数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定义具体行为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事件触发时执行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62600" y="1752600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示例代码：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button = document.querySelector('button');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button.addEventListener('click', function()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alert('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按钮被点击！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});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事件监听方法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000" y="1524000"/>
            <a:ext cx="5956300" cy="43256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添加事件监听器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addEventListener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方法：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const button = document.querySelector('button');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button.addEventListener('click', function(event)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console.log('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事件类型：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', event.type);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console.log('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目标元素：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', event.target);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console.log(`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鼠标点击位置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(${event.clientX}, ${event.clientY})`);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事件处理程序参数：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第一个参数：事件类型（字符串）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第二个参数：回调函数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第三个参数：捕获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冒泡阶段（可选）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15000" y="1828800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移除事件监听：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 handleClick(event)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console.log('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点击事件触发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element.addEventListener('click', handleClick);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element.removeEventListener('click', handleClick);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事件对象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2000" y="1523365"/>
            <a:ext cx="526351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Event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对象的属性和方法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常用属性：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type: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事件类型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target: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触发事件的元素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currentTarget: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当前处理事件的元素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clientX/clientY: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鼠标坐标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keyCode: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键盘按键码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常用方法：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preventDefault():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阻止默认行为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stopPropagation():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阻止事件冒泡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stopImmediatePropagation():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阻止其他监听器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43600" y="1752600"/>
            <a:ext cx="585978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示例代码：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document.querySelector('form').addEventListener('submit', function(event)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event.preventDefault(); 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阻止表单提交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console.log('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表单提交被阻止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});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document.querySelector('a').addEventListener('click', function(event)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event.preventDefault(); 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阻止链接跳转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console.log('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链接跳转被阻止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});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事件流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6440" y="1524000"/>
            <a:ext cx="500062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事件冒泡与捕获机制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事件流三个阶段：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捕获阶段：从外到内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目标阶段：到达目标元素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冒泡阶段：从内到外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事件冒泡示例：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在冒泡阶段处理事件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button.addEventListener('click', function()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alert('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按钮在冒泡阶段被点击！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}, false);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43600" y="2133600"/>
            <a:ext cx="6096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事件捕获示例：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在捕获阶段处理事件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button.addEventListener('click', function()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alert('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按钮在捕获阶段被点击！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}, true);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阻止事件冒泡：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element.addEventListener('click', function(event)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event.stopPropagation();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console.log('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事件冒泡被阻止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});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事件委托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6440" y="1524000"/>
            <a:ext cx="60960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利用事件冒泡实现事件委托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事件委托原理：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const ul = document.querySelector('ul');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ul.addEventListener('click', function(event)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if (event.target.tagName.toLowerCase() === 'li')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alert(`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第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${event.target.textContent}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个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li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被点击了！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`);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事件委托优点：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减少事件监听器数量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动态元素自动绑定事件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提高性能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节省内存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43600" y="4141470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适用场景：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列表项点击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表格行操作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动态添加的元素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菜单项选择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自定义事件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2000" y="1524000"/>
            <a:ext cx="60960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创建和触发自定义事件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创建自定义事件：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const customEvent = new CustomEvent('myEvent',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detail: { message: '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这是一个自定义事件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' 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监听自定义事件：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document.addEventListener('myEvent', (event) =&gt;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console.log('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自定义事件被触发了：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', event.detail.message);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触发自定义事件：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document.dispatchEvent(customEvent);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77000" y="2133600"/>
            <a:ext cx="54940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使用场景：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组件间通信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状态变更通知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自定义交互行为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模块解耦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8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9.xml><?xml version="1.0" encoding="utf-8"?>
<p:tagLst xmlns:p="http://schemas.openxmlformats.org/presentationml/2006/main">
  <p:tag name="commondata" val="eyJoZGlkIjoiMjZiZTdmNDI5YmQ5ZGI2ZTE5OGRlYjBkN2QzN2Y1MD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5542</Words>
  <Application>WPS 演示</Application>
  <PresentationFormat>On-screen Show (4:3)</PresentationFormat>
  <Paragraphs>398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90</cp:revision>
  <dcterms:created xsi:type="dcterms:W3CDTF">2006-08-16T00:00:00Z</dcterms:created>
  <dcterms:modified xsi:type="dcterms:W3CDTF">2025-01-31T08:27:52Z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