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3" r:id="rId7"/>
    <p:sldId id="453" r:id="rId8"/>
    <p:sldId id="446" r:id="rId9"/>
    <p:sldId id="447" r:id="rId10"/>
    <p:sldId id="448" r:id="rId11"/>
    <p:sldId id="449" r:id="rId12"/>
    <p:sldId id="450" r:id="rId13"/>
    <p:sldId id="454" r:id="rId14"/>
    <p:sldId id="455" r:id="rId15"/>
    <p:sldId id="456" r:id="rId16"/>
    <p:sldId id="457" r:id="rId17"/>
    <p:sldId id="451" r:id="rId18"/>
  </p:sldIdLst>
  <p:sldSz cx="12192000" cy="7162800"/>
  <p:notesSz cx="6858000" cy="9144000"/>
  <p:embeddedFontLst>
    <p:embeddedFont>
      <p:font typeface="Calibri" panose="020F0502020204030204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6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9.xml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2269173" y="2123440"/>
            <a:ext cx="7653655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en-US" altLang="zh-CN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异常处理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561840" y="3352800"/>
            <a:ext cx="3099435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错误处理与调试机制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错误处理最佳实践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2000" y="1447800"/>
            <a:ext cx="483679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异常处理策略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错误预防：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防御性编程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function divide(a, b)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if (typeof b !== 'number' || b === 0)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throw new Error('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除数必须是非零数字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return a / b;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错误恢复：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try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const result = riskyOperation();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使用结果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 catch (error)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使用备选方案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const fallbackResult = defaultOperation();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62600" y="1981200"/>
            <a:ext cx="60960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错误记录：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try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业务逻辑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 catch (error)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记录错误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logError(error);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可选：重新抛出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throw error;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最佳实践：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只捕获可处理的错误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保持错误处理的简单性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合理使用错误日志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提供有意义的错误信息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异步错误处理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1440180"/>
            <a:ext cx="4452620" cy="5046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async/await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错误处理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1. Promise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错误处理：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promise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.then(result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处理成功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.catch(error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处理错误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console.error(error);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2. Async/Await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错误处理：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async function fetchData()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try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const response = await fetch(url);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const data = await response.json();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return data;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 catch (error)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console.error('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获取数据失败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:', error);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throw error;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可选：向上传播错误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00600" y="1524000"/>
            <a:ext cx="609600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注意事项：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避免忽略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错误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总是添加错误处理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考虑错误传播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合理使用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async/await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错误监控与上报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62000" y="1565910"/>
            <a:ext cx="56915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生产环境错误处理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全局错误监听：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window.onerror = function(message, source, lineno, colno, error)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console.error('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全局错误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:',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message,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source,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lineno,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colno,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error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上报错误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reportError({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type: 'global',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error: error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return true;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53505" y="1828800"/>
            <a:ext cx="6096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Promise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错误监听：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window.addEventListener('unhandledrejection', function(event)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console.error('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未处理的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Promise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错误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:', event.reason);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上报错误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reportError({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type: 'promise',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error: event.reason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错误上报函数：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reportError(errorInfo)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发送错误信息到服务器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fetch('/api/error-logging',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method: 'POST',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body: JSON.stringify(errorInfo)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性能优化相关错误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1524000"/>
            <a:ext cx="529272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常见性能问题及处理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内存泄漏检测：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Chrome DevTools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中使用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Memory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面板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定期获取堆快照对比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console.log(performance.memory);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长任务监控：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observer = new PerformanceObserver((list) =&gt;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for (const entry of list.getEntries())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if (entry.duration &gt; 50)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 console.warn('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检测到长任务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:', entry);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observer.observe({entryTypes: ['longtask']});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19800" y="2209800"/>
            <a:ext cx="548068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资源加载错误：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window.addEventListener('error', function(event)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if (event.target.tagName)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console.error('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资源加载失败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:',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type: event.target.tagName,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url: event.target.src || event.target.href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});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}, true);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课后练习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2000" y="1752600"/>
            <a:ext cx="536765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：错误处理函数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function handleDivision(a, b)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try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if (typeof a !== 'number' || typeof b !== 'number')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 throw new TypeError('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参数必须是数字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if (b === 0)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   throw new Error('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除数不能为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0');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return a / b;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} catch (error)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console.error('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计算错误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:', error.message);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return null;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19800" y="1741170"/>
            <a:ext cx="6096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练习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：异步错误处理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async function fetchUserData(userId)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try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const response = await fetch(`/api/users/${userId}`);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if (!response.ok)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throw new Error('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获取用户数据失败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return await response.json();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 catch (error)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console.error('API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错误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:', error.message);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throw error;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754380"/>
            <a:ext cx="2907665" cy="591820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核心概念回顾：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Error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对象及其类型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* Error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基类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* TypeError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* SyntaxError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* ReferenceError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*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自定义</a:t>
            </a: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Error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异常处理机制：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try-catch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结构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finally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子句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throw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关键字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异常传播机制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调试技巧：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开发者工具使用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断点调试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控制台输出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性能分析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最佳实践：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合理使用</a:t>
            </a: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try-catch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适当的错误粒度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错误信息规范化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全局错误处理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错误监控与上报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Error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对象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，熟悉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调试工具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try-catch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学习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throw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关键字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finally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子句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异常处理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简介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1524000"/>
            <a:ext cx="336740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核心概念：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错误对象类型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异常捕获机制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错误处理策略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调试工具使用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重要性：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提高代码健壮性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优化用户体验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便于问题定位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降低维护成本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预期收获：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异常处理能力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调试技巧掌握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代码质量提升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问题排查能力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Error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对象详解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524000"/>
            <a:ext cx="4633595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错误类型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Error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对象基本属性：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error = new Error("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这是一个错误消息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console.log(error.name);     // "Error"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console.log(error.message);  // 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这是一个错误消息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常见错误类型：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SyntaxError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：语法错误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TypeError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：类型错误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ReferenceError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：引用错误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RangeError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：范围错误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URIError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URI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处理错误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74385" y="1524000"/>
            <a:ext cx="6096000" cy="4509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自定义错误：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CustomError extends Error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constructor(message)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super(message);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this.name = 'CustomError';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捕获堆栈跟踪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Error.captureStackTrace(this, CustomError);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使用示例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try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throw new CustomError('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这是一个自定义错误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 catch (error)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console.log(error.name); 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"CustomError"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console.log(error.message);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这是一个自定义错误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"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console.log(error.stack);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完整的错误堆栈信息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Error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对象详解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800" y="1463040"/>
            <a:ext cx="7391400" cy="5198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try-catch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语法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1371600"/>
            <a:ext cx="4691380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异常捕获机制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基本语法：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try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可能会抛出错误的代码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const a = 1;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a();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这里会抛出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TypeError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 catch (error)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处理错误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console.log(error.message);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'a is not a function'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多重错误处理：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try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可能出错的代码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throw new Error('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测试错误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 catch (error)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if (error instanceof TypeError)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类型错误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 else if (error instanceof ReferenceError)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引用错误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 else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其他错误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1981200"/>
            <a:ext cx="6929755" cy="4250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finally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子句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2640" y="1430655"/>
            <a:ext cx="329120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确保代码执行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finally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基本用法：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try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可能会抛出错误的代码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const a = 1;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a();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抛出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TypeError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 catch (error)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处理错误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console.log(error.message);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 finally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无论是否出错都会执行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执行完毕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finally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使用场景：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清理资源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关闭连接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释放锁定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完成日志记录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重置状态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94250" y="198120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注意事项：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finally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总是会执行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即使有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return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语句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优先级高于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return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不影响异常传播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3386455"/>
            <a:ext cx="7315835" cy="3317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throw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关键字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2000" y="1371600"/>
            <a:ext cx="455739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手动抛出异常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基本用法：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throw new Error('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发生错误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throw new TypeError('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类型错误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throw 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错误信息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不推荐，应使用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Error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对象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自定义错误示例：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class ValidationError extends Error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constructor(message)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super(message);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this.name = 'ValidationError';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try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throw new ValidationError('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数据验证失败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 catch (error)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if (error instanceof ValidationError)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验证错误：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', error.message);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62600" y="190500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使用建议：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总是抛出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Error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对象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提供有意义的错误信息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适当使用自定义错误类型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考虑错误的可处理性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5870" y="3352800"/>
            <a:ext cx="6812280" cy="32137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调试工具使用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2640" y="1752600"/>
            <a:ext cx="399605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浏览器开发者工具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打开开发者工具：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F12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快捷键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右键选择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检查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Ctrl+Shift+I (Windows)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Cmd+Option+I (Mac)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Console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面板功能：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console.log():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输出信息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console.error():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输出错误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console.warn():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输出警告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console.table():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表格形式输出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console.trace():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输出调用栈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57800" y="1828800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Sources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面板功能：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断点设置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单步调试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变量监视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调用栈查看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代码断点管理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调试快捷键：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F8: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继续执行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F10: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单步执行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F11: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步入函数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Shift+F11: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步出函数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6069</Words>
  <Application>WPS 演示</Application>
  <PresentationFormat>On-screen Show (4:3)</PresentationFormat>
  <Paragraphs>441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83</cp:revision>
  <dcterms:created xsi:type="dcterms:W3CDTF">2006-08-16T00:00:00Z</dcterms:created>
  <dcterms:modified xsi:type="dcterms:W3CDTF">2025-01-31T16:37:25Z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