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453" r:id="rId7"/>
    <p:sldId id="263" r:id="rId8"/>
    <p:sldId id="446" r:id="rId9"/>
    <p:sldId id="447" r:id="rId10"/>
    <p:sldId id="448" r:id="rId11"/>
    <p:sldId id="449" r:id="rId12"/>
    <p:sldId id="450" r:id="rId13"/>
    <p:sldId id="454" r:id="rId14"/>
    <p:sldId id="455" r:id="rId15"/>
    <p:sldId id="456" r:id="rId16"/>
    <p:sldId id="457" r:id="rId17"/>
    <p:sldId id="458" r:id="rId18"/>
    <p:sldId id="459" r:id="rId19"/>
    <p:sldId id="451" r:id="rId20"/>
  </p:sldIdLst>
  <p:sldSz cx="12192000" cy="7162800"/>
  <p:notesSz cx="6858000" cy="9144000"/>
  <p:embeddedFontLst>
    <p:embeddedFont>
      <p:font typeface="Calibri" panose="020F050202020403020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9.xml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806825" y="2123440"/>
            <a:ext cx="4578350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ES6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新特性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333240" y="3352800"/>
            <a:ext cx="325691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现代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的革新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类的语法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1447800"/>
            <a:ext cx="451993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面向对象编程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ES6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类声明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class Animal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constructor(name)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this.name = name;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speak()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console.log(`${this.name} makes a sound`);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7800" y="1447800"/>
            <a:ext cx="609600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继承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Dog extends Animal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constructor(name)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super(name);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speak()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console.log(`${this.name} barks`);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dog = new Dog('Rex');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dog.speak(); // Rex barks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特点总结：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构造函数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继承机制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实例方法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静态方法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模块系统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92580"/>
            <a:ext cx="47580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代码组织与复用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导出模块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math.js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export const add = (x, y) =&gt; x + y;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export const subtract = (x, y) =&gt; x - y;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export default class Calculator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multiply(x, y)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return x * y;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导入模块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main.js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import Calculator, { add, subtract } from './math.js';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calc = new Calculator();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console.log(add(5, 3));      // 8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console.log(subtract(5, 3)); // 2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console.log(calc.multiply(5, 3)); // 15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9200" y="152400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特点总结：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命名导出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默认导出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按需导入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模块隔离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新的数据结构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676400"/>
            <a:ext cx="381952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Set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set = new Set([1, 2, 2, 3, 3]);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console.log(set); // Set(3) {1, 2, 3}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set.add(4);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set.delete(1);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console.log(set.has(2)); // true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Map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map = new Map();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map.set('name', 'John');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map.set('age', 30);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console.log(map.get('name')); // John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map.forEach((value, key)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console.log(`${key}: ${value}`);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1371600"/>
            <a:ext cx="357759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使用场景：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</a:t>
            </a:r>
            <a:r>
              <a:rPr lang="zh-CN" altLang="en-US" sz="1600">
                <a:sym typeface="+mn-ea"/>
              </a:rPr>
              <a:t>去重处理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</a:t>
            </a:r>
            <a:r>
              <a:rPr lang="zh-CN" altLang="en-US" sz="1600">
                <a:sym typeface="+mn-ea"/>
              </a:rPr>
              <a:t>键值对存储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</a:t>
            </a:r>
            <a:r>
              <a:rPr lang="zh-CN" altLang="en-US" sz="1600">
                <a:sym typeface="+mn-ea"/>
              </a:rPr>
              <a:t>数据缓存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</a:t>
            </a:r>
            <a:r>
              <a:rPr lang="zh-CN" altLang="en-US" sz="1600">
                <a:sym typeface="+mn-ea"/>
              </a:rPr>
              <a:t>算法优化</a:t>
            </a:r>
            <a:endParaRPr lang="zh-CN" altLang="en-US" sz="16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2819400"/>
            <a:ext cx="5746750" cy="3841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增强的数组方法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440" y="1524000"/>
            <a:ext cx="464248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数组操作新特性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Array.from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arrayFromString = Array.from('hello');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console.log(arrayFromString); // ['h', 'e', 'l', 'l', 'o']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find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findIndex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numbers = [1, 2, 3, 4, 5];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found = numbers.find(num =&gt; num &gt; 3);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console.log(found); // 4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includes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fruits = ['apple', 'banana', 'orange'];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console.log(fruits.includes('banana')); // true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flat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flatMap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nested = [1, [2, 3], [4, [5, 6]]];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console.log(nested.flat(2)); // [1, 2, 3, 4, 5, 6]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2600" y="1600200"/>
            <a:ext cx="37293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新增方法：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Array.from()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find/findIndex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includes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flat/flatMap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2922270"/>
            <a:ext cx="5864225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增强的数组方法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2640" y="1515745"/>
            <a:ext cx="44526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对象语法简化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属性简写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name = 'John';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age = 30;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user = { name, age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console.log(user); // { name: 'John', age: 30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方法简写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obj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sayHi()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console.log('Hi!');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sayBye()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console.log('Bye!');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4000" y="151574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计算属性名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prefix = 'user';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userObj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[`${prefix}_id`]: 1,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[`${prefix}_name`]: 'John'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主要特性：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属性值简写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方法定义简写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计算属性名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对象方法增强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509395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ES6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编程建议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代码规范：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优先使用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，其次是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使用箭头函数简化回调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使用模板字符串替代拼接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使用解构简化数据获取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处理异步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性能优化：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合理使用生成器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避免过度解构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适当使用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去重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控制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链长度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注意模块导入大小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开发建议：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保持代码简洁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注重代码可读性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合理使用新特性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考虑兼容性问题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24000"/>
            <a:ext cx="472503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：变量与解构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完成以下代码，使用解构赋值获取对象中的属性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person =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name: 'Alice',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age: 25,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job: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title: 'Developer',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level: 'Senior'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你的代码：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{ name, age, job: { title } } = person;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console.log(name, age, title);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应输出：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Alice 25 Developer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：箭头函数与数组方法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使用箭头函数和数组方法完成以下需求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numbers = [1, 2, 3, 4, 5];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将数组中的偶数筛选出来并乘以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result = numbers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.filter(num =&gt; num % 2 === 0)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.map(num =&gt; num * 2);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console.log(result);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应输出：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[4, 8]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0" y="1646555"/>
            <a:ext cx="6096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异步处理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完成以下异步函数，实现延时打印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 function delayPrint(msg, delay)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await new Promise(resolve =&gt; setTimeout(resolve, delay));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console.log(msg);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 catch (error)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console.error(error);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delayPrint('Hello ES6', 1000); // 1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秒后输出：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Hello ES6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总结与练习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678180"/>
            <a:ext cx="2907665" cy="581215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主要更新：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变量声明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let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块级作用域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变量提升优化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函数增强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箭头函数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默认参数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剩余参数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数据结构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Set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Map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Symbol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类型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增强数组方法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语法糖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解构赋值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扩展运算符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模板字符串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面向对象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类语法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继承机制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模块系统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箭头函数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模板字符串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解构赋值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语法，学习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异步处理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752600"/>
            <a:ext cx="389890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新的变量声明方式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x = 10;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if (true)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let x = 20;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块级作用域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console.log(x);  // 20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console.log(x);  // 10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y = 30;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y = 40;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错误：不能修改常量值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0200" y="1772920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特点对比：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let: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*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块级作用域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*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可修改值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*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不允许重复声明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*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不存在变量提升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const: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*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块级作用域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*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不可重新赋值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*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声明时必须初始化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*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对象属性可修改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2057400"/>
            <a:ext cx="8366760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箭头函数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524000"/>
            <a:ext cx="3519805" cy="4520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函数声明的新方式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传统函数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add(a, b)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a + b;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箭头函数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add = (a, b) =&gt; a + b;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带函数体的箭头函数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multiply = (a, b)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const result = a * b;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result;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数组方法中使用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numbers = [1, 2, 3, 4];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squares = numbers.map(x =&gt; x * x);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console.log(squares); // [1, 4, 9, 16]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9980" y="1524000"/>
            <a:ext cx="3655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箭头函数特点：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更简洁的语法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没有自己的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不能作为构造函数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没有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arguments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2737485"/>
            <a:ext cx="6689725" cy="4004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模板字符串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440" y="1371600"/>
            <a:ext cx="523430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字符串的增强功能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传统字符串拼接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name = 'Alice';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age = 20;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console.log('My name is ' + name + ' and I am ' + age + ' years old');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模板字符串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console.log(`My name is ${name} and I am ${age} years old`);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多行字符串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multiLine = `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这是第一行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这是第二行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这是第三行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`;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带表达式的模板字符串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price = 100;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tax = 0.2;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console.log(`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总价：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${price * (1 + tax)}`);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7400" y="1413510"/>
            <a:ext cx="374459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特点总结：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支持多行文本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支持字符串插值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支持表达式计算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可调用函数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745" y="2752725"/>
            <a:ext cx="5972175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解构赋值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537970"/>
            <a:ext cx="387985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快速提取数据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数组解构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[a, b, c] = [1, 2, 3];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console.log(a, b, c); // 1 2 3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对象解构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{x, y} = {x: 10, y: 20};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console.log(x, y); // 10 20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设置默认值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[a1 = 5, b1 = 7] = [1];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console.log(a1, b1); // 1 7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嵌套解构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info: {name, age}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 =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info: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name: 'John',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age: 30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};   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console.log(age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name); 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24400" y="1539875"/>
            <a:ext cx="60960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应用场景：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函数参数解构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交换变量值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提取对象属性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处理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返回数据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2743200"/>
            <a:ext cx="5689600" cy="3888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扩展运算符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447800"/>
            <a:ext cx="3851275" cy="4337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展开与收集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数组展开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numbers = [1, 2, 3];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newNumbers = [...numbers, 4, 5];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console.log(newNumbers); // [1, 2, 3, 4, 5]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函数参数展开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sum(x, y, z)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x + y + z;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params = [1, 2, 3];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console.log(sum(...params)); // 6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对象展开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obj1 = { foo: 'bar', x: 42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obj2 = { foo: 'baz', y: 13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clonedObj = { ...obj1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mergedObj = { ...obj1, ...obj2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1600" y="1516380"/>
            <a:ext cx="215836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使用场景：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数组合并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对象复制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函数参数传递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数组转换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2684780"/>
            <a:ext cx="6317615" cy="3882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524000"/>
            <a:ext cx="449199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异步编程的新方案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创建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promise = new Promise((resolve, reject)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resolve('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成功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// reject('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失败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}, 2000);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.then(result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console.log(result);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.catch(error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console.log(error);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86400" y="1981200"/>
            <a:ext cx="60960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async/await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 function fetchData()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const result = await promise;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console.log(result);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 catch (error)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特点总结：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链式调用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错误处理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异步流程控制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状态不可逆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6206</Words>
  <Application>WPS 演示</Application>
  <PresentationFormat>On-screen Show (4:3)</PresentationFormat>
  <Paragraphs>506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88</cp:revision>
  <dcterms:created xsi:type="dcterms:W3CDTF">2006-08-16T00:00:00Z</dcterms:created>
  <dcterms:modified xsi:type="dcterms:W3CDTF">2025-01-31T17:36:46Z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