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263" r:id="rId7"/>
    <p:sldId id="446" r:id="rId8"/>
    <p:sldId id="447" r:id="rId9"/>
    <p:sldId id="448" r:id="rId10"/>
    <p:sldId id="453" r:id="rId11"/>
    <p:sldId id="449" r:id="rId12"/>
    <p:sldId id="450" r:id="rId13"/>
    <p:sldId id="454" r:id="rId14"/>
    <p:sldId id="455" r:id="rId15"/>
    <p:sldId id="456" r:id="rId16"/>
    <p:sldId id="451" r:id="rId17"/>
  </p:sldIdLst>
  <p:sldSz cx="12192000" cy="7162800"/>
  <p:notesSz cx="6858000" cy="9144000"/>
  <p:embeddedFontLst>
    <p:embeddedFont>
      <p:font typeface="Calibri" panose="020F050202020403020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1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9.xml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jpe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2650808" y="2123440"/>
            <a:ext cx="6890385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en-US" altLang="zh-CN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异步编程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799840" y="3352800"/>
            <a:ext cx="4491990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现代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的异步解决方案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性能优化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2000" y="1621155"/>
            <a:ext cx="385699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提升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使用效率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避免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嵌套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不好的写法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promise1.then(result1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promise2.then(result2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promise3.then(result3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    console.log(result3);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好的写法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promise1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.then(result1 =&gt; promise2)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.then(result2 =&gt; promise3)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.then(result3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console.log(result3);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2000" y="1570355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优化建议：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避免嵌套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Promise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合理使用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Promise.all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及时捕获错误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避免创建不必要的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Promise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常见问题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1524000"/>
            <a:ext cx="388239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开发中的注意事项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忘记返回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错误写法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.then(value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doSomething(value);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正确写法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.then(value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return doSomething(value);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错误处理遗漏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错误写法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promise.then(success);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正确写法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promise.then(success).catch(error);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1200" y="1447800"/>
            <a:ext cx="4803140" cy="53594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3. Promise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竞态问题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可能出现问题的写法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let currentPromise;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getData()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currentPromise = fetchData();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return currentPromise;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解决方案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getData()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return fetchData().catch(error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console.error(error);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throw error;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常见问题总结：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Promise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返回值缺失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错误处理不完整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竞态条件处理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内存泄漏问题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最佳实践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524000"/>
            <a:ext cx="465264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开发规范和建议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命名规范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推荐的命名方式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userDataPromise = fetchUserData();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loadDataPromise = loadData();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错误处理规范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统一的错误处理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handleError(error)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console.error('Error:', error);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统一的错误处理逻辑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.then(handleSuccess)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.catch(handleError);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2600" y="1524000"/>
            <a:ext cx="397891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链式调用规范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保持代码清晰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promiseChain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.then(step1)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.then(step2)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.then(step3)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.catch(handleError);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开发建议：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总是返回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Promise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使用明确的命名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保持错误处理一致性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避免过长的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Promise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链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合理使用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async/await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课后练习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02640" y="1689735"/>
            <a:ext cx="5700395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实践练习题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：基础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完成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promiseTimeout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函数，该函数返回一个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在指定的延迟时间后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resolve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function promiseTimeout(ms)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return new Promise((resolve, reject)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你的代码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链式调用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实现一个函数，接收一个数字数组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返回一个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，该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将数组中的数字依次加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并返回新数组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function addOneByOne(numbers)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return new Promise((resolve, reject)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你的代码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10400" y="1639570"/>
            <a:ext cx="494474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练习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Promise.all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实现一个函数，接收多个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URL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Promise.all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并行获取所有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URL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的内容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fetchAllUrls(urls)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你的代码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参考答案：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练习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答案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promiseTimeout(ms)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return new Promise(resolve =&gt; setTimeout(resolve, ms));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练习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答案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addOneByOne(numbers)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return Promise.resolve(numbers.map(num =&gt; num + 1));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练习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答案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fetchAllUrls(urls)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return Promise.all(urls.map(url =&gt; fetch(url)));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410200" y="678180"/>
            <a:ext cx="4206875" cy="580009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 Promise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基础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Promise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的三种状态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Promise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构造函数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resolve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reject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异步操作封装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使用技巧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链式调用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错误处理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静态方法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异步流程控制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高级特性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Promise.all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Promise.race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Promise.allSettled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异常处理机制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最佳实践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代码规范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性能优化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调试技巧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常见问题解决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概念和状态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基本用法、高级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API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学习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链式调用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错误处理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机制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256159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基础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02640" y="1524000"/>
            <a:ext cx="323469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定义：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异步编程的解决方案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代表未来的一个值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可能成功也可能失败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状态不可逆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状态：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Pending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（进行中）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初始状态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既不是成功也不是失败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Fulfilled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（已成功）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操作成功完成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状态不可变更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Rejected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（已失败）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操作失败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状态不可变更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 descr="21-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0" y="2438400"/>
            <a:ext cx="8019415" cy="3232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创建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440180"/>
            <a:ext cx="445198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基本用法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基本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创建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promise = new Promise((resolve, reject)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异步操作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setTimeout(()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resolve('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操作成功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或者失败时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// reject('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操作失败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}, 1000);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.then(result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console.log(result); // 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操作成功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.catch(error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console.error(error);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77000" y="1447800"/>
            <a:ext cx="415480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使用场景：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网络请求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文件操作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数据库操作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定时任务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2895600"/>
            <a:ext cx="6331585" cy="3827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链式调用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5800" y="1346835"/>
            <a:ext cx="4649470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.then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的妙用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链式调用示例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promise = new Promise((resolve, reject)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setTimeout(()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resolve('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第一步完成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}, 1000);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.then(value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console.log(value); // 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第一步完成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return 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第二步完成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.then(value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console.log(value); // 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第二步完成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return 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第三步完成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.then(value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console.log(value); // 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第三步完成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72200" y="1391920"/>
            <a:ext cx="378714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特点说明：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每个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.then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都返回新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Promise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支持值传递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异步操作顺序执行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代码更加清晰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3048000"/>
            <a:ext cx="5798820" cy="3584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错误处理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6440" y="1524000"/>
            <a:ext cx="398526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的错误捕获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错误处理方式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.then(value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throw new Error('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发生错误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.catch(error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console.error('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捕获错误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:', error);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.finally(()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总是执行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错误处理特点：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.catch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捕获错误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支持错误传递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finally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总是执行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优雅的错误处理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96180" y="1544320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最佳实践：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总是添加错误处理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避免吞掉错误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合理使用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finally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链式调用时注意错误传递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2971800"/>
            <a:ext cx="6759575" cy="3545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高级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API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6440" y="1524000"/>
            <a:ext cx="597598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静态方法使用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Promise.all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promises = [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Promise.resolve(1),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Promise.resolve(2),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Promise.resolve(3)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];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Promise.all(promises)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.then(results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console.log(results); // [1, 2, 3]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Promise.race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Promise.race([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new Promise(resolve =&gt; setTimeout(() =&gt; resolve(1), 1000)),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new Promise(resolve =&gt; setTimeout(() =&gt; resolve(2), 500))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])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.then(result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console.log(result); // 2 (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最快的结果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29400" y="2362200"/>
            <a:ext cx="549275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静态方法说明：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Promise.all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并行执行多个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Promise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全部成功才成功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任一失败则失败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Promise.race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竞速执行多个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Promise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返回最快的结果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可用于超时处理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高级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API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1676400"/>
            <a:ext cx="747522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实战应用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6440" y="1447800"/>
            <a:ext cx="463359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实际开发中的使用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封装异步请求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fetchData(url)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return new Promise((resolve, reject)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fetch(url)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    .then(response =&gt; response.json())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    .then(data =&gt; resolve(data))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    .catch(error =&gt; reject(error));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async/await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优化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async function getData()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try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const result = await fetchData('api/data');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console.log(result);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 catch (error)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console.error(error);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05400" y="1447800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应用场景：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接口请求封装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文件操作处理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定时任务管理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异步流程控制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commondata" val="eyJoZGlkIjoiMjZiZTdmNDI5YmQ5ZGI2ZTE5OGRlYjBkN2QzN2Y1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5260</Words>
  <Application>WPS 演示</Application>
  <PresentationFormat>On-screen Show (4:3)</PresentationFormat>
  <Paragraphs>419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85</cp:revision>
  <dcterms:created xsi:type="dcterms:W3CDTF">2006-08-16T00:00:00Z</dcterms:created>
  <dcterms:modified xsi:type="dcterms:W3CDTF">2025-02-01T06:41:10Z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