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52" r:id="rId3"/>
    <p:sldId id="258" r:id="rId5"/>
    <p:sldId id="260" r:id="rId6"/>
    <p:sldId id="263" r:id="rId7"/>
    <p:sldId id="446" r:id="rId8"/>
    <p:sldId id="447" r:id="rId9"/>
    <p:sldId id="448" r:id="rId10"/>
    <p:sldId id="449" r:id="rId11"/>
    <p:sldId id="450" r:id="rId12"/>
    <p:sldId id="453" r:id="rId13"/>
    <p:sldId id="454" r:id="rId14"/>
    <p:sldId id="455" r:id="rId15"/>
    <p:sldId id="456" r:id="rId16"/>
    <p:sldId id="451" r:id="rId17"/>
  </p:sldIdLst>
  <p:sldSz cx="12192000" cy="7162800"/>
  <p:notesSz cx="6858000" cy="9144000"/>
  <p:embeddedFontLst>
    <p:embeddedFont>
      <p:font typeface="微软雅黑" panose="020B0503020204020204" charset="-122"/>
      <p:regular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</p:embeddedFontLst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 userDrawn="1">
          <p15:clr>
            <a:srgbClr val="A4A3A4"/>
          </p15:clr>
        </p15:guide>
        <p15:guide id="2" pos="290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6"/>
        <p:guide pos="29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9.xml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2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2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2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2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24" name="TextBox 14"/>
          <p:cNvSpPr txBox="1"/>
          <p:nvPr/>
        </p:nvSpPr>
        <p:spPr>
          <a:xfrm>
            <a:off x="2235518" y="2123440"/>
            <a:ext cx="7720965" cy="1254760"/>
          </a:xfrm>
          <a:prstGeom prst="rect">
            <a:avLst/>
          </a:prstGeom>
        </p:spPr>
        <p:txBody>
          <a:bodyPr vert="horz" lIns="0" tIns="0" rIns="0" bIns="0" rtlCol="0" anchor="t" anchorCtr="0"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en-US" altLang="zh-CN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网络请求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104640" y="3352800"/>
            <a:ext cx="3800475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现代前端的数据交互基础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跨域请求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1676400"/>
            <a:ext cx="3936365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CORS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和解决方案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启用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CORS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的请求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fetch('https://api.example.com/data',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mode: 'cors',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credentials: 'include',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headers: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'Origin': 'https://yourapp.com'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05400" y="1646555"/>
            <a:ext cx="609600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使用代理解决跨域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在开发环境配置代理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devProxy =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'/api':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target: 'https://api.example.com',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changeOrigin: true,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pathRewrite: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'^/api': ''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2640" y="4970780"/>
            <a:ext cx="241998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跨域解决方案：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CORS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配置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代理服务器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JSONP (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旧方案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服务器配置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文件上传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1653540"/>
            <a:ext cx="480695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处理文件上传请求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FormData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上传文件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formData = new FormData();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fileField = document.querySelector('input[type="file"]');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formData.append('file', fileField.files[0]);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fetch('/upload',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method: 'POST',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body: formData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.then(response =&gt; response.json())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.then(data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console.log('Success:', data);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.catch(error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console.error('Error:', error);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86400" y="1524000"/>
            <a:ext cx="6096000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Axios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上传文件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file = fileField.files[0];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formData = new FormData();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formData.append('file', file);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axios.post('/upload', formData,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headers: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'Content-Type': 'multipart/form-data'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},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onUploadProgress: progressEvent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const percentCompleted = Math.round(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(progressEvent.loaded * 100) / progressEvent.total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console.log('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完成：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', percentCompleted + '%');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});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62600" y="5410200"/>
            <a:ext cx="609600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特点说明：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支持大文件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进度监控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多文件上传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类型限制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安全性考虑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1524000"/>
            <a:ext cx="609600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网络请求安全防护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1. HTTPS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检查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强制使用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HTTPS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if (location.protocol !== 'https:')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location.replace(`https:${location.href.substring(location.protocol.length)}`);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2.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请求认证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添加认证头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fetch(url,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headers: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'Authorization': `Bearer ${token}`,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'X-CSRF-Token': csrfToken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Token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认证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CSRF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防护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XSS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防御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0" y="1642110"/>
            <a:ext cx="524764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最佳实践：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始终使用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3.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数据验证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响应数据验证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fetch(url)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.then(response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if (!response.ok) throw new Error('Network response was not ok');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return response.json();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.then(data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if (!validateData(data)) throw new Error('Invalid data');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return data;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安全重点：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HTTPS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传输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实施强认证机制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验证所有输入数据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实施安全标头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5.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使用最新安全标准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课后练习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2640" y="1524000"/>
            <a:ext cx="590994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实践练习题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练习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：基础请求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完成以下函数，使用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fetch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发送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GET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请求获取用户数据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async function fetchUserData(userId)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try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你的代码：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const response = await fetch(`https://api.example.com/users/${userId}`);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const data = await response.json();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return data;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} catch (error)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  console.error('Error:', error);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0" y="1600200"/>
            <a:ext cx="525208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练习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POST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请求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实现用户登录功能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async function loginUser(username, password)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try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你的代码：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const response = await fetch('https://api.example.com/login',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method: 'POST',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headers: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'Content-Type': 'application/json'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},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body: JSON.stringify({ username, password })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});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return await response.json();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 catch (error)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console.error('Login failed:', error);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2640" y="4724400"/>
            <a:ext cx="780859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练习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：并发请求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实现同时获取多个用户数据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async function fetchMultipleUsers(userIds)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你的代码：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return Promise.all(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userIds.map(id =&gt; fetch(`https://api.example.com/users/${id}`).then(res =&gt; res.json()))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总结与练习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en-US" sz="3995" b="0" i="0" spc="70" baseline="0">
                <a:solidFill>
                  <a:srgbClr val="000000"/>
                </a:solidFill>
                <a:latin typeface="Times New Roman" panose="02020603050405020304" charset="0"/>
              </a:rPr>
              <a:t>总</a:t>
            </a:r>
            <a:r>
              <a:rPr 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结</a:t>
            </a:r>
            <a:endParaRPr 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5410200" y="906780"/>
            <a:ext cx="2907665" cy="569849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本章要点</a:t>
            </a:r>
            <a:endParaRPr lang="zh-CN" altLang="en-US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核心概念回顾：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请求方法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GET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请求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POST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请求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其他</a:t>
            </a: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HTTP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方法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请求配置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技术实现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Fetch API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Axios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库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错误处理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并发请求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高级特性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文件上传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跨域处理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安全措施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性能优化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最佳实践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统一错误处理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请求封装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安全防护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性能考虑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19300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19050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GET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POST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请求的使用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4660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4409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AJAX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的工作原理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0019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29768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学习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Fetch API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的应用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2"/>
            </p:custDataLst>
          </p:nvPr>
        </p:nvSpPr>
        <p:spPr>
          <a:xfrm>
            <a:off x="4958080" y="353788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3"/>
            </p:custDataLst>
          </p:nvPr>
        </p:nvSpPr>
        <p:spPr>
          <a:xfrm>
            <a:off x="5415280" y="3512820"/>
            <a:ext cx="52285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Axios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库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的使用方法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GET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请求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2000" y="1752600"/>
            <a:ext cx="533400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数据获取的基本方式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fetch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发送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GET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请求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fetch('https://api.github.com/search/users?q=amazingang',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method: 'GET',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.then(response =&gt; response.json())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.then(data =&gt; console.log(data))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.catch((error) =&gt; console.error('Error:', error));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特点说明：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用于获取数据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参数在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URL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中传递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支持缓存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数据可见性高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3600" y="1772920"/>
            <a:ext cx="60960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使用场景：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搜索查询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数据读取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资源获取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状态查询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POST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请求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2640" y="1515745"/>
            <a:ext cx="6096000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数据提交的主要方式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fetch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发送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POST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请求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fetch('https://api.example.com/data',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method: 'POST',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headers: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'Content-Type': 'application/json',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body: JSON.stringify({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username: '0xAA',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password: 'pwd',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}),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.then(response =&gt; response.json())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.then(data =&gt; console.log(data))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.catch((error) =&gt; console.error('Request failure:', error));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017385" y="1516380"/>
            <a:ext cx="364998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特点说明：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用于提交数据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数据在请求体中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数据量无限制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安全性较高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使用场景：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表单提交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文件上传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数据更新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用户认证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Fetch API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2640" y="1524000"/>
            <a:ext cx="5671820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现代化的网络请求方式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基本的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Fetch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async function fetchData()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try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const response = await fetch('https://api.example.com/data');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const data = await response.json();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console.log(data);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 catch (error)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console.error('Fetch error:', error);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010400" y="1905000"/>
            <a:ext cx="4501515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带配置的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Fetch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请求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fetch('https://api.example.com/data',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method: 'GET',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headers: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'Authorization': 'Bearer token123',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'Accept': 'application/json'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credentials: 'include'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.then(response =&gt; response.json())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.then(data =&gt; console.log(data));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29200" y="4926965"/>
            <a:ext cx="223139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特点优势：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Promise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基础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链式调用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内置支持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简洁易用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Axios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库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8200" y="1524000"/>
            <a:ext cx="4900930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功能强大的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HTTP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客户端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安装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: npm install axios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GET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请求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axios.get('https://api.example.com/data')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.then(response =&gt; console.log(response.data))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.catch(error =&gt; console.error(error));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POST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请求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axios.post('https://api.example.com/data',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username: '0xAA',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password: 'pwd'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.then(response =&gt; console.log(response.data))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.catch(error =&gt; console.error(error));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15000" y="1899920"/>
            <a:ext cx="6096000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请求配置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axios({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method: 'post',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url: '/api/data',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data: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name: 'John'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headers: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'Authorization': 'Bearer token123'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特点优势：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自动转换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JSON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拦截请求和响应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取消请求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并发请求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错误处理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02640" y="1524000"/>
            <a:ext cx="529272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网络请求异常处理</a:t>
            </a:r>
            <a:endParaRPr lang="zh-CN" altLang="en-US" sz="16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基本错误处理</a:t>
            </a:r>
            <a:endParaRPr lang="zh-CN" altLang="en-US" sz="16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fetch('https://api.example.com/data')</a:t>
            </a:r>
            <a:endParaRPr lang="en-US" altLang="zh-CN" sz="16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.then(response =&gt; {</a:t>
            </a:r>
            <a:endParaRPr lang="en-US" altLang="zh-CN" sz="16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if (!response.ok) {</a:t>
            </a:r>
            <a:endParaRPr lang="en-US" altLang="zh-CN" sz="16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    throw new Error('Network response was not ok');</a:t>
            </a:r>
            <a:endParaRPr lang="en-US" altLang="zh-CN" sz="16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}</a:t>
            </a:r>
            <a:endParaRPr lang="en-US" altLang="zh-CN" sz="16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return response.json();</a:t>
            </a:r>
            <a:endParaRPr lang="en-US" altLang="zh-CN" sz="16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})</a:t>
            </a:r>
            <a:endParaRPr lang="en-US" altLang="zh-CN" sz="16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.catch(error =&gt; {</a:t>
            </a:r>
            <a:endParaRPr lang="en-US" altLang="zh-CN" sz="16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console.error('Error:', error);</a:t>
            </a:r>
            <a:endParaRPr lang="en-US" altLang="zh-CN" sz="16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    // </a:t>
            </a:r>
            <a:r>
              <a:rPr lang="zh-CN" altLang="en-US" sz="16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错误处理逻辑</a:t>
            </a:r>
            <a:endParaRPr lang="zh-CN" altLang="en-US" sz="16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   });</a:t>
            </a:r>
            <a:endParaRPr lang="zh-CN" altLang="en-US" sz="160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74385" y="1646555"/>
            <a:ext cx="6096000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Axios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错误处理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axios.get('https://api.example.com/data')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.then(response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console.log(response.data);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.catch(error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if (error.response)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服务器响应错误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console.error('Server Error:', error.response.status);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} else if (error.request)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请求未收到响应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console.error('No Response:', error.request);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} else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请求配置错误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console.error('Error:', error.message);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});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38200" y="5495290"/>
            <a:ext cx="406336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错误类型：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网络错误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服务器错误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请求超时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权限错误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请求配置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2640" y="1524000"/>
            <a:ext cx="4624705" cy="4276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网络请求参数设置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Fetch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配置选项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fetchOptions =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method: 'POST',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headers: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'Content-Type': 'application/json',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'Authorization': 'Bearer token123'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body: JSON.stringify(data),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mode: 'cors',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credentials: 'include',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cache: 'no-cache',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redirect: 'follow',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referrerPolicy: 'no-referrer'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91200" y="1524000"/>
            <a:ext cx="609600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Axios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配置选项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axiosConfig =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baseURL: 'https://api.example.com',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timeout: 5000,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headers: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'Content-Type': 'application/json'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responseType: 'json',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withCredentials: true,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validateStatus: status =&gt; status &gt;= 200 &amp;&amp; status &lt; 300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874385" y="4953000"/>
            <a:ext cx="44577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配置说明：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请求头设置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超时控制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跨域配置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认证信息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并发请求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62000" y="1524000"/>
            <a:ext cx="3966210" cy="47694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多个请求的处理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代码示例：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Promise.all with Fetch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urls = [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'https://api.example.com/data1',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'https://api.example.com/data2',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'https://api.example.com/data3'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];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Promise.all(urls.map(url =&gt; 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fetch(url).then(resp =&gt; resp.json())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))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.then(results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console.log('All data:', results);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.catch(error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    console.error('Error:', error);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});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10200" y="1518285"/>
            <a:ext cx="6096000" cy="30295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Axios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并发请求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axios.all([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axios.get('/api/data1'),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axios.get('/api/data2')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])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.then(axios.spread((resp1, resp2)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console.log('Data 1:', resp1.data);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console.log('Data 2:', resp2.data);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}))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.catch(error =&gt;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console.error('Error:', error);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410200" y="4953000"/>
            <a:ext cx="342138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使用场景：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页面初始化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数据聚合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批量操作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依赖请求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8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9.xml><?xml version="1.0" encoding="utf-8"?>
<p:tagLst xmlns:p="http://schemas.openxmlformats.org/presentationml/2006/main">
  <p:tag name="commondata" val="eyJoZGlkIjoiMjZiZTdmNDI5YmQ5ZGI2ZTE5OGRlYjBkN2QzN2Y1MD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7600</Words>
  <Application>WPS 演示</Application>
  <PresentationFormat>On-screen Show (4:3)</PresentationFormat>
  <Paragraphs>508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86</cp:revision>
  <dcterms:created xsi:type="dcterms:W3CDTF">2006-08-16T00:00:00Z</dcterms:created>
  <dcterms:modified xsi:type="dcterms:W3CDTF">2025-02-01T07:08:44Z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