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49" r:id="rId11"/>
    <p:sldId id="453" r:id="rId12"/>
    <p:sldId id="450" r:id="rId13"/>
    <p:sldId id="454" r:id="rId14"/>
    <p:sldId id="455" r:id="rId15"/>
    <p:sldId id="451" r:id="rId16"/>
  </p:sldIdLst>
  <p:sldSz cx="12192000" cy="7162800"/>
  <p:notesSz cx="6858000" cy="9144000"/>
  <p:embeddedFontLst>
    <p:embeddedFont>
      <p:font typeface="Calibri" panose="020F05020202040302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6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9.xml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2235518" y="2123440"/>
            <a:ext cx="772096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事件循环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333240" y="3352800"/>
            <a:ext cx="303847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异步执行的核心机制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6440" y="1447800"/>
            <a:ext cx="486981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事件循环中的性能考虑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不好的实践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阻塞主线程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for(let i = 0; i &lt; 1000000; i++)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大量计算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好的实践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分批处理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processChunk(array, chunkSize, callback)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let index = 0;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function doChunk()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let count = 0;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while (index &lt; array.length &amp;&amp; count++ &lt; chunkSize)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callback(array[index++]);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if (index &lt; array.length)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setTimeout(doChunk, 0);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doChunk();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4600" y="1524000"/>
            <a:ext cx="60960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优化建议：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避免长时间运行的同步代码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合理使用宏任务和微任务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任务分片处理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Web Workers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处理耗时操作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调试技巧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24000"/>
            <a:ext cx="40608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事件循环可视化工具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调试事件循环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console.log('Start'); // 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console.log('Timeout 1'); // 4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Promise.resolve().then(()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console.log('Promise in Timeout'); // 5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}, 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Promise.resolve().then(()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console.log('Promise 1'); // 2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console.log('Timeout in Promise'); // 6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 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console.log('End'); // 3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1828800"/>
            <a:ext cx="6360160" cy="4405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课后练习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524000"/>
            <a:ext cx="309816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：输出顺序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预测下面代码的输出顺序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console.log('start');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console.log('timeout1');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Promise.resolve().then(()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console.log('promise1');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}, 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Promise.resolve().then(()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console.log('promise2');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console.log('timeout2');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 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console.log('end');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1050" y="1543050"/>
            <a:ext cx="32766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：事件循环分析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分析以下代码的执行过程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 function async1()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console.log('async1 start');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await async2();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console.log('async1 end');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 function async2()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console.log('async2');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console.log('script start');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async1();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console.log('script end');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总结与练习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906780"/>
            <a:ext cx="2907665" cy="58604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基础机制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JavaScript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单线程执行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同步代码直接执行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异步代码延迟执行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事件循环持续监控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任务队列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(MacroTask)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微任务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(MicroTask)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执行优先级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队列管理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执行顺序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同步代码优先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微任务队列次之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宏任务队列最后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循环往复执行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实践建议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合理使用异步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避免阻塞主线程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注意任务优先级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性能优化考虑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单线程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掌握事件循环的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区分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宏任务和微任务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学习任务队列的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执行顺序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20941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调用栈和任务队列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440" y="1752600"/>
            <a:ext cx="33191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事件循环的基础概念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调用栈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(Call Stack):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JavaScript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的单一调用栈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同步任务直接执行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函数调用追踪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先进后出原则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任务队列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(Task Queue):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存储异步任务回调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等待调用栈清空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按序执行任务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事件循环监控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23-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828800"/>
            <a:ext cx="62992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宏任务和微任务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447800"/>
            <a:ext cx="419354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任务类型及其执行顺序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宏任务和微任务示例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console.log('script start');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setTimeout(function()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console.log('setTimeout');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}, 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Promise.resolve().then(function()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console.log('promise1');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微任务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}).then(function()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console.log('promise2');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微任务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console.log('script end');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24600" y="1479550"/>
            <a:ext cx="24352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执行顺序：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script start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script end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promise1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promise2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setTimeout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3048000"/>
            <a:ext cx="5822315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事件循环执行过程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447800"/>
            <a:ext cx="35966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详细的执行机制解析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同步代码执行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console.log('script start');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任务分类处理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宏任务进入宏任务队列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setTimeout(() =&gt;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console.log('setTimeout');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}, 0);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微任务进入微任务队列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Promise.resolve().then(() =&gt;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console.log('promise1');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9600" y="1765935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执行过程说明：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同步代码执行阶段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主线程直接执行同步代码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遇到异步任务时进行分类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任务分类处理阶段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宏任务放入宏任务队列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微任务放入微任务队列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执行顺序规则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先执行同步代码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清空微任务队列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执行一个宏任务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重复以上步骤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常见的任务类型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600200"/>
            <a:ext cx="395732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宏任务和微任务分类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(Macrotask)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示例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setTimeout 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setTimeout(()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console.log('setTimeout');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}, 0);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setInterval 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setInterval(()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console.log('setInterval');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}, 1000);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script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整体代码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console.log('script');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微任务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(Microtask)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示例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Promise 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微任务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Promise.resolve().then(()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console.log('promise');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4000" y="2133600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process.nextTick 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微任务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(Node.js)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process.nextTick(()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console.log('nextTick');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任务类型总结：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宏任务包括：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script (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整体代码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setTimeout/setInterval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setImmediate (Node.js)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I/O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操作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UI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渲染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微任务包括：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Promise.then/catch/finally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process.nextTick (Node.js)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MutationObserver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 queueMicrotask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常见的任务类型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1497965"/>
            <a:ext cx="6595110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事件循环实战分析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5800" y="1524000"/>
            <a:ext cx="466979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代码执行顺序详解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复杂的事件循环示例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console.log('1');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同步代码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setTimeout(()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console.log('2');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Promise.resolve().then(()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console.log('3');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宏任务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中的微任务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}, 0);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new Promise((resolve)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console.log('4');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同步代码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resolve();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}).then(()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console.log('5');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微任务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console.log('6');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微任务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中的宏任务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}, 0);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console.log('7');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同步代码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15000" y="1524000"/>
            <a:ext cx="6096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输出顺序分析：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同步代码：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1, 4, 7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微任务队列：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宏任务队列：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新微任务队列：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新宏任务队列：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6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最终输出：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1, 4, 7, 5, 2, 3, 6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事件循环实战分析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1551940"/>
            <a:ext cx="6550025" cy="49580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4164</Words>
  <Application>WPS 演示</Application>
  <PresentationFormat>On-screen Show (4:3)</PresentationFormat>
  <Paragraphs>340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81</cp:revision>
  <dcterms:created xsi:type="dcterms:W3CDTF">2006-08-16T00:00:00Z</dcterms:created>
  <dcterms:modified xsi:type="dcterms:W3CDTF">2025-02-01T07:36:36Z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