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464" r:id="rId7"/>
    <p:sldId id="452" r:id="rId8"/>
    <p:sldId id="465" r:id="rId9"/>
    <p:sldId id="475" r:id="rId10"/>
    <p:sldId id="476" r:id="rId11"/>
    <p:sldId id="451" r:id="rId12"/>
  </p:sldIdLst>
  <p:sldSz cx="12192000" cy="7162800"/>
  <p:notesSz cx="6858000" cy="9144000"/>
  <p:embeddedFontLst>
    <p:embeddedFont>
      <p:font typeface="Calibri" panose="020F050202020403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60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4"/>
        <p:guide pos="60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0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png"/><Relationship Id="rId7" Type="http://schemas.openxmlformats.org/officeDocument/2006/relationships/image" Target="../media/image11.png"/><Relationship Id="rId6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11.png"/><Relationship Id="rId6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11.png"/><Relationship Id="rId6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747770" y="2123440"/>
            <a:ext cx="4696460" cy="125476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非对称加密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38600" y="3352800"/>
            <a:ext cx="432308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的密码学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教程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21586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21336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理解非对称加密的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工作原理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6946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6695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混合加密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的应用场景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2305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32054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了解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ECIES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等标准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非对称加密简介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3487420" cy="563626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非对称加密的基本概念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使用密钥对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公钥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私钥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公钥用于加密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私钥用于解密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公私钥数学关联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典型应用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加密电子邮件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安全通信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数字证书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密钥分发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优势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无需预共享密钥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密钥管理更简单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支持多方通信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案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97755" y="5714365"/>
            <a:ext cx="633412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非对称加密示例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2" name="图片 1" descr="6.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2590800"/>
            <a:ext cx="5015230" cy="2525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6093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非对称加密工作流程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92580"/>
            <a:ext cx="1974215" cy="21863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工作原理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密钥生成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生成密钥对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基于安全参数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确保密钥强度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保护私钥安全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05600" y="3585210"/>
            <a:ext cx="1543685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密钥生成过程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6.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1524000"/>
            <a:ext cx="3497580" cy="2026920"/>
          </a:xfrm>
          <a:prstGeom prst="rect">
            <a:avLst/>
          </a:prstGeom>
        </p:spPr>
      </p:pic>
      <p:pic>
        <p:nvPicPr>
          <p:cNvPr id="13" name="图片 12" descr="6.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4144010"/>
            <a:ext cx="3771900" cy="20497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67200" y="6172200"/>
            <a:ext cx="1464310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加密解密过程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密钥交换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19900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密钥交换机制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950720"/>
            <a:ext cx="2546350" cy="18884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基本流程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生成对称密钥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使用公钥加密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安全传输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私钥解密获取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6.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550" y="1676400"/>
            <a:ext cx="3246120" cy="3124200"/>
          </a:xfrm>
          <a:prstGeom prst="rect">
            <a:avLst/>
          </a:prstGeom>
        </p:spPr>
      </p:pic>
      <p:pic>
        <p:nvPicPr>
          <p:cNvPr id="3" name="图片 2" descr="6.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2800" y="1626870"/>
            <a:ext cx="4732020" cy="2872740"/>
          </a:xfrm>
          <a:prstGeom prst="rect">
            <a:avLst/>
          </a:prstGeom>
        </p:spPr>
      </p:pic>
      <p:sp>
        <p:nvSpPr>
          <p:cNvPr id="28" name="TextBox 11"/>
          <p:cNvSpPr txBox="1"/>
          <p:nvPr/>
        </p:nvSpPr>
        <p:spPr>
          <a:xfrm>
            <a:off x="4164965" y="4724400"/>
            <a:ext cx="154749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密钥封装示意图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TextBox 11"/>
          <p:cNvSpPr txBox="1"/>
          <p:nvPr/>
        </p:nvSpPr>
        <p:spPr>
          <a:xfrm>
            <a:off x="8610600" y="4744085"/>
            <a:ext cx="175069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密钥交换完整流程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混合加密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2552700" cy="17640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混合加密技术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工作原理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结合非对称和对称加密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克服各自局限性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提高加密效率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 descr="6.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4315460"/>
            <a:ext cx="4457700" cy="1988820"/>
          </a:xfrm>
          <a:prstGeom prst="rect">
            <a:avLst/>
          </a:prstGeom>
        </p:spPr>
      </p:pic>
      <p:pic>
        <p:nvPicPr>
          <p:cNvPr id="12" name="图片 11" descr="6.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6800" y="1447800"/>
            <a:ext cx="3070860" cy="3429000"/>
          </a:xfrm>
          <a:prstGeom prst="rect">
            <a:avLst/>
          </a:prstGeom>
        </p:spPr>
      </p:pic>
      <p:pic>
        <p:nvPicPr>
          <p:cNvPr id="13" name="图片 12" descr="6.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600" y="1447800"/>
            <a:ext cx="3528060" cy="3429000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2172970" y="6026150"/>
            <a:ext cx="133159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混合加密接口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5822950" y="4953000"/>
            <a:ext cx="145478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混合加密过程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9296400" y="4948555"/>
            <a:ext cx="144272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混合加密过程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2552700" cy="17640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加密算法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基本原理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基于大数分解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模幂运算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公私钥生成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2172970" y="5873750"/>
            <a:ext cx="111569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循环群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051550" y="4800600"/>
            <a:ext cx="117284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群示例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9448800" y="4262755"/>
            <a:ext cx="130492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工作原理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6.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4267200"/>
            <a:ext cx="4396740" cy="1546860"/>
          </a:xfrm>
          <a:prstGeom prst="rect">
            <a:avLst/>
          </a:prstGeom>
        </p:spPr>
      </p:pic>
      <p:pic>
        <p:nvPicPr>
          <p:cNvPr id="19" name="图片 18" descr="6.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0140" y="1752600"/>
            <a:ext cx="3398520" cy="2918460"/>
          </a:xfrm>
          <a:prstGeom prst="rect">
            <a:avLst/>
          </a:prstGeom>
        </p:spPr>
      </p:pic>
      <p:pic>
        <p:nvPicPr>
          <p:cNvPr id="20" name="图片 19" descr="6.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7200" y="3200400"/>
            <a:ext cx="400812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ECIES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方案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2552700" cy="17640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ECIES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混合加密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特点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基于椭圆曲线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更小的密钥尺寸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更高的安全性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3962400" y="5791200"/>
            <a:ext cx="147383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ECIES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加密过程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839200" y="5170170"/>
            <a:ext cx="149352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ECIES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完整流程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6.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1524000"/>
            <a:ext cx="4137660" cy="4297680"/>
          </a:xfrm>
          <a:prstGeom prst="rect">
            <a:avLst/>
          </a:prstGeom>
        </p:spPr>
      </p:pic>
      <p:pic>
        <p:nvPicPr>
          <p:cNvPr id="3" name="图片 2" descr="6.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2665" y="2175510"/>
            <a:ext cx="4617720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本章要点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1442720"/>
            <a:ext cx="4268470" cy="328612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en-US" altLang="zh-CN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非对称加密的基本概念和应用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混合加密的工作原理和优势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RSA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ECIES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等主流标准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实践中的安全考虑</a:t>
            </a:r>
            <a:endParaRPr lang="en-US" altLang="zh-CN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关键收获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理解非对称加密的核心机制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掌握混合加密的应用场景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了解主流加密标准的特点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11633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zh-CN" alt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总结</a:t>
            </a:r>
            <a:endParaRPr lang="zh-CN" alt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commondata" val="eyJoZGlkIjoiMjZiZTdmNDI5YmQ5ZGI2ZTE5OGRlYjBkN2QzN2Y1MDQifQ==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WPS 演示</Application>
  <PresentationFormat>On-screen Show (4:3)</PresentationFormat>
  <Paragraphs>138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137</cp:revision>
  <dcterms:created xsi:type="dcterms:W3CDTF">2006-08-16T00:00:00Z</dcterms:created>
  <dcterms:modified xsi:type="dcterms:W3CDTF">2025-02-15T14:06:55Z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