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464" r:id="rId7"/>
    <p:sldId id="452" r:id="rId8"/>
    <p:sldId id="465" r:id="rId9"/>
    <p:sldId id="475" r:id="rId10"/>
    <p:sldId id="476" r:id="rId11"/>
    <p:sldId id="478" r:id="rId12"/>
    <p:sldId id="451" r:id="rId13"/>
  </p:sldIdLst>
  <p:sldSz cx="12192000" cy="7162800"/>
  <p:notesSz cx="6858000" cy="9144000"/>
  <p:embeddedFontLst>
    <p:embeddedFont>
      <p:font typeface="Calibri" panose="020F050202020403020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60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4"/>
        <p:guide pos="60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0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1.png"/><Relationship Id="rId6" Type="http://schemas.openxmlformats.org/officeDocument/2006/relationships/tags" Target="../tags/tag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11.png"/><Relationship Id="rId6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png"/><Relationship Id="rId7" Type="http://schemas.openxmlformats.org/officeDocument/2006/relationships/image" Target="../media/image11.png"/><Relationship Id="rId6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209098" y="2123440"/>
            <a:ext cx="3773805" cy="125476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加密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货币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38600" y="3352800"/>
            <a:ext cx="432308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基于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的密码学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教程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本章要点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10200" y="956310"/>
            <a:ext cx="4268470" cy="49517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核心要点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比特币技术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UTXO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模型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Merkle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树应用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PoW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共识</a:t>
            </a:r>
            <a:endParaRPr lang="en-US" altLang="zh-CN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现代发展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稳定币方案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BFT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共识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扩展性解决</a:t>
            </a:r>
            <a:endParaRPr lang="en-US" altLang="zh-CN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未来趋势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环保共识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隐私保护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跨链互操作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点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11633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zh-CN" alt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总结</a:t>
            </a:r>
            <a:endParaRPr lang="zh-CN" alt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21586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21336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比特币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工作原理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6946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6695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区块链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核心概念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2305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32054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了解现代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共识协议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比特币架构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3487420" cy="529526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比特币系统架构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核心组件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交易系统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UTXO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模型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数字签名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交易验证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区块结构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区块头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交易摘要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Merkle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树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共识机制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工作量证明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(PoW)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挖矿过程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奖励机制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495800" y="6019800"/>
            <a:ext cx="599249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比特币架构图</a:t>
            </a: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endParaRPr lang="en-US" altLang="zh-CN" sz="1600" b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2" name="图片 1" descr="12.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6600" y="1939925"/>
            <a:ext cx="4892675" cy="3675380"/>
          </a:xfrm>
          <a:prstGeom prst="rect">
            <a:avLst/>
          </a:prstGeom>
        </p:spPr>
      </p:pic>
      <p:pic>
        <p:nvPicPr>
          <p:cNvPr id="11" name="图片 10" descr="12.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8400" y="2211070"/>
            <a:ext cx="459486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6093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Merkle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树详解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92580"/>
            <a:ext cx="2955925" cy="517334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Merkle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树技术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基本概念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一种特殊的树形数据结构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内部节点存储子节点哈希值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用于高效验证数据完整性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工作原理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结构特点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叶子节点存储数据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父节点存储子节点哈希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根节点代表整体摘要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验证机制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路径验证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部分重建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高效证明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940040" y="3505200"/>
            <a:ext cx="28790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"Merkle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树原理图</a:t>
            </a: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endParaRPr lang="en-US" altLang="zh-CN" sz="1600" b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2" name="图片 1" descr="12.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800" y="1447800"/>
            <a:ext cx="4617720" cy="2118360"/>
          </a:xfrm>
          <a:prstGeom prst="rect">
            <a:avLst/>
          </a:prstGeom>
        </p:spPr>
      </p:pic>
      <p:pic>
        <p:nvPicPr>
          <p:cNvPr id="3" name="图片 2" descr="12.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400" y="3581400"/>
            <a:ext cx="4472940" cy="29870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54340" y="5181600"/>
            <a:ext cx="28790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"Merkle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树验证过程</a:t>
            </a: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endParaRPr lang="en-US" altLang="zh-CN" sz="1600" b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比特币中的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Merkle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树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267271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比特币中的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Merkle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树应用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950720"/>
            <a:ext cx="2546350" cy="628205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主要用途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交易压缩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区块仅包含交易摘要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减少存储空间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提高传输效率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交易验证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快速验证交易存在性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无需下载完整区块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支持轻量级客户端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验证过程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计算交易哈希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构建验证路径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重建根哈希值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量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9" name="TextBox 11"/>
          <p:cNvSpPr txBox="1"/>
          <p:nvPr/>
        </p:nvSpPr>
        <p:spPr>
          <a:xfrm>
            <a:off x="6248400" y="5486400"/>
            <a:ext cx="191325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比特币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Merkle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树应用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12.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675" y="2133600"/>
            <a:ext cx="47625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加密货币发展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2552700" cy="418147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现代加密货币发展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主要挑战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波动性问题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价格剧烈波动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稳定币方案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价值锚定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延迟性问题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交易确认时间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吞吐量限制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最终性保证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扩展性问题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区块链规模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存储压力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同步效率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5" name="TextBox 11"/>
          <p:cNvSpPr txBox="1"/>
          <p:nvPr/>
        </p:nvSpPr>
        <p:spPr>
          <a:xfrm>
            <a:off x="6324600" y="5943600"/>
            <a:ext cx="167640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加密货币发展趋势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12.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2362200"/>
            <a:ext cx="4099560" cy="3139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DiemBFT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协议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95450"/>
            <a:ext cx="2785745" cy="47739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DiemBFT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共识协议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基本特征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BFT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类共识协议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高效环保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确定性终局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安全假设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- 3f+1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个验证者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最多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个恶意节点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同步网络假设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协议流程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领导者提议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验证者投票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区块认证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交易确认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景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5" name="TextBox 11"/>
          <p:cNvSpPr txBox="1"/>
          <p:nvPr/>
        </p:nvSpPr>
        <p:spPr>
          <a:xfrm>
            <a:off x="6051550" y="4495800"/>
            <a:ext cx="190690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DiemBFT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共识流程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12.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2514600"/>
            <a:ext cx="4320540" cy="1958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DiemBFT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安全性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2552700" cy="487870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DiemBFT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安全保证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核心属性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安全性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防止分叉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交易一致性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状态同步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活跃性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持续运行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故障恢复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网络分区容忍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投票规则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轮次严格递增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偏好轮次更新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连续区块确认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6324600" y="5105400"/>
            <a:ext cx="2107565" cy="29908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DiemBFT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安全机制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12.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2209800"/>
            <a:ext cx="454914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实践考虑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3095625" cy="476440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加密货币实践考虑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技术选择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共识机制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PoW vs BFT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能耗与效率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安全性权衡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隐私保护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交易匿名性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零知识证明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数据加密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扩展方案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层次化架构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侧链技术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状态通道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作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5943600" y="5334000"/>
            <a:ext cx="1907540" cy="29908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加密货币技术选择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12.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167890"/>
            <a:ext cx="4450080" cy="28270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commondata" val="eyJoZGlkIjoiMjZiZTdmNDI5YmQ5ZGI2ZTE5OGRlYjBkN2QzN2Y1MDQifQ==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WPS 演示</Application>
  <PresentationFormat>On-screen Show (4:3)</PresentationFormat>
  <Paragraphs>202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169</cp:revision>
  <dcterms:created xsi:type="dcterms:W3CDTF">2006-08-16T00:00:00Z</dcterms:created>
  <dcterms:modified xsi:type="dcterms:W3CDTF">2025-02-17T06:14:17Z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