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D35-68B0-494F-9B47-E38FA26EB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C9918-9516-45D1-8D24-37F84A46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52EC-5DEC-4F48-BCC0-ED0D7F9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ADBF-83F2-44EE-968A-1E632096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DBBF-4911-469E-8683-B000C284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3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D8DB-7536-4671-8698-753B886A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5F8FB-87F9-4C68-AC33-68AF2A5B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2BFE-8894-4FD3-8597-8F1E9D54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11CC-AED2-4667-9557-A3F6B065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FF1F-CA28-423F-AEC5-12FCA628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9D8DE-2DD5-4752-9C3A-7727F5A2D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D8C5-3CCA-418A-8E82-08BB6BEB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1CE-2957-4749-8086-3AF1D93F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C386-73D3-4C05-8168-5695D255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34BB-C077-4072-BCA2-D2F19D5A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9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CD8A-F66D-4387-A3D5-BCD70DE0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EA2B-FF4B-4FB4-A9F0-AC2DF722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0D43-0DE3-4CA4-81D1-45DB346A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B983-D294-4B9C-8A98-96E09D6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CC53-BF77-4F82-9FEF-AABA490C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9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02C-5E34-44E9-A89E-8CC9EFE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66F5F-CCC1-41AE-A849-427D60D1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F336-EA13-436F-95C9-8BD1002A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3AA8-467E-4D51-B967-CAA9002C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D56E-7C1A-4FDE-BA05-39C1383F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8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EE75-6F52-43F8-A4D0-322EDD54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A137-DF76-42EC-AC72-AE58A9830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47CB2-E9AA-47BC-92E2-6F0FAD10F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A5EE-2401-43F2-B7B3-DA6D0195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FC11-110F-49E5-B5B0-35B0C620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91FCD-A959-49D1-94D1-5419980D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7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BEB1-925A-4E4D-9B76-30D03CBE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EA84-1C74-4631-B9FF-7FADD7BA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C90D4-9E4E-4880-A51F-CF4430F5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27ED-9047-4081-9272-95002723E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A2E08-6FF0-4FBC-901D-2CA7B94D1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40D38-96B1-41BB-8718-E6DCBB31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EA314-313A-4C0F-98B1-3B9E8CC0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ACDEA-64BC-4A67-9053-F68C2303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5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6A54-FAA6-48AD-82D4-A00BFB64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72B08-A464-4F56-9704-2CCEC8BF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17412-7D0C-45B5-A147-7AF043E3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72D5-7502-42C5-913F-6ABDD769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E48E0-6C5A-4929-AC33-6E5CB6FE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19420-39FB-4925-9554-9D817F8B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80B36-1136-4927-BC2B-63581BC4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4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A6C-1752-46A8-BC5F-31FA2A4F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5798-F440-4644-8501-5ED01690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6CDD7-2457-4785-BFC4-85FC910A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4EE6F-1FF2-416C-A09D-634AA2F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7ECF-0CF0-45E8-8FB8-7416A31C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5BCE8-9529-4937-9E1A-AE9EC02E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7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55FF-B359-4E2F-977F-2D0C6361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A56AE-DBF1-4D91-AFDB-D78973E99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D96FF-8FE4-4B46-8380-B3CF6B0B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9707-4F6E-4084-BF44-AACA9EFF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4F91-5E5E-4B4B-BB1E-D7FFAE0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3AF7-52B3-4494-81A3-8BCBA3B3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E836B-7DC5-4663-BFFB-1CF3E6C4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CEB2-4C63-4B0C-A5AB-2C9434CF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E41-E5C3-449B-953F-908E20BA8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0D31-9CF1-4F0F-941D-17822BC6ECDD}" type="datetimeFigureOut">
              <a:rPr lang="en-GB" smtClean="0"/>
              <a:t>2021.01.17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0F7C-B538-4A1B-A328-1AFFB3EC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D400-D6E7-4144-AAEF-EB5D506C7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A820E-DC88-4D22-B9AD-621DC6A75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790E-86C5-470D-8750-49057855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Astrophysics Research Group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0067ECD-BE65-4837-BD58-AA5A352DB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56" y="1758577"/>
            <a:ext cx="6690014" cy="37954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D58D0-091A-4D6A-A232-0F2CA723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1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2AB2-7656-4CE5-86E7-849897ED1854}"/>
              </a:ext>
            </a:extLst>
          </p:cNvPr>
          <p:cNvSpPr txBox="1"/>
          <p:nvPr/>
        </p:nvSpPr>
        <p:spPr>
          <a:xfrm>
            <a:off x="1097279" y="5554003"/>
            <a:ext cx="968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Organisational chart of the Department of Physics at the University of Bath.</a:t>
            </a:r>
          </a:p>
          <a:p>
            <a:r>
              <a:rPr lang="en-GB" dirty="0"/>
              <a:t>Detail showing the area of research in which this project resides (Proposed project: SMHASH).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9966C-9020-463B-A061-3E29AE8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9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98A7-673E-43B6-BBC2-062CCE0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group and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EA8-DDEE-4529-B268-3AE96822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Research interests of the project supervisor: Dr Victoria Scowcroft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Involved in the SMHASH program and CRRP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Interests surround scaling the cosmic distance ladder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Obtaining precise Hubble constant values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Worked on both Classical Cepheids and RR Lyrae variables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This particular project surrounds the bottom rungs of the cosmic distance ladder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7D0D-1284-4396-B4C1-3ED101D5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23EE2-7E43-4484-A459-8DD1E38D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3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6F96-8888-48BF-AC12-90215868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F900-935C-4B09-9BBC-1035F8C6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Used a point source detection algorithm called </a:t>
            </a:r>
            <a:r>
              <a:rPr lang="en-GB" dirty="0" err="1">
                <a:latin typeface="Consolas" panose="020B0609020204030204" pitchFamily="49" charset="0"/>
              </a:rPr>
              <a:t>DAOStarFinder</a:t>
            </a:r>
            <a:r>
              <a:rPr lang="en-GB" dirty="0"/>
              <a:t>, implements a version of </a:t>
            </a:r>
            <a:r>
              <a:rPr lang="en-GB" dirty="0">
                <a:latin typeface="Consolas" panose="020B0609020204030204" pitchFamily="49" charset="0"/>
              </a:rPr>
              <a:t>DAOFIND</a:t>
            </a:r>
            <a:r>
              <a:rPr lang="en-GB" dirty="0"/>
              <a:t> as part of the </a:t>
            </a:r>
            <a:r>
              <a:rPr lang="en-GB" dirty="0">
                <a:latin typeface="Consolas" panose="020B0609020204030204" pitchFamily="49" charset="0"/>
              </a:rPr>
              <a:t>DAOPHOT</a:t>
            </a:r>
            <a:r>
              <a:rPr lang="en-GB" dirty="0"/>
              <a:t> routine developed by Peter Stetson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Usage requires determining parameters to reduce the number of false positive (or false negative) detections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An optimisation problem!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Full width at half maximum (FWHM) of stars in the sample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Threshold value to consider if a source is a star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The roundness and sharpness of the sources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F6F78-7E08-441D-AB3D-CF697655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093EE91-5CF0-46EA-888C-A73117AD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2" y="3114038"/>
            <a:ext cx="4223634" cy="305040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C5AFFE-1351-43DB-BA6E-3CACB4AD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185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171</Words>
  <Application>Microsoft Office PowerPoint</Application>
  <PresentationFormat>Widescreen</PresentationFormat>
  <Paragraphs>23</Paragraphs>
  <Slides>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Astrophysics Research Group</vt:lpstr>
      <vt:lpstr>Research group and interests</vt:lpstr>
      <vt:lpstr>Source detection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3</cp:revision>
  <dcterms:created xsi:type="dcterms:W3CDTF">2021-01-17T12:11:33Z</dcterms:created>
  <dcterms:modified xsi:type="dcterms:W3CDTF">2021-01-17T13:58:35Z</dcterms:modified>
</cp:coreProperties>
</file>