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6CAB9-BE4A-4490-A370-AE10E02A1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60F181-5DB6-4C28-9F68-B80CAE20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201DA-2338-441A-8FFD-06200A8C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DE0-B139-4418-9EFD-434DA6BDC55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64AB4-575F-4D3B-9C2A-3AD2DA34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F98DA-BFD7-450C-A043-88DE9008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898A-37C3-4A1C-8A27-307AACEA8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8926-EE0C-4174-98B8-C5414B99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564257-6B17-448F-9B54-3D559665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B632E-B71C-479B-88DD-424A1E54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DE0-B139-4418-9EFD-434DA6BDC55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F9194-1B4A-4C3E-AB3E-4AE4888A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DD423-333A-4971-8149-B87D5E8B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898A-37C3-4A1C-8A27-307AACEA8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9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68E1D9-862F-41C3-BEDF-AE7228347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901829-7347-48B9-ABF7-22B0FDE8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CE8C6-AC93-4FA5-90B9-A258AB2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DE0-B139-4418-9EFD-434DA6BDC55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981F7-2DF5-4D3D-B2AC-4FE48003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A3ABD-9EDF-43FB-82FD-92394616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898A-37C3-4A1C-8A27-307AACEA8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8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EBA97-A846-4B4D-9B2C-3C917AB9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D3913-B89F-49E8-8196-FFF043C1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F956A-2835-440E-AEF5-7EEADF76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DE0-B139-4418-9EFD-434DA6BDC55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215C9-8345-4B7F-98B6-C6B8C248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013A6-0D7F-4A1C-8342-7E3A1B4F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898A-37C3-4A1C-8A27-307AACEA8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A0E67-9B97-4687-88F8-DED4680E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726A7-7D5F-4FC3-8B63-9560AC1BE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92E65-0621-4F1B-A1CA-F243CDA7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DE0-B139-4418-9EFD-434DA6BDC55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51E4D-FD67-4FE5-9150-64815697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A6C6D-4E0E-4AFA-8EFB-7D42EE60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898A-37C3-4A1C-8A27-307AACEA8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1CDAD-2D67-4C5E-8F09-B484A9CB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66122-329C-4D1C-AD90-783CDF68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7CE020-D415-4AFB-9069-E4134A5EB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28F93-E4F2-4CFB-A92B-3B96ED91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DE0-B139-4418-9EFD-434DA6BDC55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14B1D-0D48-4F08-A32A-B46A0830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E6EF6-F4D7-47E6-B7D8-73B72956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898A-37C3-4A1C-8A27-307AACEA8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8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EEFAC-F0B4-4139-9E64-FE3EFBE0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B0B6C-908F-47EB-B35A-05A35CE3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F3FFA-3BDD-4967-B457-7B2B2E886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DC0958-66C5-4392-8864-96440C2D1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F1CC2E-19C2-42DC-B122-BFF2FF358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3A532-C4E8-42CF-98E1-ECFC920B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DE0-B139-4418-9EFD-434DA6BDC55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D71F4E-5D4F-4F19-8B20-53402FF6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7A6F4E-EAFE-4ED1-B4C1-4C82A67D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898A-37C3-4A1C-8A27-307AACEA8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8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EA203-ABD7-4D98-B3DE-4B58CF97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7FBE4C-BC20-4F5C-B73E-2BC79804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DE0-B139-4418-9EFD-434DA6BDC55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0FFFA6-7EFB-47A3-8ED1-C00DEF1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49BCCA-D1FE-4609-8EA2-AA3422D3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898A-37C3-4A1C-8A27-307AACEA8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3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3688DB-28F2-425F-9783-DC62D9FF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DE0-B139-4418-9EFD-434DA6BDC55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93D70-9E78-44FD-9F2D-AC6F8FE8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5A7572-B6B8-42D9-9FA7-DEB650A0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898A-37C3-4A1C-8A27-307AACEA8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4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32A8A-EAD5-4B1B-927F-21B94E18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BB81F-A158-48D9-8544-6A6CFF9C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67C04-003E-4D44-BEA0-DA353A0FC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2581E7-D6CC-4395-B1F6-786F0B4A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DE0-B139-4418-9EFD-434DA6BDC55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3A0EF-DE1E-49EF-A339-9D1CD902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F8BB6-69C9-4B0F-AD19-091A7FC5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898A-37C3-4A1C-8A27-307AACEA8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0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D9527-A160-4DF1-8AA5-8577473B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D00B05-C47A-4401-A7AA-31A629AED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D0122-51EB-44CB-81C9-18605D237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4A737-50C2-4D28-B30B-55A9DB7E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DE0-B139-4418-9EFD-434DA6BDC55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4CD88B-00F8-4CE4-B582-9CFA3E63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BFB7A-8C63-4B66-A7CC-EBAF67BE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898A-37C3-4A1C-8A27-307AACEA8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A1E6F9-71C0-4E1E-8012-1F2A2AA6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CFEA5-1061-4646-970D-5480B5BF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7F3EC-D7D3-4651-9070-184F925C7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9DE0-B139-4418-9EFD-434DA6BDC55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32C57-D023-4960-97D2-E82643460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BB636-56A1-4838-A949-6B47C07C6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1898A-37C3-4A1C-8A27-307AACEA8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31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A616C26C-7256-49DA-88B0-0EBCC9DD307D}"/>
              </a:ext>
            </a:extLst>
          </p:cNvPr>
          <p:cNvSpPr/>
          <p:nvPr/>
        </p:nvSpPr>
        <p:spPr>
          <a:xfrm>
            <a:off x="2048570" y="1707141"/>
            <a:ext cx="6702984" cy="3288700"/>
          </a:xfrm>
          <a:prstGeom prst="parallelogram">
            <a:avLst>
              <a:gd name="adj" fmla="val 4087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7F6DDE-07B7-4E4F-8553-45BBB749A461}"/>
                  </a:ext>
                </a:extLst>
              </p:cNvPr>
              <p:cNvSpPr txBox="1"/>
              <p:nvPr/>
            </p:nvSpPr>
            <p:spPr>
              <a:xfrm>
                <a:off x="2625466" y="4499398"/>
                <a:ext cx="1245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𝑆𝑢𝑏𝑠𝑝𝑎𝑐𝑒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7F6DDE-07B7-4E4F-8553-45BBB749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466" y="4499398"/>
                <a:ext cx="1245469" cy="276999"/>
              </a:xfrm>
              <a:prstGeom prst="rect">
                <a:avLst/>
              </a:prstGeom>
              <a:blipFill>
                <a:blip r:embed="rId2"/>
                <a:stretch>
                  <a:fillRect l="-5882" t="-2174" r="-343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9DDFD3E-E5D0-4A9E-978E-D68187D35289}"/>
              </a:ext>
            </a:extLst>
          </p:cNvPr>
          <p:cNvCxnSpPr/>
          <p:nvPr/>
        </p:nvCxnSpPr>
        <p:spPr>
          <a:xfrm flipV="1">
            <a:off x="5305875" y="223694"/>
            <a:ext cx="1420655" cy="2998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8BB2F82-933F-4924-955F-EA50ABB1E2EB}"/>
              </a:ext>
            </a:extLst>
          </p:cNvPr>
          <p:cNvCxnSpPr>
            <a:cxnSpLocks/>
          </p:cNvCxnSpPr>
          <p:nvPr/>
        </p:nvCxnSpPr>
        <p:spPr>
          <a:xfrm flipV="1">
            <a:off x="5301950" y="2570524"/>
            <a:ext cx="1397109" cy="6710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FEBF7FB-796D-438F-A3DA-C0CB67A4705C}"/>
              </a:ext>
            </a:extLst>
          </p:cNvPr>
          <p:cNvCxnSpPr>
            <a:cxnSpLocks/>
          </p:cNvCxnSpPr>
          <p:nvPr/>
        </p:nvCxnSpPr>
        <p:spPr>
          <a:xfrm flipV="1">
            <a:off x="6671588" y="223695"/>
            <a:ext cx="54943" cy="23468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DE586AF-81BD-4F89-AE02-28C97DDA0A44}"/>
                  </a:ext>
                </a:extLst>
              </p:cNvPr>
              <p:cNvSpPr txBox="1"/>
              <p:nvPr/>
            </p:nvSpPr>
            <p:spPr>
              <a:xfrm>
                <a:off x="5782420" y="2964608"/>
                <a:ext cx="4675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DE586AF-81BD-4F89-AE02-28C97DDA0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20" y="2964608"/>
                <a:ext cx="467564" cy="553998"/>
              </a:xfrm>
              <a:prstGeom prst="rect">
                <a:avLst/>
              </a:prstGeom>
              <a:blipFill>
                <a:blip r:embed="rId3"/>
                <a:stretch>
                  <a:fillRect l="-9211" r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9DBC725-1950-43EB-81EA-795DF388A64D}"/>
                  </a:ext>
                </a:extLst>
              </p:cNvPr>
              <p:cNvSpPr txBox="1"/>
              <p:nvPr/>
            </p:nvSpPr>
            <p:spPr>
              <a:xfrm>
                <a:off x="6812869" y="1106050"/>
                <a:ext cx="855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9DBC725-1950-43EB-81EA-795DF388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69" y="1106050"/>
                <a:ext cx="855299" cy="276999"/>
              </a:xfrm>
              <a:prstGeom prst="rect">
                <a:avLst/>
              </a:prstGeom>
              <a:blipFill>
                <a:blip r:embed="rId4"/>
                <a:stretch>
                  <a:fillRect l="-2857" r="-285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0AA769-0D7A-4529-A205-B5288072791F}"/>
                  </a:ext>
                </a:extLst>
              </p:cNvPr>
              <p:cNvSpPr txBox="1"/>
              <p:nvPr/>
            </p:nvSpPr>
            <p:spPr>
              <a:xfrm>
                <a:off x="5876207" y="1093289"/>
                <a:ext cx="2485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0AA769-0D7A-4529-A205-B52880727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207" y="1093289"/>
                <a:ext cx="24859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84CD2DB-D4DD-4789-88AC-FE20AB7F7770}"/>
                  </a:ext>
                </a:extLst>
              </p:cNvPr>
              <p:cNvSpPr txBox="1"/>
              <p:nvPr/>
            </p:nvSpPr>
            <p:spPr>
              <a:xfrm>
                <a:off x="5194935" y="3241607"/>
                <a:ext cx="22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84CD2DB-D4DD-4789-88AC-FE20AB7F7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35" y="3241607"/>
                <a:ext cx="223651" cy="276999"/>
              </a:xfrm>
              <a:prstGeom prst="rect">
                <a:avLst/>
              </a:prstGeom>
              <a:blipFill>
                <a:blip r:embed="rId6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EFCE037-BB34-47C0-A3AC-429AA44C7230}"/>
              </a:ext>
            </a:extLst>
          </p:cNvPr>
          <p:cNvCxnSpPr>
            <a:cxnSpLocks/>
          </p:cNvCxnSpPr>
          <p:nvPr/>
        </p:nvCxnSpPr>
        <p:spPr>
          <a:xfrm flipH="1">
            <a:off x="6530307" y="2425318"/>
            <a:ext cx="141282" cy="79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5F6B540-36DC-4C4D-A484-92B42F6062EE}"/>
              </a:ext>
            </a:extLst>
          </p:cNvPr>
          <p:cNvCxnSpPr/>
          <p:nvPr/>
        </p:nvCxnSpPr>
        <p:spPr>
          <a:xfrm>
            <a:off x="6526383" y="2500985"/>
            <a:ext cx="0" cy="1541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82E4EF-5105-4485-948C-749FE3AD21B4}"/>
              </a:ext>
            </a:extLst>
          </p:cNvPr>
          <p:cNvCxnSpPr/>
          <p:nvPr/>
        </p:nvCxnSpPr>
        <p:spPr>
          <a:xfrm flipH="1" flipV="1">
            <a:off x="3463106" y="2987908"/>
            <a:ext cx="1842768" cy="25369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C09DE61-D6A1-4351-BF1C-7A82E298AD26}"/>
              </a:ext>
            </a:extLst>
          </p:cNvPr>
          <p:cNvCxnSpPr/>
          <p:nvPr/>
        </p:nvCxnSpPr>
        <p:spPr>
          <a:xfrm flipV="1">
            <a:off x="3488848" y="223693"/>
            <a:ext cx="3237681" cy="2769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639643C-A820-4FBA-B779-5297B58647BA}"/>
                  </a:ext>
                </a:extLst>
              </p:cNvPr>
              <p:cNvSpPr txBox="1"/>
              <p:nvPr/>
            </p:nvSpPr>
            <p:spPr>
              <a:xfrm>
                <a:off x="2916383" y="3152001"/>
                <a:ext cx="19709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𝑜𝑟𝑡h𝑜𝑔𝑜𝑛𝑎𝑙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𝑃𝑟𝑜𝑗𝑒𝑐𝑡𝑖𝑜𝑛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639643C-A820-4FBA-B779-5297B586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83" y="3152001"/>
                <a:ext cx="1970924" cy="553998"/>
              </a:xfrm>
              <a:prstGeom prst="rect">
                <a:avLst/>
              </a:prstGeom>
              <a:blipFill>
                <a:blip r:embed="rId7"/>
                <a:stretch>
                  <a:fillRect l="-1543" r="-2778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48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Anonymous</dc:creator>
  <cp:lastModifiedBy>Anonymous</cp:lastModifiedBy>
  <cp:revision>2</cp:revision>
  <dcterms:created xsi:type="dcterms:W3CDTF">2019-11-24T06:20:18Z</dcterms:created>
  <dcterms:modified xsi:type="dcterms:W3CDTF">2019-11-24T06:23:27Z</dcterms:modified>
</cp:coreProperties>
</file>