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5A115-9DD6-AD57-0D0F-EEC3C0344F06}" v="4" dt="2022-04-22T13:15:18.870"/>
    <p1510:client id="{3711F91E-5C24-3CAA-E303-2860F8A07774}" v="8" dt="2022-04-11T20:39:09.390"/>
    <p1510:client id="{432BF222-2B30-4A9F-96F0-A826A0B8DD01}" v="121" dt="2022-04-22T17:44:51.248"/>
    <p1510:client id="{496CE3AF-DC83-6067-3A1F-FEB5735756F8}" v="11" dt="2022-04-20T20:05:41.394"/>
    <p1510:client id="{547024B8-47DA-C1B5-C7EF-05B4083814E6}" v="272" dt="2022-04-18T20:08:48.711"/>
    <p1510:client id="{590B8585-E331-7E2F-21F6-2ABBE9FD2C97}" v="201" dt="2022-04-18T20:07:12.586"/>
    <p1510:client id="{6F6BE8B0-D738-41C4-91F6-71AD6A0D30A2}" v="197" dt="2022-04-18T19:43:20.479"/>
    <p1510:client id="{8A42D9AD-80FC-9C14-DC3D-8D5E999FCC39}" v="2382" dt="2022-04-18T19:38:51.218"/>
    <p1510:client id="{9560CDB5-57BC-6638-BEBD-12E4D6E8D16B}" v="765" dt="2022-04-14T20:51:55.374"/>
    <p1510:client id="{A5D0A862-C252-4029-8F6C-5B3D6EA2161B}" v="47" dt="2021-09-14T14:44:36.067"/>
    <p1510:client id="{B2A2B0EB-A589-9323-3E39-D332D022A2F5}" v="4" dt="2022-04-18T19:41:03.876"/>
    <p1510:client id="{EFCAB6E4-CF34-5ED0-794C-9028F7C9C730}" v="61" dt="2022-04-20T20:07:12.886"/>
    <p1510:client id="{F5B474F2-71FF-63FC-BBE6-20F03A55B731}" v="1030" dt="2022-04-15T21:56:17.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888"/>
        <p:guide pos="13872"/>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Cohen" userId="S::lcohen7@students.kennesaw.edu::fa535964-a543-4d1d-920f-d381ba7735cf" providerId="AD" clId="Web-{3711F91E-5C24-3CAA-E303-2860F8A07774}"/>
    <pc:docChg chg="modSld">
      <pc:chgData name="Lauren Cohen" userId="S::lcohen7@students.kennesaw.edu::fa535964-a543-4d1d-920f-d381ba7735cf" providerId="AD" clId="Web-{3711F91E-5C24-3CAA-E303-2860F8A07774}" dt="2022-04-11T20:39:07.890" v="2" actId="20577"/>
      <pc:docMkLst>
        <pc:docMk/>
      </pc:docMkLst>
      <pc:sldChg chg="modSp">
        <pc:chgData name="Lauren Cohen" userId="S::lcohen7@students.kennesaw.edu::fa535964-a543-4d1d-920f-d381ba7735cf" providerId="AD" clId="Web-{3711F91E-5C24-3CAA-E303-2860F8A07774}" dt="2022-04-11T20:39:07.890" v="2" actId="20577"/>
        <pc:sldMkLst>
          <pc:docMk/>
          <pc:sldMk cId="0" sldId="256"/>
        </pc:sldMkLst>
        <pc:spChg chg="mod">
          <ac:chgData name="Lauren Cohen" userId="S::lcohen7@students.kennesaw.edu::fa535964-a543-4d1d-920f-d381ba7735cf" providerId="AD" clId="Web-{3711F91E-5C24-3CAA-E303-2860F8A07774}" dt="2022-04-11T20:39:07.890" v="2" actId="20577"/>
          <ac:spMkLst>
            <pc:docMk/>
            <pc:sldMk cId="0" sldId="256"/>
            <ac:spMk id="1032" creationId="{00000000-0000-0000-0000-000000000000}"/>
          </ac:spMkLst>
        </pc:spChg>
      </pc:sldChg>
    </pc:docChg>
  </pc:docChgLst>
  <pc:docChgLst>
    <pc:chgData name="Lauren Cohen" userId="S::lcohen7@students.kennesaw.edu::fa535964-a543-4d1d-920f-d381ba7735cf" providerId="AD" clId="Web-{590B8585-E331-7E2F-21F6-2ABBE9FD2C97}"/>
    <pc:docChg chg="modSld">
      <pc:chgData name="Lauren Cohen" userId="S::lcohen7@students.kennesaw.edu::fa535964-a543-4d1d-920f-d381ba7735cf" providerId="AD" clId="Web-{590B8585-E331-7E2F-21F6-2ABBE9FD2C97}" dt="2022-04-18T20:07:12.586" v="129" actId="20577"/>
      <pc:docMkLst>
        <pc:docMk/>
      </pc:docMkLst>
      <pc:sldChg chg="modSp">
        <pc:chgData name="Lauren Cohen" userId="S::lcohen7@students.kennesaw.edu::fa535964-a543-4d1d-920f-d381ba7735cf" providerId="AD" clId="Web-{590B8585-E331-7E2F-21F6-2ABBE9FD2C97}" dt="2022-04-18T20:07:12.586" v="129" actId="20577"/>
        <pc:sldMkLst>
          <pc:docMk/>
          <pc:sldMk cId="0" sldId="256"/>
        </pc:sldMkLst>
        <pc:spChg chg="mod">
          <ac:chgData name="Lauren Cohen" userId="S::lcohen7@students.kennesaw.edu::fa535964-a543-4d1d-920f-d381ba7735cf" providerId="AD" clId="Web-{590B8585-E331-7E2F-21F6-2ABBE9FD2C97}" dt="2022-04-18T20:05:05.863" v="85" actId="20577"/>
          <ac:spMkLst>
            <pc:docMk/>
            <pc:sldMk cId="0" sldId="256"/>
            <ac:spMk id="2" creationId="{00000000-0000-0000-0000-000000000000}"/>
          </ac:spMkLst>
        </pc:spChg>
        <pc:spChg chg="mod">
          <ac:chgData name="Lauren Cohen" userId="S::lcohen7@students.kennesaw.edu::fa535964-a543-4d1d-920f-d381ba7735cf" providerId="AD" clId="Web-{590B8585-E331-7E2F-21F6-2ABBE9FD2C97}" dt="2022-04-18T20:04:49.238" v="78" actId="20577"/>
          <ac:spMkLst>
            <pc:docMk/>
            <pc:sldMk cId="0" sldId="256"/>
            <ac:spMk id="28" creationId="{00000000-0000-0000-0000-000000000000}"/>
          </ac:spMkLst>
        </pc:spChg>
        <pc:spChg chg="mod">
          <ac:chgData name="Lauren Cohen" userId="S::lcohen7@students.kennesaw.edu::fa535964-a543-4d1d-920f-d381ba7735cf" providerId="AD" clId="Web-{590B8585-E331-7E2F-21F6-2ABBE9FD2C97}" dt="2022-04-18T20:07:12.586" v="129" actId="20577"/>
          <ac:spMkLst>
            <pc:docMk/>
            <pc:sldMk cId="0" sldId="256"/>
            <ac:spMk id="48" creationId="{00000000-0000-0000-0000-000000000000}"/>
          </ac:spMkLst>
        </pc:spChg>
      </pc:sldChg>
    </pc:docChg>
  </pc:docChgLst>
  <pc:docChgLst>
    <pc:chgData name="Lillian King" userId="S::lking90@students.kennesaw.edu::f50ea7b8-bdf0-4bc5-8a4d-ab8d88ebbba9" providerId="AD" clId="Web-{8A42D9AD-80FC-9C14-DC3D-8D5E999FCC39}"/>
    <pc:docChg chg="modSld">
      <pc:chgData name="Lillian King" userId="S::lking90@students.kennesaw.edu::f50ea7b8-bdf0-4bc5-8a4d-ab8d88ebbba9" providerId="AD" clId="Web-{8A42D9AD-80FC-9C14-DC3D-8D5E999FCC39}" dt="2022-04-18T19:38:51.218" v="1142" actId="20577"/>
      <pc:docMkLst>
        <pc:docMk/>
      </pc:docMkLst>
      <pc:sldChg chg="modSp">
        <pc:chgData name="Lillian King" userId="S::lking90@students.kennesaw.edu::f50ea7b8-bdf0-4bc5-8a4d-ab8d88ebbba9" providerId="AD" clId="Web-{8A42D9AD-80FC-9C14-DC3D-8D5E999FCC39}" dt="2022-04-18T19:38:51.218" v="1142" actId="20577"/>
        <pc:sldMkLst>
          <pc:docMk/>
          <pc:sldMk cId="0" sldId="256"/>
        </pc:sldMkLst>
        <pc:spChg chg="mod">
          <ac:chgData name="Lillian King" userId="S::lking90@students.kennesaw.edu::f50ea7b8-bdf0-4bc5-8a4d-ab8d88ebbba9" providerId="AD" clId="Web-{8A42D9AD-80FC-9C14-DC3D-8D5E999FCC39}" dt="2022-04-18T18:55:10.822" v="1048" actId="20577"/>
          <ac:spMkLst>
            <pc:docMk/>
            <pc:sldMk cId="0" sldId="256"/>
            <ac:spMk id="2" creationId="{00000000-0000-0000-0000-000000000000}"/>
          </ac:spMkLst>
        </pc:spChg>
        <pc:spChg chg="mod">
          <ac:chgData name="Lillian King" userId="S::lking90@students.kennesaw.edu::f50ea7b8-bdf0-4bc5-8a4d-ab8d88ebbba9" providerId="AD" clId="Web-{8A42D9AD-80FC-9C14-DC3D-8D5E999FCC39}" dt="2022-04-18T19:38:51.218" v="1142" actId="20577"/>
          <ac:spMkLst>
            <pc:docMk/>
            <pc:sldMk cId="0" sldId="256"/>
            <ac:spMk id="28" creationId="{00000000-0000-0000-0000-000000000000}"/>
          </ac:spMkLst>
        </pc:spChg>
        <pc:spChg chg="mod">
          <ac:chgData name="Lillian King" userId="S::lking90@students.kennesaw.edu::f50ea7b8-bdf0-4bc5-8a4d-ab8d88ebbba9" providerId="AD" clId="Web-{8A42D9AD-80FC-9C14-DC3D-8D5E999FCC39}" dt="2022-04-15T16:37:04.681" v="292" actId="20577"/>
          <ac:spMkLst>
            <pc:docMk/>
            <pc:sldMk cId="0" sldId="256"/>
            <ac:spMk id="48" creationId="{00000000-0000-0000-0000-000000000000}"/>
          </ac:spMkLst>
        </pc:spChg>
        <pc:spChg chg="mod">
          <ac:chgData name="Lillian King" userId="S::lking90@students.kennesaw.edu::f50ea7b8-bdf0-4bc5-8a4d-ab8d88ebbba9" providerId="AD" clId="Web-{8A42D9AD-80FC-9C14-DC3D-8D5E999FCC39}" dt="2022-04-14T20:17:21.545" v="19" actId="20577"/>
          <ac:spMkLst>
            <pc:docMk/>
            <pc:sldMk cId="0" sldId="256"/>
            <ac:spMk id="1037" creationId="{00000000-0000-0000-0000-000000000000}"/>
          </ac:spMkLst>
        </pc:spChg>
      </pc:sldChg>
    </pc:docChg>
  </pc:docChgLst>
  <pc:docChgLst>
    <pc:chgData name="Lillian King" userId="S::lking90@students.kennesaw.edu::f50ea7b8-bdf0-4bc5-8a4d-ab8d88ebbba9" providerId="AD" clId="Web-{496CE3AF-DC83-6067-3A1F-FEB5735756F8}"/>
    <pc:docChg chg="modSld">
      <pc:chgData name="Lillian King" userId="S::lking90@students.kennesaw.edu::f50ea7b8-bdf0-4bc5-8a4d-ab8d88ebbba9" providerId="AD" clId="Web-{496CE3AF-DC83-6067-3A1F-FEB5735756F8}" dt="2022-04-20T20:05:40.613" v="4" actId="20577"/>
      <pc:docMkLst>
        <pc:docMk/>
      </pc:docMkLst>
      <pc:sldChg chg="modSp">
        <pc:chgData name="Lillian King" userId="S::lking90@students.kennesaw.edu::f50ea7b8-bdf0-4bc5-8a4d-ab8d88ebbba9" providerId="AD" clId="Web-{496CE3AF-DC83-6067-3A1F-FEB5735756F8}" dt="2022-04-20T20:05:40.613" v="4" actId="20577"/>
        <pc:sldMkLst>
          <pc:docMk/>
          <pc:sldMk cId="0" sldId="256"/>
        </pc:sldMkLst>
        <pc:spChg chg="mod">
          <ac:chgData name="Lillian King" userId="S::lking90@students.kennesaw.edu::f50ea7b8-bdf0-4bc5-8a4d-ab8d88ebbba9" providerId="AD" clId="Web-{496CE3AF-DC83-6067-3A1F-FEB5735756F8}" dt="2022-04-20T20:05:40.613" v="4" actId="20577"/>
          <ac:spMkLst>
            <pc:docMk/>
            <pc:sldMk cId="0" sldId="256"/>
            <ac:spMk id="28" creationId="{00000000-0000-0000-0000-000000000000}"/>
          </ac:spMkLst>
        </pc:spChg>
      </pc:sldChg>
    </pc:docChg>
  </pc:docChgLst>
  <pc:docChgLst>
    <pc:chgData name="Lillian King" userId="S::lking90@students.kennesaw.edu::f50ea7b8-bdf0-4bc5-8a4d-ab8d88ebbba9" providerId="AD" clId="Web-{6F6BE8B0-D738-41C4-91F6-71AD6A0D30A2}"/>
    <pc:docChg chg="modSld">
      <pc:chgData name="Lillian King" userId="S::lking90@students.kennesaw.edu::f50ea7b8-bdf0-4bc5-8a4d-ab8d88ebbba9" providerId="AD" clId="Web-{6F6BE8B0-D738-41C4-91F6-71AD6A0D30A2}" dt="2022-04-18T19:43:19.713" v="98" actId="20577"/>
      <pc:docMkLst>
        <pc:docMk/>
      </pc:docMkLst>
      <pc:sldChg chg="modSp">
        <pc:chgData name="Lillian King" userId="S::lking90@students.kennesaw.edu::f50ea7b8-bdf0-4bc5-8a4d-ab8d88ebbba9" providerId="AD" clId="Web-{6F6BE8B0-D738-41C4-91F6-71AD6A0D30A2}" dt="2022-04-18T19:43:19.713" v="98" actId="20577"/>
        <pc:sldMkLst>
          <pc:docMk/>
          <pc:sldMk cId="0" sldId="256"/>
        </pc:sldMkLst>
        <pc:spChg chg="mod">
          <ac:chgData name="Lillian King" userId="S::lking90@students.kennesaw.edu::f50ea7b8-bdf0-4bc5-8a4d-ab8d88ebbba9" providerId="AD" clId="Web-{6F6BE8B0-D738-41C4-91F6-71AD6A0D30A2}" dt="2022-04-18T19:43:19.713" v="98" actId="20577"/>
          <ac:spMkLst>
            <pc:docMk/>
            <pc:sldMk cId="0" sldId="256"/>
            <ac:spMk id="2" creationId="{00000000-0000-0000-0000-000000000000}"/>
          </ac:spMkLst>
        </pc:spChg>
        <pc:spChg chg="mod">
          <ac:chgData name="Lillian King" userId="S::lking90@students.kennesaw.edu::f50ea7b8-bdf0-4bc5-8a4d-ab8d88ebbba9" providerId="AD" clId="Web-{6F6BE8B0-D738-41C4-91F6-71AD6A0D30A2}" dt="2022-04-18T19:41:30.553" v="1" actId="20577"/>
          <ac:spMkLst>
            <pc:docMk/>
            <pc:sldMk cId="0" sldId="256"/>
            <ac:spMk id="28" creationId="{00000000-0000-0000-0000-000000000000}"/>
          </ac:spMkLst>
        </pc:spChg>
      </pc:sldChg>
    </pc:docChg>
  </pc:docChgLst>
  <pc:docChgLst>
    <pc:chgData name="Lillian King" userId="S::lking90@students.kennesaw.edu::f50ea7b8-bdf0-4bc5-8a4d-ab8d88ebbba9" providerId="AD" clId="Web-{547024B8-47DA-C1B5-C7EF-05B4083814E6}"/>
    <pc:docChg chg="modSld">
      <pc:chgData name="Lillian King" userId="S::lking90@students.kennesaw.edu::f50ea7b8-bdf0-4bc5-8a4d-ab8d88ebbba9" providerId="AD" clId="Web-{547024B8-47DA-C1B5-C7EF-05B4083814E6}" dt="2022-04-18T20:08:48.695" v="133" actId="20577"/>
      <pc:docMkLst>
        <pc:docMk/>
      </pc:docMkLst>
      <pc:sldChg chg="modSp">
        <pc:chgData name="Lillian King" userId="S::lking90@students.kennesaw.edu::f50ea7b8-bdf0-4bc5-8a4d-ab8d88ebbba9" providerId="AD" clId="Web-{547024B8-47DA-C1B5-C7EF-05B4083814E6}" dt="2022-04-18T20:08:48.695" v="133" actId="20577"/>
        <pc:sldMkLst>
          <pc:docMk/>
          <pc:sldMk cId="0" sldId="256"/>
        </pc:sldMkLst>
        <pc:spChg chg="mod">
          <ac:chgData name="Lillian King" userId="S::lking90@students.kennesaw.edu::f50ea7b8-bdf0-4bc5-8a4d-ab8d88ebbba9" providerId="AD" clId="Web-{547024B8-47DA-C1B5-C7EF-05B4083814E6}" dt="2022-04-18T20:08:48.695" v="133" actId="20577"/>
          <ac:spMkLst>
            <pc:docMk/>
            <pc:sldMk cId="0" sldId="256"/>
            <ac:spMk id="2" creationId="{00000000-0000-0000-0000-000000000000}"/>
          </ac:spMkLst>
        </pc:spChg>
        <pc:spChg chg="mod">
          <ac:chgData name="Lillian King" userId="S::lking90@students.kennesaw.edu::f50ea7b8-bdf0-4bc5-8a4d-ab8d88ebbba9" providerId="AD" clId="Web-{547024B8-47DA-C1B5-C7EF-05B4083814E6}" dt="2022-04-18T19:52:50.452" v="2" actId="20577"/>
          <ac:spMkLst>
            <pc:docMk/>
            <pc:sldMk cId="0" sldId="256"/>
            <ac:spMk id="28" creationId="{00000000-0000-0000-0000-000000000000}"/>
          </ac:spMkLst>
        </pc:spChg>
      </pc:sldChg>
    </pc:docChg>
  </pc:docChgLst>
  <pc:docChgLst>
    <pc:chgData name="Lauren Cohen" userId="S::lcohen7@students.kennesaw.edu::fa535964-a543-4d1d-920f-d381ba7735cf" providerId="AD" clId="Web-{EFCAB6E4-CF34-5ED0-794C-9028F7C9C730}"/>
    <pc:docChg chg="modSld">
      <pc:chgData name="Lauren Cohen" userId="S::lcohen7@students.kennesaw.edu::fa535964-a543-4d1d-920f-d381ba7735cf" providerId="AD" clId="Web-{EFCAB6E4-CF34-5ED0-794C-9028F7C9C730}" dt="2022-04-20T20:07:12.886" v="42" actId="1076"/>
      <pc:docMkLst>
        <pc:docMk/>
      </pc:docMkLst>
      <pc:sldChg chg="modSp">
        <pc:chgData name="Lauren Cohen" userId="S::lcohen7@students.kennesaw.edu::fa535964-a543-4d1d-920f-d381ba7735cf" providerId="AD" clId="Web-{EFCAB6E4-CF34-5ED0-794C-9028F7C9C730}" dt="2022-04-20T20:07:12.886" v="42" actId="1076"/>
        <pc:sldMkLst>
          <pc:docMk/>
          <pc:sldMk cId="0" sldId="256"/>
        </pc:sldMkLst>
        <pc:spChg chg="mod">
          <ac:chgData name="Lauren Cohen" userId="S::lcohen7@students.kennesaw.edu::fa535964-a543-4d1d-920f-d381ba7735cf" providerId="AD" clId="Web-{EFCAB6E4-CF34-5ED0-794C-9028F7C9C730}" dt="2022-04-20T19:49:32.161" v="37" actId="20577"/>
          <ac:spMkLst>
            <pc:docMk/>
            <pc:sldMk cId="0" sldId="256"/>
            <ac:spMk id="4" creationId="{09FC5CF9-F3FB-67B7-BA57-28584790CD4C}"/>
          </ac:spMkLst>
        </pc:spChg>
        <pc:spChg chg="mod">
          <ac:chgData name="Lauren Cohen" userId="S::lcohen7@students.kennesaw.edu::fa535964-a543-4d1d-920f-d381ba7735cf" providerId="AD" clId="Web-{EFCAB6E4-CF34-5ED0-794C-9028F7C9C730}" dt="2022-04-20T19:50:11.661" v="41" actId="20577"/>
          <ac:spMkLst>
            <pc:docMk/>
            <pc:sldMk cId="0" sldId="256"/>
            <ac:spMk id="8" creationId="{00000000-0000-0000-0000-000000000000}"/>
          </ac:spMkLst>
        </pc:spChg>
        <pc:spChg chg="mod">
          <ac:chgData name="Lauren Cohen" userId="S::lcohen7@students.kennesaw.edu::fa535964-a543-4d1d-920f-d381ba7735cf" providerId="AD" clId="Web-{EFCAB6E4-CF34-5ED0-794C-9028F7C9C730}" dt="2022-04-20T20:07:12.886" v="42" actId="1076"/>
          <ac:spMkLst>
            <pc:docMk/>
            <pc:sldMk cId="0" sldId="256"/>
            <ac:spMk id="50" creationId="{00000000-0000-0000-0000-000000000000}"/>
          </ac:spMkLst>
        </pc:spChg>
      </pc:sldChg>
    </pc:docChg>
  </pc:docChgLst>
  <pc:docChgLst>
    <pc:chgData name="Lauren Cohen" userId="S::lcohen7@students.kennesaw.edu::fa535964-a543-4d1d-920f-d381ba7735cf" providerId="AD" clId="Web-{9560CDB5-57BC-6638-BEBD-12E4D6E8D16B}"/>
    <pc:docChg chg="modSld">
      <pc:chgData name="Lauren Cohen" userId="S::lcohen7@students.kennesaw.edu::fa535964-a543-4d1d-920f-d381ba7735cf" providerId="AD" clId="Web-{9560CDB5-57BC-6638-BEBD-12E4D6E8D16B}" dt="2022-04-14T20:51:54.828" v="493" actId="20577"/>
      <pc:docMkLst>
        <pc:docMk/>
      </pc:docMkLst>
      <pc:sldChg chg="addSp delSp modSp">
        <pc:chgData name="Lauren Cohen" userId="S::lcohen7@students.kennesaw.edu::fa535964-a543-4d1d-920f-d381ba7735cf" providerId="AD" clId="Web-{9560CDB5-57BC-6638-BEBD-12E4D6E8D16B}" dt="2022-04-14T20:51:54.828" v="493" actId="20577"/>
        <pc:sldMkLst>
          <pc:docMk/>
          <pc:sldMk cId="0" sldId="256"/>
        </pc:sldMkLst>
        <pc:spChg chg="mod">
          <ac:chgData name="Lauren Cohen" userId="S::lcohen7@students.kennesaw.edu::fa535964-a543-4d1d-920f-d381ba7735cf" providerId="AD" clId="Web-{9560CDB5-57BC-6638-BEBD-12E4D6E8D16B}" dt="2022-04-14T20:27:43.368" v="148" actId="20577"/>
          <ac:spMkLst>
            <pc:docMk/>
            <pc:sldMk cId="0" sldId="256"/>
            <ac:spMk id="3" creationId="{00000000-0000-0000-0000-000000000000}"/>
          </ac:spMkLst>
        </pc:spChg>
        <pc:spChg chg="add mod">
          <ac:chgData name="Lauren Cohen" userId="S::lcohen7@students.kennesaw.edu::fa535964-a543-4d1d-920f-d381ba7735cf" providerId="AD" clId="Web-{9560CDB5-57BC-6638-BEBD-12E4D6E8D16B}" dt="2022-04-14T20:25:17.161" v="137" actId="20577"/>
          <ac:spMkLst>
            <pc:docMk/>
            <pc:sldMk cId="0" sldId="256"/>
            <ac:spMk id="4" creationId="{09FC5CF9-F3FB-67B7-BA57-28584790CD4C}"/>
          </ac:spMkLst>
        </pc:spChg>
        <pc:spChg chg="mod">
          <ac:chgData name="Lauren Cohen" userId="S::lcohen7@students.kennesaw.edu::fa535964-a543-4d1d-920f-d381ba7735cf" providerId="AD" clId="Web-{9560CDB5-57BC-6638-BEBD-12E4D6E8D16B}" dt="2022-04-14T20:20:22.623" v="55" actId="14100"/>
          <ac:spMkLst>
            <pc:docMk/>
            <pc:sldMk cId="0" sldId="256"/>
            <ac:spMk id="8" creationId="{00000000-0000-0000-0000-000000000000}"/>
          </ac:spMkLst>
        </pc:spChg>
        <pc:spChg chg="add mod">
          <ac:chgData name="Lauren Cohen" userId="S::lcohen7@students.kennesaw.edu::fa535964-a543-4d1d-920f-d381ba7735cf" providerId="AD" clId="Web-{9560CDB5-57BC-6638-BEBD-12E4D6E8D16B}" dt="2022-04-14T20:37:20.665" v="250" actId="20577"/>
          <ac:spMkLst>
            <pc:docMk/>
            <pc:sldMk cId="0" sldId="256"/>
            <ac:spMk id="15" creationId="{9EEE4923-3CF7-3E4D-2B7D-F0AC483D0DAB}"/>
          </ac:spMkLst>
        </pc:spChg>
        <pc:spChg chg="add mod">
          <ac:chgData name="Lauren Cohen" userId="S::lcohen7@students.kennesaw.edu::fa535964-a543-4d1d-920f-d381ba7735cf" providerId="AD" clId="Web-{9560CDB5-57BC-6638-BEBD-12E4D6E8D16B}" dt="2022-04-14T20:36:42.445" v="238" actId="1076"/>
          <ac:spMkLst>
            <pc:docMk/>
            <pc:sldMk cId="0" sldId="256"/>
            <ac:spMk id="16" creationId="{E8A13476-5BFD-B390-A242-F1FDD73E6C8F}"/>
          </ac:spMkLst>
        </pc:spChg>
        <pc:spChg chg="add del mod">
          <ac:chgData name="Lauren Cohen" userId="S::lcohen7@students.kennesaw.edu::fa535964-a543-4d1d-920f-d381ba7735cf" providerId="AD" clId="Web-{9560CDB5-57BC-6638-BEBD-12E4D6E8D16B}" dt="2022-04-14T20:36:48.820" v="240" actId="1076"/>
          <ac:spMkLst>
            <pc:docMk/>
            <pc:sldMk cId="0" sldId="256"/>
            <ac:spMk id="17" creationId="{B7208025-CBA4-3B95-BFAB-41DF72FF243E}"/>
          </ac:spMkLst>
        </pc:spChg>
        <pc:spChg chg="add mod">
          <ac:chgData name="Lauren Cohen" userId="S::lcohen7@students.kennesaw.edu::fa535964-a543-4d1d-920f-d381ba7735cf" providerId="AD" clId="Web-{9560CDB5-57BC-6638-BEBD-12E4D6E8D16B}" dt="2022-04-14T20:38:04.572" v="261" actId="20577"/>
          <ac:spMkLst>
            <pc:docMk/>
            <pc:sldMk cId="0" sldId="256"/>
            <ac:spMk id="18" creationId="{637F91EE-DDB2-CAAA-74B6-9F6990EBE312}"/>
          </ac:spMkLst>
        </pc:spChg>
        <pc:spChg chg="add mod">
          <ac:chgData name="Lauren Cohen" userId="S::lcohen7@students.kennesaw.edu::fa535964-a543-4d1d-920f-d381ba7735cf" providerId="AD" clId="Web-{9560CDB5-57BC-6638-BEBD-12E4D6E8D16B}" dt="2022-04-14T20:40:31.201" v="285" actId="1076"/>
          <ac:spMkLst>
            <pc:docMk/>
            <pc:sldMk cId="0" sldId="256"/>
            <ac:spMk id="22" creationId="{1E352A4B-EDB3-6E5E-2097-EB810974EA1D}"/>
          </ac:spMkLst>
        </pc:spChg>
        <pc:spChg chg="add mod">
          <ac:chgData name="Lauren Cohen" userId="S::lcohen7@students.kennesaw.edu::fa535964-a543-4d1d-920f-d381ba7735cf" providerId="AD" clId="Web-{9560CDB5-57BC-6638-BEBD-12E4D6E8D16B}" dt="2022-04-14T20:43:12.643" v="322" actId="1076"/>
          <ac:spMkLst>
            <pc:docMk/>
            <pc:sldMk cId="0" sldId="256"/>
            <ac:spMk id="23" creationId="{BEF7E4A4-E263-96FB-E266-B0BA78BA2D12}"/>
          </ac:spMkLst>
        </pc:spChg>
        <pc:spChg chg="add mod">
          <ac:chgData name="Lauren Cohen" userId="S::lcohen7@students.kennesaw.edu::fa535964-a543-4d1d-920f-d381ba7735cf" providerId="AD" clId="Web-{9560CDB5-57BC-6638-BEBD-12E4D6E8D16B}" dt="2022-04-14T20:43:06.455" v="321" actId="20577"/>
          <ac:spMkLst>
            <pc:docMk/>
            <pc:sldMk cId="0" sldId="256"/>
            <ac:spMk id="24" creationId="{815EED96-0A23-D5D4-1159-CB0018E5A9B9}"/>
          </ac:spMkLst>
        </pc:spChg>
        <pc:spChg chg="mod">
          <ac:chgData name="Lauren Cohen" userId="S::lcohen7@students.kennesaw.edu::fa535964-a543-4d1d-920f-d381ba7735cf" providerId="AD" clId="Web-{9560CDB5-57BC-6638-BEBD-12E4D6E8D16B}" dt="2022-04-14T20:50:46.888" v="331" actId="20577"/>
          <ac:spMkLst>
            <pc:docMk/>
            <pc:sldMk cId="0" sldId="256"/>
            <ac:spMk id="26" creationId="{00000000-0000-0000-0000-000000000000}"/>
          </ac:spMkLst>
        </pc:spChg>
        <pc:spChg chg="mod">
          <ac:chgData name="Lauren Cohen" userId="S::lcohen7@students.kennesaw.edu::fa535964-a543-4d1d-920f-d381ba7735cf" providerId="AD" clId="Web-{9560CDB5-57BC-6638-BEBD-12E4D6E8D16B}" dt="2022-04-14T20:51:54.828" v="493" actId="20577"/>
          <ac:spMkLst>
            <pc:docMk/>
            <pc:sldMk cId="0" sldId="256"/>
            <ac:spMk id="50" creationId="{00000000-0000-0000-0000-000000000000}"/>
          </ac:spMkLst>
        </pc:spChg>
        <pc:picChg chg="add mod">
          <ac:chgData name="Lauren Cohen" userId="S::lcohen7@students.kennesaw.edu::fa535964-a543-4d1d-920f-d381ba7735cf" providerId="AD" clId="Web-{9560CDB5-57BC-6638-BEBD-12E4D6E8D16B}" dt="2022-04-14T20:35:52.178" v="229" actId="1076"/>
          <ac:picMkLst>
            <pc:docMk/>
            <pc:sldMk cId="0" sldId="256"/>
            <ac:picMk id="5" creationId="{93732096-C2DA-1CAC-B5BE-E5226B67F557}"/>
          </ac:picMkLst>
        </pc:picChg>
        <pc:picChg chg="add mod">
          <ac:chgData name="Lauren Cohen" userId="S::lcohen7@students.kennesaw.edu::fa535964-a543-4d1d-920f-d381ba7735cf" providerId="AD" clId="Web-{9560CDB5-57BC-6638-BEBD-12E4D6E8D16B}" dt="2022-04-14T20:36:44.820" v="239" actId="1076"/>
          <ac:picMkLst>
            <pc:docMk/>
            <pc:sldMk cId="0" sldId="256"/>
            <ac:picMk id="6" creationId="{1056BD84-79CE-8C10-525E-12C710E811B9}"/>
          </ac:picMkLst>
        </pc:picChg>
        <pc:picChg chg="add mod modCrop">
          <ac:chgData name="Lauren Cohen" userId="S::lcohen7@students.kennesaw.edu::fa535964-a543-4d1d-920f-d381ba7735cf" providerId="AD" clId="Web-{9560CDB5-57BC-6638-BEBD-12E4D6E8D16B}" dt="2022-04-14T20:36:58.618" v="242" actId="1076"/>
          <ac:picMkLst>
            <pc:docMk/>
            <pc:sldMk cId="0" sldId="256"/>
            <ac:picMk id="7" creationId="{9170F5EE-770A-38ED-211C-3BF687E0495F}"/>
          </ac:picMkLst>
        </pc:picChg>
        <pc:picChg chg="add mod modCrop">
          <ac:chgData name="Lauren Cohen" userId="S::lcohen7@students.kennesaw.edu::fa535964-a543-4d1d-920f-d381ba7735cf" providerId="AD" clId="Web-{9560CDB5-57BC-6638-BEBD-12E4D6E8D16B}" dt="2022-04-14T20:36:57.071" v="241" actId="1076"/>
          <ac:picMkLst>
            <pc:docMk/>
            <pc:sldMk cId="0" sldId="256"/>
            <ac:picMk id="9" creationId="{E38C4D17-7BE0-D005-C5E8-12F1BB99DBAD}"/>
          </ac:picMkLst>
        </pc:picChg>
        <pc:picChg chg="add mod">
          <ac:chgData name="Lauren Cohen" userId="S::lcohen7@students.kennesaw.edu::fa535964-a543-4d1d-920f-d381ba7735cf" providerId="AD" clId="Web-{9560CDB5-57BC-6638-BEBD-12E4D6E8D16B}" dt="2022-04-14T20:41:02.983" v="293" actId="1076"/>
          <ac:picMkLst>
            <pc:docMk/>
            <pc:sldMk cId="0" sldId="256"/>
            <ac:picMk id="19" creationId="{1180054E-79A1-54CF-C993-A68675F1FE1F}"/>
          </ac:picMkLst>
        </pc:picChg>
        <pc:picChg chg="add mod">
          <ac:chgData name="Lauren Cohen" userId="S::lcohen7@students.kennesaw.edu::fa535964-a543-4d1d-920f-d381ba7735cf" providerId="AD" clId="Web-{9560CDB5-57BC-6638-BEBD-12E4D6E8D16B}" dt="2022-04-14T20:40:57.264" v="292" actId="14100"/>
          <ac:picMkLst>
            <pc:docMk/>
            <pc:sldMk cId="0" sldId="256"/>
            <ac:picMk id="20" creationId="{5301DAFF-6E82-DC02-9E23-5EA2C31958BE}"/>
          </ac:picMkLst>
        </pc:picChg>
        <pc:picChg chg="add mod">
          <ac:chgData name="Lauren Cohen" userId="S::lcohen7@students.kennesaw.edu::fa535964-a543-4d1d-920f-d381ba7735cf" providerId="AD" clId="Web-{9560CDB5-57BC-6638-BEBD-12E4D6E8D16B}" dt="2022-04-14T20:41:13.077" v="295" actId="1076"/>
          <ac:picMkLst>
            <pc:docMk/>
            <pc:sldMk cId="0" sldId="256"/>
            <ac:picMk id="21" creationId="{5031B581-F90D-3151-C345-69B714D68F95}"/>
          </ac:picMkLst>
        </pc:picChg>
      </pc:sldChg>
    </pc:docChg>
  </pc:docChgLst>
  <pc:docChgLst>
    <pc:chgData name="Lillian King" userId="S::lking90@students.kennesaw.edu::f50ea7b8-bdf0-4bc5-8a4d-ab8d88ebbba9" providerId="AD" clId="Web-{0575A115-9DD6-AD57-0D0F-EEC3C0344F06}"/>
    <pc:docChg chg="modSld">
      <pc:chgData name="Lillian King" userId="S::lking90@students.kennesaw.edu::f50ea7b8-bdf0-4bc5-8a4d-ab8d88ebbba9" providerId="AD" clId="Web-{0575A115-9DD6-AD57-0D0F-EEC3C0344F06}" dt="2022-04-22T13:15:18.870" v="1" actId="20577"/>
      <pc:docMkLst>
        <pc:docMk/>
      </pc:docMkLst>
      <pc:sldChg chg="modSp">
        <pc:chgData name="Lillian King" userId="S::lking90@students.kennesaw.edu::f50ea7b8-bdf0-4bc5-8a4d-ab8d88ebbba9" providerId="AD" clId="Web-{0575A115-9DD6-AD57-0D0F-EEC3C0344F06}" dt="2022-04-22T13:15:18.870" v="1" actId="20577"/>
        <pc:sldMkLst>
          <pc:docMk/>
          <pc:sldMk cId="0" sldId="256"/>
        </pc:sldMkLst>
        <pc:spChg chg="mod">
          <ac:chgData name="Lillian King" userId="S::lking90@students.kennesaw.edu::f50ea7b8-bdf0-4bc5-8a4d-ab8d88ebbba9" providerId="AD" clId="Web-{0575A115-9DD6-AD57-0D0F-EEC3C0344F06}" dt="2022-04-22T13:15:18.870" v="1" actId="20577"/>
          <ac:spMkLst>
            <pc:docMk/>
            <pc:sldMk cId="0" sldId="256"/>
            <ac:spMk id="2" creationId="{00000000-0000-0000-0000-000000000000}"/>
          </ac:spMkLst>
        </pc:spChg>
      </pc:sldChg>
    </pc:docChg>
  </pc:docChgLst>
  <pc:docChgLst>
    <pc:chgData name="Lauren Cohen" userId="S::lcohen7@students.kennesaw.edu::fa535964-a543-4d1d-920f-d381ba7735cf" providerId="AD" clId="Web-{F5B474F2-71FF-63FC-BBE6-20F03A55B731}"/>
    <pc:docChg chg="modSld">
      <pc:chgData name="Lauren Cohen" userId="S::lcohen7@students.kennesaw.edu::fa535964-a543-4d1d-920f-d381ba7735cf" providerId="AD" clId="Web-{F5B474F2-71FF-63FC-BBE6-20F03A55B731}" dt="2022-04-15T21:56:11.784" v="589" actId="20577"/>
      <pc:docMkLst>
        <pc:docMk/>
      </pc:docMkLst>
      <pc:sldChg chg="addSp delSp modSp">
        <pc:chgData name="Lauren Cohen" userId="S::lcohen7@students.kennesaw.edu::fa535964-a543-4d1d-920f-d381ba7735cf" providerId="AD" clId="Web-{F5B474F2-71FF-63FC-BBE6-20F03A55B731}" dt="2022-04-15T21:56:11.784" v="589" actId="20577"/>
        <pc:sldMkLst>
          <pc:docMk/>
          <pc:sldMk cId="0" sldId="256"/>
        </pc:sldMkLst>
        <pc:spChg chg="mod">
          <ac:chgData name="Lauren Cohen" userId="S::lcohen7@students.kennesaw.edu::fa535964-a543-4d1d-920f-d381ba7735cf" providerId="AD" clId="Web-{F5B474F2-71FF-63FC-BBE6-20F03A55B731}" dt="2022-04-15T21:29:55.505" v="5" actId="20577"/>
          <ac:spMkLst>
            <pc:docMk/>
            <pc:sldMk cId="0" sldId="256"/>
            <ac:spMk id="2" creationId="{00000000-0000-0000-0000-000000000000}"/>
          </ac:spMkLst>
        </pc:spChg>
        <pc:spChg chg="mod">
          <ac:chgData name="Lauren Cohen" userId="S::lcohen7@students.kennesaw.edu::fa535964-a543-4d1d-920f-d381ba7735cf" providerId="AD" clId="Web-{F5B474F2-71FF-63FC-BBE6-20F03A55B731}" dt="2022-04-15T21:29:45.161" v="2" actId="20577"/>
          <ac:spMkLst>
            <pc:docMk/>
            <pc:sldMk cId="0" sldId="256"/>
            <ac:spMk id="48" creationId="{00000000-0000-0000-0000-000000000000}"/>
          </ac:spMkLst>
        </pc:spChg>
        <pc:spChg chg="mod">
          <ac:chgData name="Lauren Cohen" userId="S::lcohen7@students.kennesaw.edu::fa535964-a543-4d1d-920f-d381ba7735cf" providerId="AD" clId="Web-{F5B474F2-71FF-63FC-BBE6-20F03A55B731}" dt="2022-04-15T21:56:11.784" v="589" actId="20577"/>
          <ac:spMkLst>
            <pc:docMk/>
            <pc:sldMk cId="0" sldId="256"/>
            <ac:spMk id="50" creationId="{00000000-0000-0000-0000-000000000000}"/>
          </ac:spMkLst>
        </pc:spChg>
        <pc:picChg chg="add del">
          <ac:chgData name="Lauren Cohen" userId="S::lcohen7@students.kennesaw.edu::fa535964-a543-4d1d-920f-d381ba7735cf" providerId="AD" clId="Web-{F5B474F2-71FF-63FC-BBE6-20F03A55B731}" dt="2022-04-15T21:54:50.250" v="399"/>
          <ac:picMkLst>
            <pc:docMk/>
            <pc:sldMk cId="0" sldId="256"/>
            <ac:picMk id="6" creationId="{1056BD84-79CE-8C10-525E-12C710E811B9}"/>
          </ac:picMkLst>
        </pc:picChg>
      </pc:sldChg>
    </pc:docChg>
  </pc:docChgLst>
  <pc:docChgLst>
    <pc:chgData name="Lillian King" userId="S::lking90@students.kennesaw.edu::f50ea7b8-bdf0-4bc5-8a4d-ab8d88ebbba9" providerId="AD" clId="Web-{B2A2B0EB-A589-9323-3E39-D332D022A2F5}"/>
    <pc:docChg chg="modSld">
      <pc:chgData name="Lillian King" userId="S::lking90@students.kennesaw.edu::f50ea7b8-bdf0-4bc5-8a4d-ab8d88ebbba9" providerId="AD" clId="Web-{B2A2B0EB-A589-9323-3E39-D332D022A2F5}" dt="2022-04-18T19:41:03.876" v="3" actId="20577"/>
      <pc:docMkLst>
        <pc:docMk/>
      </pc:docMkLst>
      <pc:sldChg chg="modSp">
        <pc:chgData name="Lillian King" userId="S::lking90@students.kennesaw.edu::f50ea7b8-bdf0-4bc5-8a4d-ab8d88ebbba9" providerId="AD" clId="Web-{B2A2B0EB-A589-9323-3E39-D332D022A2F5}" dt="2022-04-18T19:41:03.876" v="3" actId="20577"/>
        <pc:sldMkLst>
          <pc:docMk/>
          <pc:sldMk cId="0" sldId="256"/>
        </pc:sldMkLst>
        <pc:spChg chg="mod">
          <ac:chgData name="Lillian King" userId="S::lking90@students.kennesaw.edu::f50ea7b8-bdf0-4bc5-8a4d-ab8d88ebbba9" providerId="AD" clId="Web-{B2A2B0EB-A589-9323-3E39-D332D022A2F5}" dt="2022-04-18T19:41:03.876" v="3" actId="20577"/>
          <ac:spMkLst>
            <pc:docMk/>
            <pc:sldMk cId="0" sldId="256"/>
            <ac:spMk id="28" creationId="{00000000-0000-0000-0000-000000000000}"/>
          </ac:spMkLst>
        </pc:spChg>
      </pc:sldChg>
    </pc:docChg>
  </pc:docChgLst>
  <pc:docChgLst>
    <pc:chgData name="Lauren Cohen" userId="S::lcohen7@students.kennesaw.edu::fa535964-a543-4d1d-920f-d381ba7735cf" providerId="AD" clId="Web-{432BF222-2B30-4A9F-96F0-A826A0B8DD01}"/>
    <pc:docChg chg="modSld">
      <pc:chgData name="Lauren Cohen" userId="S::lcohen7@students.kennesaw.edu::fa535964-a543-4d1d-920f-d381ba7735cf" providerId="AD" clId="Web-{432BF222-2B30-4A9F-96F0-A826A0B8DD01}" dt="2022-04-22T17:44:50.607" v="89" actId="20577"/>
      <pc:docMkLst>
        <pc:docMk/>
      </pc:docMkLst>
      <pc:sldChg chg="addSp delSp modSp">
        <pc:chgData name="Lauren Cohen" userId="S::lcohen7@students.kennesaw.edu::fa535964-a543-4d1d-920f-d381ba7735cf" providerId="AD" clId="Web-{432BF222-2B30-4A9F-96F0-A826A0B8DD01}" dt="2022-04-22T17:44:50.607" v="89" actId="20577"/>
        <pc:sldMkLst>
          <pc:docMk/>
          <pc:sldMk cId="0" sldId="256"/>
        </pc:sldMkLst>
        <pc:spChg chg="mod">
          <ac:chgData name="Lauren Cohen" userId="S::lcohen7@students.kennesaw.edu::fa535964-a543-4d1d-920f-d381ba7735cf" providerId="AD" clId="Web-{432BF222-2B30-4A9F-96F0-A826A0B8DD01}" dt="2022-04-22T17:40:18.181" v="63" actId="1076"/>
          <ac:spMkLst>
            <pc:docMk/>
            <pc:sldMk cId="0" sldId="256"/>
            <ac:spMk id="2" creationId="{00000000-0000-0000-0000-000000000000}"/>
          </ac:spMkLst>
        </pc:spChg>
        <pc:spChg chg="mod">
          <ac:chgData name="Lauren Cohen" userId="S::lcohen7@students.kennesaw.edu::fa535964-a543-4d1d-920f-d381ba7735cf" providerId="AD" clId="Web-{432BF222-2B30-4A9F-96F0-A826A0B8DD01}" dt="2022-04-22T17:40:13.602" v="62" actId="1076"/>
          <ac:spMkLst>
            <pc:docMk/>
            <pc:sldMk cId="0" sldId="256"/>
            <ac:spMk id="27" creationId="{00000000-0000-0000-0000-000000000000}"/>
          </ac:spMkLst>
        </pc:spChg>
        <pc:spChg chg="add mod">
          <ac:chgData name="Lauren Cohen" userId="S::lcohen7@students.kennesaw.edu::fa535964-a543-4d1d-920f-d381ba7735cf" providerId="AD" clId="Web-{432BF222-2B30-4A9F-96F0-A826A0B8DD01}" dt="2022-04-22T17:44:50.607" v="89" actId="20577"/>
          <ac:spMkLst>
            <pc:docMk/>
            <pc:sldMk cId="0" sldId="256"/>
            <ac:spMk id="32" creationId="{E995F663-3F84-660F-9BB8-7DF44C79457F}"/>
          </ac:spMkLst>
        </pc:spChg>
        <pc:picChg chg="del">
          <ac:chgData name="Lauren Cohen" userId="S::lcohen7@students.kennesaw.edu::fa535964-a543-4d1d-920f-d381ba7735cf" providerId="AD" clId="Web-{432BF222-2B30-4A9F-96F0-A826A0B8DD01}" dt="2022-04-22T17:39:17.133" v="47"/>
          <ac:picMkLst>
            <pc:docMk/>
            <pc:sldMk cId="0" sldId="256"/>
            <ac:picMk id="6" creationId="{1056BD84-79CE-8C10-525E-12C710E811B9}"/>
          </ac:picMkLst>
        </pc:picChg>
        <pc:picChg chg="del">
          <ac:chgData name="Lauren Cohen" userId="S::lcohen7@students.kennesaw.edu::fa535964-a543-4d1d-920f-d381ba7735cf" providerId="AD" clId="Web-{432BF222-2B30-4A9F-96F0-A826A0B8DD01}" dt="2022-04-22T17:10:11.060" v="24"/>
          <ac:picMkLst>
            <pc:docMk/>
            <pc:sldMk cId="0" sldId="256"/>
            <ac:picMk id="19" creationId="{1180054E-79A1-54CF-C993-A68675F1FE1F}"/>
          </ac:picMkLst>
        </pc:picChg>
        <pc:picChg chg="add mod">
          <ac:chgData name="Lauren Cohen" userId="S::lcohen7@students.kennesaw.edu::fa535964-a543-4d1d-920f-d381ba7735cf" providerId="AD" clId="Web-{432BF222-2B30-4A9F-96F0-A826A0B8DD01}" dt="2022-04-22T17:37:40.584" v="45" actId="14100"/>
          <ac:picMkLst>
            <pc:docMk/>
            <pc:sldMk cId="0" sldId="256"/>
            <ac:picMk id="19" creationId="{EBE7668A-1DE1-B226-9C4C-621B80592F74}"/>
          </ac:picMkLst>
        </pc:picChg>
        <pc:picChg chg="add mod">
          <ac:chgData name="Lauren Cohen" userId="S::lcohen7@students.kennesaw.edu::fa535964-a543-4d1d-920f-d381ba7735cf" providerId="AD" clId="Web-{432BF222-2B30-4A9F-96F0-A826A0B8DD01}" dt="2022-04-22T16:54:31.428" v="10" actId="1076"/>
          <ac:picMkLst>
            <pc:docMk/>
            <pc:sldMk cId="0" sldId="256"/>
            <ac:picMk id="25" creationId="{908F2107-5621-C2EB-7F14-3EF73137F52F}"/>
          </ac:picMkLst>
        </pc:picChg>
        <pc:picChg chg="add mod">
          <ac:chgData name="Lauren Cohen" userId="S::lcohen7@students.kennesaw.edu::fa535964-a543-4d1d-920f-d381ba7735cf" providerId="AD" clId="Web-{432BF222-2B30-4A9F-96F0-A826A0B8DD01}" dt="2022-04-22T17:39:32.899" v="51" actId="14100"/>
          <ac:picMkLst>
            <pc:docMk/>
            <pc:sldMk cId="0" sldId="256"/>
            <ac:picMk id="30" creationId="{8E721B7B-670C-BB9C-EE4C-3BAAF02921C1}"/>
          </ac:picMkLst>
        </pc:picChg>
        <pc:picChg chg="add del mod">
          <ac:chgData name="Lauren Cohen" userId="S::lcohen7@students.kennesaw.edu::fa535964-a543-4d1d-920f-d381ba7735cf" providerId="AD" clId="Web-{432BF222-2B30-4A9F-96F0-A826A0B8DD01}" dt="2022-04-22T17:09:53.903" v="18"/>
          <ac:picMkLst>
            <pc:docMk/>
            <pc:sldMk cId="0" sldId="256"/>
            <ac:picMk id="30" creationId="{E314887A-B6CD-BA46-BABB-1D4ACFB94D60}"/>
          </ac:picMkLst>
        </pc:picChg>
        <pc:picChg chg="add del mod">
          <ac:chgData name="Lauren Cohen" userId="S::lcohen7@students.kennesaw.edu::fa535964-a543-4d1d-920f-d381ba7735cf" providerId="AD" clId="Web-{432BF222-2B30-4A9F-96F0-A826A0B8DD01}" dt="2022-04-22T17:09:52.434" v="17"/>
          <ac:picMkLst>
            <pc:docMk/>
            <pc:sldMk cId="0" sldId="256"/>
            <ac:picMk id="31" creationId="{43C41988-303D-90FE-A5C6-F2BFB48D7018}"/>
          </ac:picMkLst>
        </pc:picChg>
        <pc:picChg chg="add del mod">
          <ac:chgData name="Lauren Cohen" userId="S::lcohen7@students.kennesaw.edu::fa535964-a543-4d1d-920f-d381ba7735cf" providerId="AD" clId="Web-{432BF222-2B30-4A9F-96F0-A826A0B8DD01}" dt="2022-04-22T17:40:53.181" v="65"/>
          <ac:picMkLst>
            <pc:docMk/>
            <pc:sldMk cId="0" sldId="256"/>
            <ac:picMk id="31" creationId="{5D04F37C-E173-4E8D-8963-70A4EDD76F29}"/>
          </ac:picMkLst>
        </pc:picChg>
        <pc:picChg chg="add del mod">
          <ac:chgData name="Lauren Cohen" userId="S::lcohen7@students.kennesaw.edu::fa535964-a543-4d1d-920f-d381ba7735cf" providerId="AD" clId="Web-{432BF222-2B30-4A9F-96F0-A826A0B8DD01}" dt="2022-04-22T17:09:50.669" v="16"/>
          <ac:picMkLst>
            <pc:docMk/>
            <pc:sldMk cId="0" sldId="256"/>
            <ac:picMk id="32" creationId="{3B70AAEE-5C30-DF6D-C901-FCA8E5822153}"/>
          </ac:picMkLst>
        </pc:picChg>
        <pc:picChg chg="add del mod">
          <ac:chgData name="Lauren Cohen" userId="S::lcohen7@students.kennesaw.edu::fa535964-a543-4d1d-920f-d381ba7735cf" providerId="AD" clId="Web-{432BF222-2B30-4A9F-96F0-A826A0B8DD01}" dt="2022-04-22T17:10:59.733" v="29"/>
          <ac:picMkLst>
            <pc:docMk/>
            <pc:sldMk cId="0" sldId="256"/>
            <ac:picMk id="33" creationId="{497E4933-5409-AD8B-F81C-BEFCBEB3F85A}"/>
          </ac:picMkLst>
        </pc:picChg>
        <pc:picChg chg="add del mod">
          <ac:chgData name="Lauren Cohen" userId="S::lcohen7@students.kennesaw.edu::fa535964-a543-4d1d-920f-d381ba7735cf" providerId="AD" clId="Web-{432BF222-2B30-4A9F-96F0-A826A0B8DD01}" dt="2022-04-22T17:37:22.662" v="40"/>
          <ac:picMkLst>
            <pc:docMk/>
            <pc:sldMk cId="0" sldId="256"/>
            <ac:picMk id="34" creationId="{BF0459E0-4E92-8C81-EFF2-5CFC65E7F3F5}"/>
          </ac:picMkLst>
        </pc:picChg>
        <pc:picChg chg="mod">
          <ac:chgData name="Lauren Cohen" userId="S::lcohen7@students.kennesaw.edu::fa535964-a543-4d1d-920f-d381ba7735cf" providerId="AD" clId="Web-{432BF222-2B30-4A9F-96F0-A826A0B8DD01}" dt="2022-04-22T16:54:24.147" v="9" actId="1076"/>
          <ac:picMkLst>
            <pc:docMk/>
            <pc:sldMk cId="0" sldId="256"/>
            <ac:picMk id="1026" creationId="{37AE63E6-5AE2-4099-97CB-7D2FB91BFFE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4/22/2022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585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a:t>Michael Frankel</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a:latin typeface="Times New Roman"/>
                <a:cs typeface="Times New Roman"/>
              </a:rPr>
              <a:t>The Discretization Process</a:t>
            </a:r>
            <a:endParaRPr lang="en-US" sz="7200" b="0"/>
          </a:p>
          <a:p>
            <a:pPr defTabSz="2259013">
              <a:lnSpc>
                <a:spcPct val="100000"/>
              </a:lnSpc>
              <a:spcBef>
                <a:spcPts val="0"/>
              </a:spcBef>
            </a:pPr>
            <a:r>
              <a:rPr lang="en-US" sz="5900" b="0">
                <a:latin typeface="Times New Roman"/>
                <a:cs typeface="Times New Roman"/>
              </a:rPr>
              <a:t>Lauren Cohen, Lillian King</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81000" y="11893074"/>
            <a:ext cx="10896600" cy="10812327"/>
            <a:chOff x="381000" y="11893074"/>
            <a:chExt cx="10896600" cy="10812327"/>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METHODS</a:t>
              </a:r>
            </a:p>
          </p:txBody>
        </p:sp>
        <p:sp>
          <p:nvSpPr>
            <p:cNvPr id="28" name="TextBox 27"/>
            <p:cNvSpPr txBox="1"/>
            <p:nvPr/>
          </p:nvSpPr>
          <p:spPr>
            <a:xfrm>
              <a:off x="457200" y="12801600"/>
              <a:ext cx="10820400" cy="9903801"/>
            </a:xfrm>
            <a:prstGeom prst="rect">
              <a:avLst/>
            </a:prstGeom>
            <a:noFill/>
          </p:spPr>
          <p:txBody>
            <a:bodyPr wrap="square" lIns="91440" tIns="45720" rIns="91440" bIns="45720" rtlCol="0" anchor="t">
              <a:spAutoFit/>
            </a:bodyPr>
            <a:lstStyle/>
            <a:p>
              <a:pPr algn="l">
                <a:lnSpc>
                  <a:spcPct val="150000"/>
                </a:lnSpc>
                <a:spcBef>
                  <a:spcPts val="0"/>
                </a:spcBef>
              </a:pPr>
              <a:r>
                <a:rPr lang="en-US" sz="3300" b="0">
                  <a:latin typeface="Times New Roman"/>
                  <a:cs typeface="Times New Roman"/>
                </a:rPr>
                <a:t>Discretization 1 was done first. This is where the user manually creates the bins. This can be a helpful process as the bins can be more logically created.</a:t>
              </a:r>
              <a:endParaRPr lang="en-US" sz="3300">
                <a:cs typeface="Times New Roman"/>
              </a:endParaRPr>
            </a:p>
            <a:p>
              <a:pPr algn="l">
                <a:lnSpc>
                  <a:spcPct val="150000"/>
                </a:lnSpc>
                <a:spcBef>
                  <a:spcPts val="0"/>
                </a:spcBef>
              </a:pPr>
              <a:r>
                <a:rPr lang="en-US" sz="3300" b="0">
                  <a:latin typeface="Times New Roman"/>
                  <a:cs typeface="Times New Roman"/>
                </a:rPr>
                <a:t>Discretization 2 was done second. This process is where SAS chooses the bins and ranks them.  Because this was done second, the process created bins out the bins chosen by the user in discretization 1. This can be a better process as there is no room for human error and the bins are more likely to be equals.</a:t>
              </a:r>
            </a:p>
            <a:p>
              <a:pPr algn="l">
                <a:lnSpc>
                  <a:spcPct val="150000"/>
                </a:lnSpc>
                <a:spcBef>
                  <a:spcPts val="0"/>
                </a:spcBef>
                <a:spcAft>
                  <a:spcPts val="0"/>
                </a:spcAft>
              </a:pPr>
              <a:r>
                <a:rPr lang="en-US" sz="3300" b="0">
                  <a:latin typeface="Times New Roman"/>
                  <a:cs typeface="Times New Roman"/>
                </a:rPr>
                <a:t>Once the bins are created in each of the processes, the average default rate is calculated within each of the bins. </a:t>
              </a:r>
              <a:endParaRPr lang="en-US" sz="3300" b="0">
                <a:cs typeface="Times New Roman" pitchFamily="18" charset="0"/>
              </a:endParaRPr>
            </a:p>
            <a:p>
              <a:pPr algn="l">
                <a:lnSpc>
                  <a:spcPct val="150000"/>
                </a:lnSpc>
                <a:spcBef>
                  <a:spcPts val="0"/>
                </a:spcBef>
                <a:spcAft>
                  <a:spcPts val="0"/>
                </a:spcAft>
              </a:pPr>
              <a:r>
                <a:rPr lang="en-US" sz="3300" b="0">
                  <a:latin typeface="Times New Roman"/>
                  <a:cs typeface="Times New Roman"/>
                </a:rPr>
                <a:t>This default rate is then used to calculate the odds ratio within each bin. The odds ratio is calculated by dividing the default rate by the quantity (1 minus the default rate). </a:t>
              </a:r>
              <a:endParaRPr lang="en-US" sz="3300" b="0">
                <a:cs typeface="Times New Roman" pitchFamily="18" charset="0"/>
              </a:endParaRPr>
            </a:p>
          </p:txBody>
        </p:sp>
      </p:grpSp>
      <p:grpSp>
        <p:nvGrpSpPr>
          <p:cNvPr id="12" name="Group 11"/>
          <p:cNvGrpSpPr/>
          <p:nvPr/>
        </p:nvGrpSpPr>
        <p:grpSpPr>
          <a:xfrm>
            <a:off x="381000" y="3810000"/>
            <a:ext cx="43120130" cy="7747380"/>
            <a:chOff x="381000" y="3810000"/>
            <a:chExt cx="43120130" cy="7747380"/>
          </a:xfrm>
        </p:grpSpPr>
        <p:sp>
          <p:nvSpPr>
            <p:cNvPr id="48" name="TextBox 47"/>
            <p:cNvSpPr txBox="1"/>
            <p:nvPr/>
          </p:nvSpPr>
          <p:spPr>
            <a:xfrm>
              <a:off x="411289" y="4794695"/>
              <a:ext cx="10927844" cy="6762685"/>
            </a:xfrm>
            <a:prstGeom prst="rect">
              <a:avLst/>
            </a:prstGeom>
            <a:noFill/>
          </p:spPr>
          <p:txBody>
            <a:bodyPr wrap="square" lIns="91440" tIns="45720" rIns="91440" bIns="45720" rtlCol="0" anchor="t">
              <a:spAutoFit/>
            </a:bodyPr>
            <a:lstStyle/>
            <a:p>
              <a:pPr algn="l">
                <a:lnSpc>
                  <a:spcPct val="150000"/>
                </a:lnSpc>
                <a:spcBef>
                  <a:spcPts val="0"/>
                </a:spcBef>
              </a:pPr>
              <a:r>
                <a:rPr lang="en-US" sz="4200" b="0">
                  <a:latin typeface="Times New Roman"/>
                  <a:cs typeface="Times New Roman"/>
                </a:rPr>
                <a:t>In this process, we explored the discretization processes after the clustering step of our work of calculating if someone desires credit or not. This transforms each variable through the two different discretization processes, discretization 1 and discretization 2. Ultimately, this will allow for the variables to be ranked ordinally by value.</a:t>
              </a:r>
              <a:endParaRPr lang="en-US" sz="4200" b="0">
                <a:cs typeface="Times New Roman"/>
              </a:endParaRP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CONCLUSION</a:t>
                </a:r>
                <a:endParaRPr lang="en-US" sz="5900"/>
              </a:p>
            </p:txBody>
          </p:sp>
        </p:grpSp>
      </p:grpSp>
      <p:sp>
        <p:nvSpPr>
          <p:cNvPr id="50" name="TextBox 49"/>
          <p:cNvSpPr txBox="1"/>
          <p:nvPr/>
        </p:nvSpPr>
        <p:spPr>
          <a:xfrm>
            <a:off x="32772898" y="4483303"/>
            <a:ext cx="10744200" cy="14807323"/>
          </a:xfrm>
          <a:prstGeom prst="rect">
            <a:avLst/>
          </a:prstGeom>
          <a:noFill/>
        </p:spPr>
        <p:txBody>
          <a:bodyPr wrap="square" lIns="91440" tIns="45720" rIns="91440" bIns="45720" rtlCol="0" anchor="t">
            <a:spAutoFit/>
          </a:bodyPr>
          <a:lstStyle/>
          <a:p>
            <a:pPr algn="l">
              <a:lnSpc>
                <a:spcPct val="150000"/>
              </a:lnSpc>
            </a:pPr>
            <a:r>
              <a:rPr lang="en-US" sz="3500" b="0">
                <a:latin typeface="Times New Roman"/>
                <a:cs typeface="Times New Roman"/>
              </a:rPr>
              <a:t>As we worked to have this dataset used for a model to create a logistic regression, we found this discretization process very helpful. Overall, we saw that, discretization process 2 is easier to use since it is a more automated process having the software SAS to choose the bins for us, but discretization process 1 is also useful, as it allows the user to manually adjust and make clear relationships in bins which may have been overlooked in the other discretization process. </a:t>
            </a:r>
            <a:endParaRPr lang="en-US" sz="3500">
              <a:cs typeface="Times New Roman" pitchFamily="18" charset="0"/>
            </a:endParaRPr>
          </a:p>
          <a:p>
            <a:pPr algn="l">
              <a:lnSpc>
                <a:spcPct val="150000"/>
              </a:lnSpc>
            </a:pPr>
            <a:r>
              <a:rPr lang="en-US" sz="3500" b="0">
                <a:latin typeface="Times New Roman"/>
                <a:cs typeface="Times New Roman"/>
              </a:rPr>
              <a:t>These discretization techniques are useful in converting the variables into a more understandable ranked form, especially for variables which were not already highly discrete (only had ~10 or less possible values to begin with). In all, there are 156 variables in the dataset at this point (including GOODBAD, MATCHKEY, CRELIM and DELQID). The next step will be to create a logistic regression and decide which predictors remain in the final model. </a:t>
            </a:r>
            <a:endParaRPr lang="en-US" sz="3500">
              <a:cs typeface="Times New Roman"/>
            </a:endParaRPr>
          </a:p>
        </p:txBody>
      </p:sp>
      <p:grpSp>
        <p:nvGrpSpPr>
          <p:cNvPr id="11" name="Group 10"/>
          <p:cNvGrpSpPr/>
          <p:nvPr/>
        </p:nvGrpSpPr>
        <p:grpSpPr>
          <a:xfrm>
            <a:off x="32613600" y="19242849"/>
            <a:ext cx="10896600" cy="13612222"/>
            <a:chOff x="32613600" y="23551674"/>
            <a:chExt cx="10896600" cy="13612222"/>
          </a:xfrm>
        </p:grpSpPr>
        <p:sp>
          <p:nvSpPr>
            <p:cNvPr id="1032" name="Text Box 18"/>
            <p:cNvSpPr txBox="1">
              <a:spLocks noChangeArrowheads="1"/>
            </p:cNvSpPr>
            <p:nvPr/>
          </p:nvSpPr>
          <p:spPr bwMode="auto">
            <a:xfrm>
              <a:off x="32689800" y="23551674"/>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SAS CODE</a:t>
              </a:r>
            </a:p>
          </p:txBody>
        </p:sp>
        <p:sp>
          <p:nvSpPr>
            <p:cNvPr id="8" name="TextBox 7"/>
            <p:cNvSpPr txBox="1"/>
            <p:nvPr/>
          </p:nvSpPr>
          <p:spPr>
            <a:xfrm>
              <a:off x="32613600" y="24536400"/>
              <a:ext cx="5135593" cy="12627496"/>
            </a:xfrm>
            <a:prstGeom prst="rect">
              <a:avLst/>
            </a:prstGeom>
            <a:noFill/>
          </p:spPr>
          <p:txBody>
            <a:bodyPr wrap="square" lIns="91440" tIns="45720" rIns="91440" bIns="45720" rtlCol="0" anchor="t">
              <a:spAutoFit/>
            </a:bodyPr>
            <a:lstStyle/>
            <a:p>
              <a:pPr algn="l"/>
              <a:r>
                <a:rPr lang="en-US" sz="1400" b="0">
                  <a:latin typeface="+mj-lt"/>
                  <a:cs typeface="Times New Roman"/>
                </a:rPr>
                <a:t>** </a:t>
              </a:r>
              <a:r>
                <a:rPr lang="en-US" sz="1400" b="0" err="1">
                  <a:latin typeface="+mj-lt"/>
                  <a:cs typeface="Times New Roman"/>
                </a:rPr>
                <a:t>Discredization</a:t>
              </a:r>
              <a:r>
                <a:rPr lang="en-US" sz="1400" b="0">
                  <a:latin typeface="+mj-lt"/>
                  <a:cs typeface="Times New Roman"/>
                </a:rPr>
                <a:t> 1;</a:t>
              </a:r>
              <a:endParaRPr lang="en-US" sz="1400">
                <a:cs typeface="Times New Roman" pitchFamily="18" charset="0"/>
              </a:endParaRPr>
            </a:p>
            <a:p>
              <a:pPr algn="l"/>
              <a:r>
                <a:rPr lang="en-US" sz="1400" b="0">
                  <a:latin typeface="+mj-lt"/>
                  <a:cs typeface="Times New Roman"/>
                </a:rPr>
                <a:t>**********OT12PTOT*****************;</a:t>
              </a:r>
              <a:endParaRPr lang="en-US" sz="1400">
                <a:cs typeface="Times New Roman"/>
              </a:endParaRPr>
            </a:p>
            <a:p>
              <a:pPr algn="l"/>
              <a:r>
                <a:rPr lang="en-US" sz="1400" b="0">
                  <a:latin typeface="+mj-lt"/>
                  <a:cs typeface="Times New Roman"/>
                </a:rPr>
                <a:t>proc univariate data=</a:t>
              </a:r>
              <a:r>
                <a:rPr lang="en-US" sz="1400" b="0" err="1">
                  <a:latin typeface="+mj-lt"/>
                  <a:cs typeface="Times New Roman"/>
                </a:rPr>
                <a:t>newdata</a:t>
              </a:r>
              <a:r>
                <a:rPr lang="en-US" sz="1400" b="0">
                  <a:latin typeface="+mj-lt"/>
                  <a:cs typeface="Times New Roman"/>
                </a:rPr>
                <a:t>;</a:t>
              </a:r>
              <a:endParaRPr lang="en-US" sz="1400">
                <a:cs typeface="Times New Roman"/>
              </a:endParaRPr>
            </a:p>
            <a:p>
              <a:pPr algn="l"/>
              <a:r>
                <a:rPr lang="en-US" sz="1400" b="0">
                  <a:latin typeface="+mj-lt"/>
                  <a:cs typeface="Times New Roman"/>
                </a:rPr>
                <a:t>var OT12PTOT;</a:t>
              </a:r>
              <a:endParaRPr lang="en-US" sz="1400">
                <a:cs typeface="Times New Roman"/>
              </a:endParaRPr>
            </a:p>
            <a:p>
              <a:pPr algn="l"/>
              <a:r>
                <a:rPr lang="en-US" sz="1400" b="0">
                  <a:latin typeface="+mj-lt"/>
                  <a:cs typeface="Times New Roman"/>
                </a:rPr>
                <a:t>histogram;</a:t>
              </a:r>
              <a:endParaRPr lang="en-US" sz="1400">
                <a:cs typeface="Times New Roman"/>
              </a:endParaRPr>
            </a:p>
            <a:p>
              <a:pPr algn="l"/>
              <a:r>
                <a:rPr lang="en-US" sz="1400" b="0">
                  <a:latin typeface="+mj-lt"/>
                  <a:cs typeface="Times New Roman"/>
                </a:rPr>
                <a:t>Data disc1;</a:t>
              </a:r>
              <a:endParaRPr lang="en-US" sz="1400">
                <a:cs typeface="Times New Roman"/>
              </a:endParaRPr>
            </a:p>
            <a:p>
              <a:pPr algn="l"/>
              <a:r>
                <a:rPr lang="en-US" sz="1400" b="0">
                  <a:latin typeface="+mj-lt"/>
                  <a:cs typeface="Times New Roman"/>
                </a:rPr>
                <a:t>set </a:t>
              </a:r>
              <a:r>
                <a:rPr lang="en-US" sz="1400" b="0" err="1">
                  <a:latin typeface="+mj-lt"/>
                  <a:cs typeface="Times New Roman"/>
                </a:rPr>
                <a:t>newdata</a:t>
              </a:r>
              <a:r>
                <a:rPr lang="en-US" sz="1400" b="0">
                  <a:latin typeface="+mj-lt"/>
                  <a:cs typeface="Times New Roman"/>
                </a:rPr>
                <a:t>;</a:t>
              </a:r>
              <a:endParaRPr lang="en-US" sz="1400">
                <a:cs typeface="Times New Roman"/>
              </a:endParaRPr>
            </a:p>
            <a:p>
              <a:pPr algn="l"/>
              <a:r>
                <a:rPr lang="en-US" sz="1400" b="0">
                  <a:latin typeface="+mj-lt"/>
                  <a:cs typeface="Times New Roman"/>
                </a:rPr>
                <a:t>if OT12PTOT = 0 then ORDOT12PTOT= 1;</a:t>
              </a:r>
              <a:endParaRPr lang="en-US" sz="1400">
                <a:cs typeface="Times New Roman"/>
              </a:endParaRPr>
            </a:p>
            <a:p>
              <a:pPr algn="l"/>
              <a:r>
                <a:rPr lang="en-US" sz="1400" b="0">
                  <a:latin typeface="+mj-lt"/>
                  <a:cs typeface="Times New Roman"/>
                </a:rPr>
                <a:t>else if OT12PTOT &lt; 0.2 then ORDOT12PTOT = 2;</a:t>
              </a:r>
              <a:endParaRPr lang="en-US" sz="1400">
                <a:cs typeface="Times New Roman"/>
              </a:endParaRPr>
            </a:p>
            <a:p>
              <a:pPr algn="l"/>
              <a:r>
                <a:rPr lang="en-US" sz="1400" b="0">
                  <a:latin typeface="+mj-lt"/>
                  <a:cs typeface="Times New Roman"/>
                </a:rPr>
                <a:t>else if OT12PTOT &lt; 0.4 then ORDOT12PTOT = 3;</a:t>
              </a:r>
              <a:endParaRPr lang="en-US" sz="1400">
                <a:cs typeface="Times New Roman"/>
              </a:endParaRPr>
            </a:p>
            <a:p>
              <a:pPr algn="l"/>
              <a:r>
                <a:rPr lang="en-US" sz="1400" b="0">
                  <a:latin typeface="+mj-lt"/>
                  <a:cs typeface="Times New Roman"/>
                </a:rPr>
                <a:t>else if OT12PTOT &lt; 0.6 then ORDOT12PTOT = 4;</a:t>
              </a:r>
              <a:endParaRPr lang="en-US" sz="1400">
                <a:cs typeface="Times New Roman"/>
              </a:endParaRPr>
            </a:p>
            <a:p>
              <a:pPr algn="l"/>
              <a:r>
                <a:rPr lang="en-US" sz="1400" b="0">
                  <a:latin typeface="+mj-lt"/>
                  <a:cs typeface="Times New Roman"/>
                </a:rPr>
                <a:t>else if OT12PTOT &lt; 0.8 then ORDOT12PTOT = 5;</a:t>
              </a:r>
              <a:endParaRPr lang="en-US" sz="1400">
                <a:cs typeface="Times New Roman"/>
              </a:endParaRPr>
            </a:p>
            <a:p>
              <a:pPr algn="l"/>
              <a:r>
                <a:rPr lang="en-US" sz="1400" b="0">
                  <a:latin typeface="+mj-lt"/>
                  <a:cs typeface="Times New Roman"/>
                </a:rPr>
                <a:t>else ORDOT12PTOT = 6;</a:t>
              </a:r>
              <a:endParaRPr lang="en-US" sz="1400">
                <a:cs typeface="Times New Roman"/>
              </a:endParaRPr>
            </a:p>
            <a:p>
              <a:pPr algn="l"/>
              <a:r>
                <a:rPr lang="en-US" sz="1400" b="0">
                  <a:latin typeface="+mj-lt"/>
                  <a:cs typeface="Times New Roman"/>
                </a:rPr>
                <a:t>if </a:t>
              </a:r>
              <a:r>
                <a:rPr lang="en-US" sz="1400" b="0" err="1">
                  <a:latin typeface="+mj-lt"/>
                  <a:cs typeface="Times New Roman"/>
                </a:rPr>
                <a:t>delqid</a:t>
              </a:r>
              <a:r>
                <a:rPr lang="en-US" sz="1400" b="0">
                  <a:latin typeface="+mj-lt"/>
                  <a:cs typeface="Times New Roman"/>
                </a:rPr>
                <a:t> &lt; 3 then </a:t>
              </a:r>
              <a:r>
                <a:rPr lang="en-US" sz="1400" b="0" err="1">
                  <a:latin typeface="+mj-lt"/>
                  <a:cs typeface="Times New Roman"/>
                </a:rPr>
                <a:t>goodbad</a:t>
              </a:r>
              <a:r>
                <a:rPr lang="en-US" sz="1400" b="0">
                  <a:latin typeface="+mj-lt"/>
                  <a:cs typeface="Times New Roman"/>
                </a:rPr>
                <a:t>=0;</a:t>
              </a:r>
              <a:endParaRPr lang="en-US" sz="1400">
                <a:cs typeface="Times New Roman"/>
              </a:endParaRPr>
            </a:p>
            <a:p>
              <a:pPr algn="l"/>
              <a:r>
                <a:rPr lang="en-US" sz="1400" b="0">
                  <a:latin typeface="+mj-lt"/>
                  <a:cs typeface="Times New Roman"/>
                </a:rPr>
                <a:t>else </a:t>
              </a:r>
              <a:r>
                <a:rPr lang="en-US" sz="1400" b="0" err="1">
                  <a:latin typeface="+mj-lt"/>
                  <a:cs typeface="Times New Roman"/>
                </a:rPr>
                <a:t>goodbad</a:t>
              </a:r>
              <a:r>
                <a:rPr lang="en-US" sz="1400" b="0">
                  <a:latin typeface="+mj-lt"/>
                  <a:cs typeface="Times New Roman"/>
                </a:rPr>
                <a:t> =1;</a:t>
              </a:r>
              <a:endParaRPr lang="en-US" sz="1400">
                <a:cs typeface="Times New Roman"/>
              </a:endParaRPr>
            </a:p>
            <a:p>
              <a:pPr algn="l"/>
              <a:r>
                <a:rPr lang="en-US" sz="1400" b="0">
                  <a:latin typeface="+mj-lt"/>
                  <a:cs typeface="Times New Roman"/>
                </a:rPr>
                <a:t>drop OROT12PTOT;</a:t>
              </a:r>
              <a:endParaRPr lang="en-US" sz="1400">
                <a:cs typeface="Times New Roman"/>
              </a:endParaRPr>
            </a:p>
            <a:p>
              <a:pPr algn="l"/>
              <a:r>
                <a:rPr lang="en-US" sz="1400" b="0">
                  <a:latin typeface="+mj-lt"/>
                  <a:cs typeface="Times New Roman"/>
                </a:rPr>
                <a:t>Proc means data = disc1;</a:t>
              </a:r>
              <a:endParaRPr lang="en-US" sz="1400">
                <a:cs typeface="Times New Roman"/>
              </a:endParaRPr>
            </a:p>
            <a:p>
              <a:pPr algn="l"/>
              <a:r>
                <a:rPr lang="en-US" sz="1400" b="0">
                  <a:latin typeface="+mj-lt"/>
                  <a:cs typeface="Times New Roman"/>
                </a:rPr>
                <a:t>var OT12PTOT;</a:t>
              </a:r>
              <a:endParaRPr lang="en-US" sz="1400">
                <a:cs typeface="Times New Roman"/>
              </a:endParaRPr>
            </a:p>
            <a:p>
              <a:pPr algn="l"/>
              <a:r>
                <a:rPr lang="en-US" sz="1400" b="0">
                  <a:latin typeface="+mj-lt"/>
                  <a:cs typeface="Times New Roman"/>
                </a:rPr>
                <a:t>class ORDOT12PTOT;</a:t>
              </a:r>
              <a:endParaRPr lang="en-US" sz="1400">
                <a:cs typeface="Times New Roman"/>
              </a:endParaRPr>
            </a:p>
            <a:p>
              <a:pPr algn="l"/>
              <a:r>
                <a:rPr lang="en-US" sz="1400" b="0">
                  <a:latin typeface="+mj-lt"/>
                  <a:cs typeface="Times New Roman"/>
                </a:rPr>
                <a:t>Proc means data=disc1;</a:t>
              </a:r>
              <a:endParaRPr lang="en-US" sz="1400">
                <a:cs typeface="Times New Roman"/>
              </a:endParaRPr>
            </a:p>
            <a:p>
              <a:pPr algn="l"/>
              <a:r>
                <a:rPr lang="en-US" sz="1400" b="0">
                  <a:latin typeface="+mj-lt"/>
                  <a:cs typeface="Times New Roman"/>
                </a:rPr>
                <a:t>Var </a:t>
              </a:r>
              <a:r>
                <a:rPr lang="en-US" sz="1400" b="0" err="1">
                  <a:latin typeface="+mj-lt"/>
                  <a:cs typeface="Times New Roman"/>
                </a:rPr>
                <a:t>goodbad</a:t>
              </a:r>
              <a:r>
                <a:rPr lang="en-US" sz="1400" b="0">
                  <a:latin typeface="+mj-lt"/>
                  <a:cs typeface="Times New Roman"/>
                </a:rPr>
                <a:t>;</a:t>
              </a:r>
              <a:endParaRPr lang="en-US" sz="1400">
                <a:cs typeface="Times New Roman"/>
              </a:endParaRPr>
            </a:p>
            <a:p>
              <a:pPr algn="l"/>
              <a:r>
                <a:rPr lang="en-US" sz="1400" b="0">
                  <a:latin typeface="+mj-lt"/>
                  <a:cs typeface="Times New Roman"/>
                </a:rPr>
                <a:t>class ORDOT12PTOT;</a:t>
              </a:r>
              <a:endParaRPr lang="en-US" sz="1400">
                <a:cs typeface="Times New Roman"/>
              </a:endParaRPr>
            </a:p>
            <a:p>
              <a:pPr algn="l"/>
              <a:r>
                <a:rPr lang="en-US" sz="1400" b="0">
                  <a:latin typeface="+mj-lt"/>
                  <a:cs typeface="Times New Roman"/>
                </a:rPr>
                <a:t>output out=test mean=</a:t>
              </a:r>
              <a:r>
                <a:rPr lang="en-US" sz="1400" b="0" err="1">
                  <a:latin typeface="+mj-lt"/>
                  <a:cs typeface="Times New Roman"/>
                </a:rPr>
                <a:t>meangoodbad</a:t>
              </a:r>
              <a:r>
                <a:rPr lang="en-US" sz="1400" b="0">
                  <a:latin typeface="+mj-lt"/>
                  <a:cs typeface="Times New Roman"/>
                </a:rPr>
                <a:t>;</a:t>
              </a:r>
              <a:endParaRPr lang="en-US" sz="1400">
                <a:cs typeface="Times New Roman"/>
              </a:endParaRPr>
            </a:p>
            <a:p>
              <a:pPr algn="l"/>
              <a:r>
                <a:rPr lang="en-US" sz="1400" b="0">
                  <a:latin typeface="+mj-lt"/>
                  <a:cs typeface="Times New Roman"/>
                </a:rPr>
                <a:t>symbol v=square color = black </a:t>
              </a:r>
              <a:r>
                <a:rPr lang="en-US" sz="1400" b="0" err="1">
                  <a:latin typeface="+mj-lt"/>
                  <a:cs typeface="Times New Roman"/>
                </a:rPr>
                <a:t>i</a:t>
              </a:r>
              <a:r>
                <a:rPr lang="en-US" sz="1400" b="0">
                  <a:latin typeface="+mj-lt"/>
                  <a:cs typeface="Times New Roman"/>
                </a:rPr>
                <a:t>=join;</a:t>
              </a:r>
              <a:endParaRPr lang="en-US" sz="1400">
                <a:cs typeface="Times New Roman"/>
              </a:endParaRPr>
            </a:p>
            <a:p>
              <a:pPr algn="l"/>
              <a:r>
                <a:rPr lang="en-US" sz="1400" b="0">
                  <a:latin typeface="+mj-lt"/>
                  <a:cs typeface="Times New Roman"/>
                </a:rPr>
                <a:t>Proc </a:t>
              </a:r>
              <a:r>
                <a:rPr lang="en-US" sz="1400" b="0" err="1">
                  <a:latin typeface="+mj-lt"/>
                  <a:cs typeface="Times New Roman"/>
                </a:rPr>
                <a:t>gplot</a:t>
              </a:r>
              <a:r>
                <a:rPr lang="en-US" sz="1400" b="0">
                  <a:latin typeface="+mj-lt"/>
                  <a:cs typeface="Times New Roman"/>
                </a:rPr>
                <a:t> data = test;</a:t>
              </a:r>
              <a:endParaRPr lang="en-US" sz="1400">
                <a:cs typeface="Times New Roman"/>
              </a:endParaRPr>
            </a:p>
            <a:p>
              <a:pPr algn="l"/>
              <a:r>
                <a:rPr lang="en-US" sz="1400" b="0">
                  <a:latin typeface="+mj-lt"/>
                  <a:cs typeface="Times New Roman"/>
                </a:rPr>
                <a:t>plot </a:t>
              </a:r>
              <a:r>
                <a:rPr lang="en-US" sz="1400" b="0" err="1">
                  <a:latin typeface="+mj-lt"/>
                  <a:cs typeface="Times New Roman"/>
                </a:rPr>
                <a:t>meangoodbad</a:t>
              </a:r>
              <a:r>
                <a:rPr lang="en-US" sz="1400" b="0">
                  <a:latin typeface="+mj-lt"/>
                  <a:cs typeface="Times New Roman"/>
                </a:rPr>
                <a:t>*ORDOT12PTOT;</a:t>
              </a:r>
              <a:endParaRPr lang="en-US" sz="1400">
                <a:cs typeface="Times New Roman"/>
              </a:endParaRPr>
            </a:p>
            <a:p>
              <a:pPr algn="l"/>
              <a:r>
                <a:rPr lang="en-US" sz="1400" b="0">
                  <a:latin typeface="+mj-lt"/>
                  <a:cs typeface="Times New Roman"/>
                </a:rPr>
                <a:t>quit;</a:t>
              </a:r>
              <a:endParaRPr lang="en-US" sz="1400">
                <a:cs typeface="Times New Roman"/>
              </a:endParaRPr>
            </a:p>
            <a:p>
              <a:pPr algn="l"/>
              <a:r>
                <a:rPr lang="en-US" sz="1400" b="0">
                  <a:latin typeface="+mj-lt"/>
                  <a:cs typeface="Times New Roman"/>
                </a:rPr>
                <a:t>%let d1 = disc1;</a:t>
              </a:r>
              <a:endParaRPr lang="en-US" sz="1400">
                <a:cs typeface="Times New Roman"/>
              </a:endParaRPr>
            </a:p>
            <a:p>
              <a:pPr algn="l"/>
              <a:r>
                <a:rPr lang="en-US" sz="1400" b="0">
                  <a:latin typeface="+mj-lt"/>
                  <a:cs typeface="Times New Roman"/>
                </a:rPr>
                <a:t>Proc means data = &amp;d1 </a:t>
              </a:r>
              <a:r>
                <a:rPr lang="en-US" sz="1400" b="0" err="1">
                  <a:latin typeface="+mj-lt"/>
                  <a:cs typeface="Times New Roman"/>
                </a:rPr>
                <a:t>nmiss</a:t>
              </a:r>
              <a:r>
                <a:rPr lang="en-US" sz="1400" b="0">
                  <a:latin typeface="+mj-lt"/>
                  <a:cs typeface="Times New Roman"/>
                </a:rPr>
                <a:t>;</a:t>
              </a:r>
              <a:endParaRPr lang="en-US" sz="1400">
                <a:cs typeface="Times New Roman"/>
              </a:endParaRPr>
            </a:p>
            <a:p>
              <a:pPr algn="l"/>
              <a:r>
                <a:rPr lang="en-US" sz="1400" b="0">
                  <a:latin typeface="+mj-lt"/>
                  <a:cs typeface="Times New Roman"/>
                </a:rPr>
                <a:t>Proc Summary data=&amp;d1 mean missing std;</a:t>
              </a:r>
              <a:endParaRPr lang="en-US" sz="1400">
                <a:cs typeface="Times New Roman"/>
              </a:endParaRPr>
            </a:p>
            <a:p>
              <a:pPr algn="l"/>
              <a:r>
                <a:rPr lang="en-US" sz="1400" b="0">
                  <a:latin typeface="+mj-lt"/>
                  <a:cs typeface="Times New Roman"/>
                </a:rPr>
                <a:t>Class ORDOT12PTOT;</a:t>
              </a:r>
              <a:endParaRPr lang="en-US" sz="1400">
                <a:cs typeface="Times New Roman"/>
              </a:endParaRPr>
            </a:p>
            <a:p>
              <a:pPr algn="l"/>
              <a:r>
                <a:rPr lang="en-US" sz="1400" b="0">
                  <a:latin typeface="+mj-lt"/>
                  <a:cs typeface="Times New Roman"/>
                </a:rPr>
                <a:t>Var OT12PTOT GOODBAD;</a:t>
              </a:r>
              <a:endParaRPr lang="en-US" sz="1400">
                <a:cs typeface="Times New Roman"/>
              </a:endParaRPr>
            </a:p>
            <a:p>
              <a:pPr algn="l"/>
              <a:r>
                <a:rPr lang="en-US" sz="1400" b="0">
                  <a:latin typeface="+mj-lt"/>
                  <a:cs typeface="Times New Roman"/>
                </a:rPr>
                <a:t>Output out=summary mean=</a:t>
              </a:r>
              <a:r>
                <a:rPr lang="en-US" sz="1400" b="0" err="1">
                  <a:latin typeface="+mj-lt"/>
                  <a:cs typeface="Times New Roman"/>
                </a:rPr>
                <a:t>avg_ind</a:t>
              </a:r>
              <a:r>
                <a:rPr lang="en-US" sz="1400" b="0">
                  <a:latin typeface="+mj-lt"/>
                  <a:cs typeface="Times New Roman"/>
                </a:rPr>
                <a:t> </a:t>
              </a:r>
              <a:r>
                <a:rPr lang="en-US" sz="1400" b="0" err="1">
                  <a:latin typeface="+mj-lt"/>
                  <a:cs typeface="Times New Roman"/>
                </a:rPr>
                <a:t>avg_dep</a:t>
              </a:r>
              <a:r>
                <a:rPr lang="en-US" sz="1400" b="0">
                  <a:latin typeface="+mj-lt"/>
                  <a:cs typeface="Times New Roman"/>
                </a:rPr>
                <a:t>;</a:t>
              </a:r>
              <a:endParaRPr lang="en-US" sz="1400">
                <a:cs typeface="Times New Roman"/>
              </a:endParaRPr>
            </a:p>
            <a:p>
              <a:pPr algn="l"/>
              <a:r>
                <a:rPr lang="en-US" sz="1400" b="0">
                  <a:latin typeface="+mj-lt"/>
                  <a:cs typeface="Times New Roman"/>
                </a:rPr>
                <a:t>Proc print data = summary;</a:t>
              </a:r>
              <a:endParaRPr lang="en-US" sz="1400">
                <a:cs typeface="Times New Roman"/>
              </a:endParaRPr>
            </a:p>
            <a:p>
              <a:pPr algn="l"/>
              <a:r>
                <a:rPr lang="en-US" sz="1400" b="0">
                  <a:latin typeface="+mj-lt"/>
                  <a:cs typeface="Times New Roman"/>
                </a:rPr>
                <a:t>Data summary;</a:t>
              </a:r>
              <a:endParaRPr lang="en-US" sz="1400">
                <a:cs typeface="Times New Roman"/>
              </a:endParaRPr>
            </a:p>
            <a:p>
              <a:pPr algn="l"/>
              <a:r>
                <a:rPr lang="en-US" sz="1400" b="0">
                  <a:latin typeface="+mj-lt"/>
                  <a:cs typeface="Times New Roman"/>
                </a:rPr>
                <a:t>Set summary;</a:t>
              </a:r>
              <a:endParaRPr lang="en-US" sz="1400">
                <a:cs typeface="Times New Roman"/>
              </a:endParaRPr>
            </a:p>
            <a:p>
              <a:pPr algn="l"/>
              <a:r>
                <a:rPr lang="en-US" sz="1400" b="0">
                  <a:latin typeface="+mj-lt"/>
                  <a:cs typeface="Times New Roman"/>
                </a:rPr>
                <a:t>oddsORDOT12PTOT = (</a:t>
              </a:r>
              <a:r>
                <a:rPr lang="en-US" sz="1400" b="0" err="1">
                  <a:latin typeface="+mj-lt"/>
                  <a:cs typeface="Times New Roman"/>
                </a:rPr>
                <a:t>avg_dep</a:t>
              </a:r>
              <a:r>
                <a:rPr lang="en-US" sz="1400" b="0">
                  <a:latin typeface="+mj-lt"/>
                  <a:cs typeface="Times New Roman"/>
                </a:rPr>
                <a:t>/(1-avg_dep));</a:t>
              </a:r>
              <a:endParaRPr lang="en-US" sz="1400">
                <a:cs typeface="Times New Roman"/>
              </a:endParaRPr>
            </a:p>
            <a:p>
              <a:pPr algn="l"/>
              <a:r>
                <a:rPr lang="en-US" sz="1400" b="0">
                  <a:latin typeface="+mj-lt"/>
                  <a:cs typeface="Times New Roman"/>
                </a:rPr>
                <a:t>loddsORDOT12PTOT = log(</a:t>
              </a:r>
              <a:r>
                <a:rPr lang="en-US" sz="1400" b="0" err="1">
                  <a:latin typeface="+mj-lt"/>
                  <a:cs typeface="Times New Roman"/>
                </a:rPr>
                <a:t>avg_dep</a:t>
              </a:r>
              <a:r>
                <a:rPr lang="en-US" sz="1400" b="0">
                  <a:latin typeface="+mj-lt"/>
                  <a:cs typeface="Times New Roman"/>
                </a:rPr>
                <a:t>/(1-avg_dep));</a:t>
              </a:r>
              <a:endParaRPr lang="en-US" sz="1400">
                <a:cs typeface="Times New Roman"/>
              </a:endParaRPr>
            </a:p>
            <a:p>
              <a:pPr algn="l"/>
              <a:r>
                <a:rPr lang="en-US" sz="1400" b="0">
                  <a:latin typeface="+mj-lt"/>
                  <a:cs typeface="Times New Roman"/>
                </a:rPr>
                <a:t>Proc Print data=summary;</a:t>
              </a:r>
              <a:endParaRPr lang="en-US" sz="1400">
                <a:cs typeface="Times New Roman"/>
              </a:endParaRPr>
            </a:p>
            <a:p>
              <a:pPr algn="l"/>
              <a:r>
                <a:rPr lang="en-US" sz="1400" b="0">
                  <a:latin typeface="+mj-lt"/>
                  <a:ea typeface="Courier New"/>
                  <a:cs typeface="Times New Roman"/>
                </a:rPr>
                <a:t>*Code to merge the summary file values back into the dataset;</a:t>
              </a:r>
              <a:endParaRPr lang="en-US" sz="1400">
                <a:cs typeface="Times New Roman"/>
              </a:endParaRPr>
            </a:p>
            <a:p>
              <a:pPr algn="l"/>
              <a:r>
                <a:rPr lang="en-US" sz="1400" b="0">
                  <a:latin typeface="+mj-lt"/>
                  <a:ea typeface="Courier New"/>
                  <a:cs typeface="Times New Roman"/>
                </a:rPr>
                <a:t>Proc sort data=summary;</a:t>
              </a:r>
              <a:endParaRPr lang="en-US" sz="1400">
                <a:cs typeface="Times New Roman"/>
              </a:endParaRPr>
            </a:p>
            <a:p>
              <a:pPr algn="l"/>
              <a:r>
                <a:rPr lang="en-US" sz="1400" b="0">
                  <a:latin typeface="+mj-lt"/>
                  <a:ea typeface="Courier New"/>
                  <a:cs typeface="Times New Roman"/>
                </a:rPr>
                <a:t>by ORDOT12PTOT;</a:t>
              </a:r>
              <a:endParaRPr lang="en-US" sz="1400">
                <a:cs typeface="Times New Roman"/>
              </a:endParaRPr>
            </a:p>
            <a:p>
              <a:pPr algn="l"/>
              <a:r>
                <a:rPr lang="en-US" sz="1400" b="0">
                  <a:latin typeface="+mj-lt"/>
                  <a:ea typeface="Courier New"/>
                  <a:cs typeface="Times New Roman"/>
                </a:rPr>
                <a:t>Proc sort data=&amp;d1;</a:t>
              </a:r>
              <a:endParaRPr lang="en-US" sz="1400">
                <a:cs typeface="Times New Roman"/>
              </a:endParaRPr>
            </a:p>
            <a:p>
              <a:pPr algn="l"/>
              <a:r>
                <a:rPr lang="en-US" sz="1400" b="0">
                  <a:latin typeface="+mj-lt"/>
                  <a:ea typeface="Courier New"/>
                  <a:cs typeface="Times New Roman"/>
                </a:rPr>
                <a:t>by ORDOT12PTOT;</a:t>
              </a:r>
              <a:endParaRPr lang="en-US" sz="1400">
                <a:cs typeface="Times New Roman"/>
              </a:endParaRPr>
            </a:p>
            <a:p>
              <a:pPr algn="l"/>
              <a:r>
                <a:rPr lang="en-US" sz="1400" b="0">
                  <a:latin typeface="+mj-lt"/>
                  <a:ea typeface="Courier New"/>
                  <a:cs typeface="Times New Roman"/>
                </a:rPr>
                <a:t>Data </a:t>
              </a:r>
              <a:r>
                <a:rPr lang="en-US" sz="1400" b="0" err="1">
                  <a:latin typeface="+mj-lt"/>
                  <a:ea typeface="Courier New"/>
                  <a:cs typeface="Times New Roman"/>
                </a:rPr>
                <a:t>modelingfile</a:t>
              </a:r>
              <a:r>
                <a:rPr lang="en-US" sz="1400" b="0">
                  <a:latin typeface="+mj-lt"/>
                  <a:ea typeface="Courier New"/>
                  <a:cs typeface="Times New Roman"/>
                </a:rPr>
                <a:t> (drop = _TYPE_  _FREQ_ </a:t>
              </a:r>
              <a:r>
                <a:rPr lang="en-US" sz="1400" b="0" err="1">
                  <a:latin typeface="+mj-lt"/>
                  <a:ea typeface="Courier New"/>
                  <a:cs typeface="Times New Roman"/>
                </a:rPr>
                <a:t>avg_ind</a:t>
              </a:r>
              <a:r>
                <a:rPr lang="en-US" sz="1400" b="0">
                  <a:latin typeface="+mj-lt"/>
                  <a:ea typeface="Courier New"/>
                  <a:cs typeface="Times New Roman"/>
                </a:rPr>
                <a:t> </a:t>
              </a:r>
              <a:r>
                <a:rPr lang="en-US" sz="1400" b="0" err="1">
                  <a:latin typeface="+mj-lt"/>
                  <a:ea typeface="Courier New"/>
                  <a:cs typeface="Times New Roman"/>
                </a:rPr>
                <a:t>avg_dep</a:t>
              </a:r>
              <a:r>
                <a:rPr lang="en-US" sz="1400" b="0">
                  <a:latin typeface="+mj-lt"/>
                  <a:ea typeface="Courier New"/>
                  <a:cs typeface="Times New Roman"/>
                </a:rPr>
                <a:t>);</a:t>
              </a:r>
              <a:endParaRPr lang="en-US" sz="1400">
                <a:cs typeface="Times New Roman"/>
              </a:endParaRPr>
            </a:p>
            <a:p>
              <a:pPr algn="l"/>
              <a:r>
                <a:rPr lang="en-US" sz="1400" b="0">
                  <a:latin typeface="+mj-lt"/>
                  <a:ea typeface="Courier New"/>
                  <a:cs typeface="Times New Roman"/>
                </a:rPr>
                <a:t>Merge summary &amp;D1;</a:t>
              </a:r>
              <a:endParaRPr lang="en-US" sz="1400">
                <a:cs typeface="Times New Roman"/>
              </a:endParaRPr>
            </a:p>
            <a:p>
              <a:pPr algn="l"/>
              <a:r>
                <a:rPr lang="en-US" sz="1400" b="0">
                  <a:latin typeface="+mj-lt"/>
                  <a:ea typeface="Courier New"/>
                  <a:cs typeface="Times New Roman"/>
                </a:rPr>
                <a:t>by ORDOT12PTOT;</a:t>
              </a:r>
              <a:endParaRPr lang="en-US" sz="1400">
                <a:cs typeface="Times New Roman"/>
              </a:endParaRPr>
            </a:p>
            <a:p>
              <a:pPr algn="l"/>
              <a:r>
                <a:rPr lang="en-US" sz="1400" b="0">
                  <a:latin typeface="+mj-lt"/>
                  <a:ea typeface="Courier New"/>
                  <a:cs typeface="Times New Roman"/>
                </a:rPr>
                <a:t>if </a:t>
              </a:r>
              <a:r>
                <a:rPr lang="en-US" sz="1400" b="0" err="1">
                  <a:latin typeface="+mj-lt"/>
                  <a:ea typeface="Courier New"/>
                  <a:cs typeface="Times New Roman"/>
                </a:rPr>
                <a:t>matchkey</a:t>
              </a:r>
              <a:r>
                <a:rPr lang="en-US" sz="1400" b="0">
                  <a:latin typeface="+mj-lt"/>
                  <a:ea typeface="Courier New"/>
                  <a:cs typeface="Times New Roman"/>
                </a:rPr>
                <a:t> = . then delete;</a:t>
              </a:r>
              <a:endParaRPr lang="en-US" sz="1400">
                <a:cs typeface="Times New Roman"/>
              </a:endParaRPr>
            </a:p>
            <a:p>
              <a:pPr algn="l"/>
              <a:r>
                <a:rPr lang="en-US" sz="1400" b="0">
                  <a:latin typeface="+mj-lt"/>
                  <a:ea typeface="Courier New"/>
                  <a:cs typeface="Times New Roman"/>
                </a:rPr>
                <a:t>proc univariate data=disc1;</a:t>
              </a:r>
              <a:endParaRPr lang="en-US" sz="1400">
                <a:cs typeface="Times New Roman"/>
              </a:endParaRPr>
            </a:p>
            <a:p>
              <a:pPr algn="l"/>
              <a:r>
                <a:rPr lang="en-US" sz="1400" b="0">
                  <a:latin typeface="+mj-lt"/>
                  <a:ea typeface="Courier New"/>
                  <a:cs typeface="Times New Roman"/>
                </a:rPr>
                <a:t>var ORDOT12PTOT;</a:t>
              </a:r>
              <a:endParaRPr lang="en-US" sz="1400">
                <a:cs typeface="Times New Roman"/>
              </a:endParaRPr>
            </a:p>
            <a:p>
              <a:pPr algn="l"/>
              <a:r>
                <a:rPr lang="en-US" sz="1400" b="0">
                  <a:latin typeface="+mj-lt"/>
                  <a:ea typeface="Courier New"/>
                  <a:cs typeface="Times New Roman"/>
                </a:rPr>
                <a:t>histogram;</a:t>
              </a:r>
              <a:endParaRPr lang="en-US" sz="1400">
                <a:cs typeface="Times New Roman"/>
              </a:endParaRPr>
            </a:p>
          </p:txBody>
        </p:sp>
      </p:grpSp>
      <p:grpSp>
        <p:nvGrpSpPr>
          <p:cNvPr id="14" name="Group 13"/>
          <p:cNvGrpSpPr/>
          <p:nvPr/>
        </p:nvGrpSpPr>
        <p:grpSpPr>
          <a:xfrm>
            <a:off x="262128" y="22710648"/>
            <a:ext cx="10930202" cy="10185947"/>
            <a:chOff x="262128" y="22710648"/>
            <a:chExt cx="10930202" cy="10185947"/>
          </a:xfrm>
        </p:grpSpPr>
        <p:sp>
          <p:nvSpPr>
            <p:cNvPr id="27" name="Text Box 18"/>
            <p:cNvSpPr txBox="1">
              <a:spLocks noChangeArrowheads="1"/>
            </p:cNvSpPr>
            <p:nvPr/>
          </p:nvSpPr>
          <p:spPr bwMode="auto">
            <a:xfrm>
              <a:off x="381000" y="22710648"/>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RESULTS</a:t>
              </a:r>
            </a:p>
          </p:txBody>
        </p:sp>
        <p:sp>
          <p:nvSpPr>
            <p:cNvPr id="2" name="TextBox 1"/>
            <p:cNvSpPr txBox="1"/>
            <p:nvPr/>
          </p:nvSpPr>
          <p:spPr>
            <a:xfrm>
              <a:off x="262128" y="23754541"/>
              <a:ext cx="10820400" cy="9142054"/>
            </a:xfrm>
            <a:prstGeom prst="rect">
              <a:avLst/>
            </a:prstGeom>
            <a:noFill/>
          </p:spPr>
          <p:txBody>
            <a:bodyPr wrap="square" lIns="91440" tIns="45720" rIns="91440" bIns="45720" rtlCol="0" anchor="t">
              <a:spAutoFit/>
            </a:bodyPr>
            <a:lstStyle/>
            <a:p>
              <a:pPr algn="l">
                <a:lnSpc>
                  <a:spcPct val="150000"/>
                </a:lnSpc>
                <a:spcBef>
                  <a:spcPts val="0"/>
                </a:spcBef>
              </a:pPr>
              <a:r>
                <a:rPr lang="en-US" sz="3300" b="0" dirty="0">
                  <a:latin typeface="Times New Roman"/>
                  <a:cs typeface="Times New Roman"/>
                </a:rPr>
                <a:t>As shown in Figure 1, before the first discretization process, the variable PRMINQ2 is highly right skewed. In the process of discretization 1, the bins can be more normally distributed in five bins, shown in Table 1. Figure 2 shows this more normal distribution that was found in the probability of default after discretization 2, showing the default probability does not differ by more than 11%, seen in Table 2.</a:t>
              </a:r>
              <a:endParaRPr lang="en-US" sz="3300" b="0">
                <a:cs typeface="Times New Roman"/>
              </a:endParaRPr>
            </a:p>
            <a:p>
              <a:pPr algn="l">
                <a:lnSpc>
                  <a:spcPct val="150000"/>
                </a:lnSpc>
                <a:spcBef>
                  <a:spcPts val="0"/>
                </a:spcBef>
              </a:pPr>
              <a:r>
                <a:rPr lang="en-US" sz="3300" b="0" dirty="0">
                  <a:latin typeface="Times New Roman"/>
                  <a:cs typeface="Times New Roman"/>
                </a:rPr>
                <a:t>Figure 3 shows the probability of default of the variable TROPENEX. Table 3 and Table 4 paint a better picture of this variable in discretization as it shows the original grouping of the variables, which were collapsed in discretization 2 to create bins that are better representatives of the distribution.</a:t>
              </a:r>
              <a:endParaRPr lang="en-US" sz="3300" b="0">
                <a:cs typeface="Times New Roman"/>
              </a:endParaRPr>
            </a:p>
          </p:txBody>
        </p:sp>
      </p:grpSp>
      <p:sp>
        <p:nvSpPr>
          <p:cNvPr id="3" name="TextBox 2"/>
          <p:cNvSpPr txBox="1"/>
          <p:nvPr/>
        </p:nvSpPr>
        <p:spPr>
          <a:xfrm>
            <a:off x="13171488" y="5554810"/>
            <a:ext cx="18832512" cy="1615379"/>
          </a:xfrm>
          <a:prstGeom prst="rect">
            <a:avLst/>
          </a:prstGeom>
          <a:noFill/>
        </p:spPr>
        <p:txBody>
          <a:bodyPr wrap="square" lIns="91440" tIns="45720" rIns="91440" bIns="45720" rtlCol="0" anchor="t">
            <a:spAutoFit/>
          </a:bodyPr>
          <a:lstStyle/>
          <a:p>
            <a:endParaRPr lang="en-US">
              <a:cs typeface="Times New Roman"/>
            </a:endParaRPr>
          </a:p>
          <a:p>
            <a:endParaRPr lang="en-US"/>
          </a:p>
        </p:txBody>
      </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37AE63E6-5AE2-4099-97CB-7D2FB91BF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96908" y="989115"/>
            <a:ext cx="4566303" cy="18946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FC5CF9-F3FB-67B7-BA57-28584790CD4C}"/>
              </a:ext>
            </a:extLst>
          </p:cNvPr>
          <p:cNvSpPr txBox="1"/>
          <p:nvPr/>
        </p:nvSpPr>
        <p:spPr>
          <a:xfrm>
            <a:off x="38355917" y="20293711"/>
            <a:ext cx="5446143" cy="12896544"/>
          </a:xfrm>
          <a:prstGeom prst="rect">
            <a:avLst/>
          </a:prstGeom>
          <a:noFill/>
        </p:spPr>
        <p:txBody>
          <a:bodyPr wrap="square" lIns="91440" tIns="45720" rIns="91440" bIns="45720" rtlCol="0" anchor="t">
            <a:spAutoFit/>
          </a:bodyPr>
          <a:lstStyle/>
          <a:p>
            <a:pPr algn="l"/>
            <a:r>
              <a:rPr lang="en-US" sz="1300" b="0">
                <a:latin typeface="+mj-lt"/>
                <a:cs typeface="Times New Roman"/>
              </a:rPr>
              <a:t>*DISCREDITIZATION 2**;</a:t>
            </a:r>
            <a:endParaRPr lang="en-US" sz="1300">
              <a:cs typeface="Times New Roman"/>
            </a:endParaRPr>
          </a:p>
          <a:p>
            <a:pPr algn="l"/>
            <a:r>
              <a:rPr lang="en-US" sz="1300" b="0">
                <a:latin typeface="+mj-lt"/>
                <a:cs typeface="Times New Roman"/>
              </a:rPr>
              <a:t>**********OT12PTOT*****************;</a:t>
            </a:r>
            <a:endParaRPr lang="en-US" sz="1300">
              <a:cs typeface="Times New Roman"/>
            </a:endParaRPr>
          </a:p>
          <a:p>
            <a:pPr algn="l"/>
            <a:r>
              <a:rPr lang="en-US" sz="1300" b="0">
                <a:latin typeface="+mj-lt"/>
                <a:cs typeface="Times New Roman"/>
              </a:rPr>
              <a:t>%disc2(</a:t>
            </a:r>
            <a:r>
              <a:rPr lang="en-US" sz="1300" b="0" err="1">
                <a:latin typeface="+mj-lt"/>
                <a:cs typeface="Times New Roman"/>
              </a:rPr>
              <a:t>pval_col</a:t>
            </a:r>
            <a:r>
              <a:rPr lang="en-US" sz="1300" b="0">
                <a:latin typeface="+mj-lt"/>
                <a:cs typeface="Times New Roman"/>
              </a:rPr>
              <a:t> = 0.15,var1=OT12PTOT,d1=</a:t>
            </a:r>
            <a:r>
              <a:rPr lang="en-US" sz="1300" b="0" err="1">
                <a:latin typeface="+mj-lt"/>
                <a:cs typeface="Times New Roman"/>
              </a:rPr>
              <a:t>class.modelingfile</a:t>
            </a:r>
            <a:r>
              <a:rPr lang="en-US" sz="1300" b="0">
                <a:latin typeface="+mj-lt"/>
                <a:cs typeface="Times New Roman"/>
              </a:rPr>
              <a:t>);</a:t>
            </a:r>
            <a:endParaRPr lang="en-US" sz="1300">
              <a:cs typeface="Times New Roman"/>
            </a:endParaRPr>
          </a:p>
          <a:p>
            <a:pPr algn="l"/>
            <a:r>
              <a:rPr lang="en-US" sz="1300" b="0">
                <a:latin typeface="+mj-lt"/>
                <a:cs typeface="Times New Roman"/>
              </a:rPr>
              <a:t>Proc Print data=temp;</a:t>
            </a:r>
            <a:endParaRPr lang="en-US" sz="1300">
              <a:cs typeface="Times New Roman"/>
            </a:endParaRPr>
          </a:p>
          <a:p>
            <a:pPr algn="l"/>
            <a:r>
              <a:rPr lang="en-US" sz="1300" b="0">
                <a:latin typeface="+mj-lt"/>
                <a:cs typeface="Times New Roman"/>
              </a:rPr>
              <a:t>Proc sort data=temp;</a:t>
            </a:r>
            <a:endParaRPr lang="en-US" sz="1300">
              <a:cs typeface="Times New Roman"/>
            </a:endParaRPr>
          </a:p>
          <a:p>
            <a:pPr algn="l"/>
            <a:r>
              <a:rPr lang="en-US" sz="1300" b="0">
                <a:latin typeface="+mj-lt"/>
                <a:cs typeface="Times New Roman"/>
              </a:rPr>
              <a:t>by rank;</a:t>
            </a:r>
            <a:endParaRPr lang="en-US" sz="1300">
              <a:cs typeface="Times New Roman"/>
            </a:endParaRPr>
          </a:p>
          <a:p>
            <a:pPr algn="l"/>
            <a:r>
              <a:rPr lang="en-US" sz="1300" b="0">
                <a:latin typeface="+mj-lt"/>
                <a:cs typeface="Times New Roman"/>
              </a:rPr>
              <a:t>symbol1 v= square color = black </a:t>
            </a:r>
            <a:r>
              <a:rPr lang="en-US" sz="1300" b="0" err="1">
                <a:latin typeface="+mj-lt"/>
                <a:cs typeface="Times New Roman"/>
              </a:rPr>
              <a:t>i</a:t>
            </a:r>
            <a:r>
              <a:rPr lang="en-US" sz="1300" b="0">
                <a:latin typeface="+mj-lt"/>
                <a:cs typeface="Times New Roman"/>
              </a:rPr>
              <a:t>=join;</a:t>
            </a:r>
            <a:endParaRPr lang="en-US" sz="1300">
              <a:cs typeface="Times New Roman"/>
            </a:endParaRPr>
          </a:p>
          <a:p>
            <a:pPr algn="l"/>
            <a:r>
              <a:rPr lang="en-US" sz="1300" b="0">
                <a:latin typeface="+mj-lt"/>
                <a:cs typeface="Times New Roman"/>
              </a:rPr>
              <a:t>Proc </a:t>
            </a:r>
            <a:r>
              <a:rPr lang="en-US" sz="1300" b="0" err="1">
                <a:latin typeface="+mj-lt"/>
                <a:cs typeface="Times New Roman"/>
              </a:rPr>
              <a:t>gplot</a:t>
            </a:r>
            <a:r>
              <a:rPr lang="en-US" sz="1300" b="0">
                <a:latin typeface="+mj-lt"/>
                <a:cs typeface="Times New Roman"/>
              </a:rPr>
              <a:t> data = temp;</a:t>
            </a:r>
            <a:endParaRPr lang="en-US" sz="1300">
              <a:cs typeface="Times New Roman"/>
            </a:endParaRPr>
          </a:p>
          <a:p>
            <a:pPr algn="l"/>
            <a:r>
              <a:rPr lang="en-US" sz="1300" b="0">
                <a:latin typeface="+mj-lt"/>
                <a:cs typeface="Times New Roman"/>
              </a:rPr>
              <a:t>plot </a:t>
            </a:r>
            <a:r>
              <a:rPr lang="en-US" sz="1300" b="0" err="1">
                <a:latin typeface="+mj-lt"/>
                <a:cs typeface="Times New Roman"/>
              </a:rPr>
              <a:t>avg_dep</a:t>
            </a:r>
            <a:r>
              <a:rPr lang="en-US" sz="1300" b="0">
                <a:latin typeface="+mj-lt"/>
                <a:cs typeface="Times New Roman"/>
              </a:rPr>
              <a:t>*rank;</a:t>
            </a:r>
            <a:endParaRPr lang="en-US" sz="1300">
              <a:cs typeface="Times New Roman"/>
            </a:endParaRPr>
          </a:p>
          <a:p>
            <a:pPr algn="l"/>
            <a:r>
              <a:rPr lang="en-US" sz="1300" b="0">
                <a:latin typeface="+mj-lt"/>
                <a:cs typeface="Times New Roman"/>
              </a:rPr>
              <a:t>quit;</a:t>
            </a:r>
            <a:endParaRPr lang="en-US" sz="1300">
              <a:cs typeface="Times New Roman"/>
            </a:endParaRPr>
          </a:p>
          <a:p>
            <a:pPr algn="l"/>
            <a:r>
              <a:rPr lang="en-US" sz="1300" b="0">
                <a:latin typeface="+mj-lt"/>
                <a:cs typeface="Times New Roman"/>
              </a:rPr>
              <a:t>Data ranked1;</a:t>
            </a:r>
            <a:endParaRPr lang="en-US" sz="1300">
              <a:cs typeface="Times New Roman"/>
            </a:endParaRPr>
          </a:p>
          <a:p>
            <a:pPr algn="l"/>
            <a:r>
              <a:rPr lang="en-US" sz="1300" b="0">
                <a:latin typeface="+mj-lt"/>
                <a:cs typeface="Times New Roman"/>
              </a:rPr>
              <a:t>Set ranked;</a:t>
            </a:r>
            <a:endParaRPr lang="en-US" sz="1300">
              <a:cs typeface="Times New Roman"/>
            </a:endParaRPr>
          </a:p>
          <a:p>
            <a:pPr algn="l"/>
            <a:r>
              <a:rPr lang="en-US" sz="1300" b="0">
                <a:latin typeface="+mj-lt"/>
                <a:cs typeface="Times New Roman"/>
              </a:rPr>
              <a:t>if rank = 0 then rank = 2;</a:t>
            </a:r>
            <a:endParaRPr lang="en-US" sz="1300">
              <a:cs typeface="Times New Roman"/>
            </a:endParaRPr>
          </a:p>
          <a:p>
            <a:pPr algn="l"/>
            <a:r>
              <a:rPr lang="en-US" sz="1300" b="0">
                <a:latin typeface="+mj-lt"/>
                <a:cs typeface="Times New Roman"/>
              </a:rPr>
              <a:t>else if rank = 1 then rank = 2;</a:t>
            </a:r>
            <a:endParaRPr lang="en-US" sz="1300">
              <a:cs typeface="Times New Roman"/>
            </a:endParaRPr>
          </a:p>
          <a:p>
            <a:pPr algn="l"/>
            <a:r>
              <a:rPr lang="en-US" sz="1300" b="0">
                <a:latin typeface="+mj-lt"/>
                <a:cs typeface="Times New Roman"/>
              </a:rPr>
              <a:t>else if rank = 2 then rank = 2;</a:t>
            </a:r>
            <a:endParaRPr lang="en-US" sz="1300">
              <a:cs typeface="Times New Roman"/>
            </a:endParaRPr>
          </a:p>
          <a:p>
            <a:pPr algn="l"/>
            <a:r>
              <a:rPr lang="en-US" sz="1300" b="0">
                <a:latin typeface="+mj-lt"/>
                <a:cs typeface="Times New Roman"/>
              </a:rPr>
              <a:t>else if rank = 3 then rank = 3;</a:t>
            </a:r>
            <a:endParaRPr lang="en-US" sz="1300">
              <a:cs typeface="Times New Roman"/>
            </a:endParaRPr>
          </a:p>
          <a:p>
            <a:pPr algn="l"/>
            <a:r>
              <a:rPr lang="en-US" sz="1300" b="0">
                <a:latin typeface="+mj-lt"/>
                <a:cs typeface="Times New Roman"/>
              </a:rPr>
              <a:t>else if rank = 4 then rank = 5;</a:t>
            </a:r>
            <a:endParaRPr lang="en-US" sz="1300">
              <a:cs typeface="Times New Roman"/>
            </a:endParaRPr>
          </a:p>
          <a:p>
            <a:pPr algn="l"/>
            <a:r>
              <a:rPr lang="en-US" sz="1300" b="0">
                <a:latin typeface="+mj-lt"/>
                <a:cs typeface="Times New Roman"/>
              </a:rPr>
              <a:t>else if rank = 5 then rank = 5;</a:t>
            </a:r>
            <a:endParaRPr lang="en-US" sz="1300">
              <a:cs typeface="Times New Roman"/>
            </a:endParaRPr>
          </a:p>
          <a:p>
            <a:pPr algn="l"/>
            <a:r>
              <a:rPr lang="en-US" sz="1300" b="0">
                <a:latin typeface="+mj-lt"/>
                <a:cs typeface="Times New Roman"/>
              </a:rPr>
              <a:t>else if rank = 6 then rank = 6;</a:t>
            </a:r>
            <a:endParaRPr lang="en-US" sz="1300">
              <a:cs typeface="Times New Roman"/>
            </a:endParaRPr>
          </a:p>
          <a:p>
            <a:pPr algn="l"/>
            <a:r>
              <a:rPr lang="en-US" sz="1300" b="0">
                <a:latin typeface="+mj-lt"/>
                <a:cs typeface="Times New Roman"/>
              </a:rPr>
              <a:t>else if rank = 7 then rank = 7;</a:t>
            </a:r>
            <a:endParaRPr lang="en-US" sz="1300">
              <a:cs typeface="Times New Roman"/>
            </a:endParaRPr>
          </a:p>
          <a:p>
            <a:pPr algn="l"/>
            <a:r>
              <a:rPr lang="en-US" sz="1300" b="0">
                <a:latin typeface="+mj-lt"/>
                <a:cs typeface="Times New Roman"/>
              </a:rPr>
              <a:t>else if rank = 8 then rank = 8;</a:t>
            </a:r>
            <a:endParaRPr lang="en-US" sz="1300">
              <a:cs typeface="Times New Roman"/>
            </a:endParaRPr>
          </a:p>
          <a:p>
            <a:pPr algn="l"/>
            <a:r>
              <a:rPr lang="en-US" sz="1300" b="0">
                <a:latin typeface="+mj-lt"/>
                <a:cs typeface="Times New Roman"/>
              </a:rPr>
              <a:t>else if rank = 9 then rank = 9;</a:t>
            </a:r>
            <a:endParaRPr lang="en-US" sz="1300">
              <a:cs typeface="Times New Roman"/>
            </a:endParaRPr>
          </a:p>
          <a:p>
            <a:pPr algn="l"/>
            <a:r>
              <a:rPr lang="en-US" sz="1300" b="0">
                <a:latin typeface="+mj-lt"/>
                <a:cs typeface="Times New Roman"/>
              </a:rPr>
              <a:t>else rank = rank;</a:t>
            </a:r>
            <a:endParaRPr lang="en-US" sz="1300">
              <a:cs typeface="Times New Roman"/>
            </a:endParaRPr>
          </a:p>
          <a:p>
            <a:pPr algn="l"/>
            <a:r>
              <a:rPr lang="en-US" sz="1300" b="0">
                <a:latin typeface="+mj-lt"/>
                <a:cs typeface="Times New Roman"/>
              </a:rPr>
              <a:t>Proc sort data=ranked1;</a:t>
            </a:r>
            <a:endParaRPr lang="en-US" sz="1300">
              <a:cs typeface="Times New Roman"/>
            </a:endParaRPr>
          </a:p>
          <a:p>
            <a:pPr algn="l"/>
            <a:r>
              <a:rPr lang="en-US" sz="1300" b="0">
                <a:latin typeface="+mj-lt"/>
                <a:cs typeface="Times New Roman"/>
              </a:rPr>
              <a:t>by rank;</a:t>
            </a:r>
            <a:endParaRPr lang="en-US" sz="1300">
              <a:cs typeface="Times New Roman"/>
            </a:endParaRPr>
          </a:p>
          <a:p>
            <a:pPr algn="l"/>
            <a:r>
              <a:rPr lang="en-US" sz="1300" b="0">
                <a:latin typeface="+mj-lt"/>
                <a:cs typeface="Times New Roman"/>
              </a:rPr>
              <a:t>Proc sort data=temp;</a:t>
            </a:r>
            <a:endParaRPr lang="en-US" sz="1300">
              <a:cs typeface="Times New Roman"/>
            </a:endParaRPr>
          </a:p>
          <a:p>
            <a:pPr algn="l"/>
            <a:r>
              <a:rPr lang="en-US" sz="1300" b="0">
                <a:latin typeface="+mj-lt"/>
                <a:cs typeface="Times New Roman"/>
              </a:rPr>
              <a:t>by rank;</a:t>
            </a:r>
            <a:endParaRPr lang="en-US" sz="1300">
              <a:cs typeface="Times New Roman"/>
            </a:endParaRPr>
          </a:p>
          <a:p>
            <a:pPr algn="l"/>
            <a:r>
              <a:rPr lang="en-US" sz="1300" b="0">
                <a:latin typeface="+mj-lt"/>
                <a:cs typeface="Times New Roman"/>
              </a:rPr>
              <a:t>Proc </a:t>
            </a:r>
            <a:r>
              <a:rPr lang="en-US" sz="1300" b="0" err="1">
                <a:latin typeface="+mj-lt"/>
                <a:cs typeface="Times New Roman"/>
              </a:rPr>
              <a:t>freq</a:t>
            </a:r>
            <a:r>
              <a:rPr lang="en-US" sz="1300" b="0">
                <a:latin typeface="+mj-lt"/>
                <a:cs typeface="Times New Roman"/>
              </a:rPr>
              <a:t> data=ranked1;</a:t>
            </a:r>
            <a:endParaRPr lang="en-US" sz="1300">
              <a:cs typeface="Times New Roman"/>
            </a:endParaRPr>
          </a:p>
          <a:p>
            <a:pPr algn="l"/>
            <a:r>
              <a:rPr lang="en-US" sz="1300" b="0">
                <a:latin typeface="+mj-lt"/>
                <a:cs typeface="Times New Roman"/>
              </a:rPr>
              <a:t>tables rank;</a:t>
            </a:r>
            <a:endParaRPr lang="en-US" sz="1300">
              <a:cs typeface="Times New Roman"/>
            </a:endParaRPr>
          </a:p>
          <a:p>
            <a:pPr algn="l"/>
            <a:r>
              <a:rPr lang="en-US" sz="1300" b="0">
                <a:latin typeface="+mj-lt"/>
                <a:cs typeface="Times New Roman"/>
              </a:rPr>
              <a:t>Data </a:t>
            </a:r>
            <a:r>
              <a:rPr lang="en-US" sz="1300" b="0" err="1">
                <a:latin typeface="+mj-lt"/>
                <a:cs typeface="Times New Roman"/>
              </a:rPr>
              <a:t>class.modelingfile</a:t>
            </a:r>
            <a:r>
              <a:rPr lang="en-US" sz="1300" b="0">
                <a:latin typeface="+mj-lt"/>
                <a:cs typeface="Times New Roman"/>
              </a:rPr>
              <a:t>;</a:t>
            </a:r>
            <a:endParaRPr lang="en-US" sz="1300">
              <a:cs typeface="Times New Roman"/>
            </a:endParaRPr>
          </a:p>
          <a:p>
            <a:pPr algn="l"/>
            <a:r>
              <a:rPr lang="en-US" sz="1300" b="0">
                <a:latin typeface="+mj-lt"/>
                <a:cs typeface="Times New Roman"/>
              </a:rPr>
              <a:t>Merge ranked1 temp;</a:t>
            </a:r>
            <a:endParaRPr lang="en-US" sz="1300">
              <a:cs typeface="Times New Roman"/>
            </a:endParaRPr>
          </a:p>
          <a:p>
            <a:pPr algn="l"/>
            <a:r>
              <a:rPr lang="en-US" sz="1300" b="0">
                <a:latin typeface="+mj-lt"/>
                <a:cs typeface="Times New Roman"/>
              </a:rPr>
              <a:t>by rank;</a:t>
            </a:r>
            <a:endParaRPr lang="en-US" sz="1300">
              <a:cs typeface="Times New Roman"/>
            </a:endParaRPr>
          </a:p>
          <a:p>
            <a:pPr algn="l"/>
            <a:r>
              <a:rPr lang="en-US" sz="1300" b="0">
                <a:latin typeface="+mj-lt"/>
                <a:cs typeface="Times New Roman"/>
              </a:rPr>
              <a:t>proc means data=</a:t>
            </a:r>
            <a:r>
              <a:rPr lang="en-US" sz="1300" b="0" err="1">
                <a:latin typeface="+mj-lt"/>
                <a:cs typeface="Times New Roman"/>
              </a:rPr>
              <a:t>class.modelingfile</a:t>
            </a:r>
            <a:r>
              <a:rPr lang="en-US" sz="1300" b="0">
                <a:latin typeface="+mj-lt"/>
                <a:cs typeface="Times New Roman"/>
              </a:rPr>
              <a:t> N </a:t>
            </a:r>
            <a:r>
              <a:rPr lang="en-US" sz="1300" b="0" err="1">
                <a:latin typeface="+mj-lt"/>
                <a:cs typeface="Times New Roman"/>
              </a:rPr>
              <a:t>nmiss</a:t>
            </a:r>
            <a:r>
              <a:rPr lang="en-US" sz="1300" b="0">
                <a:latin typeface="+mj-lt"/>
                <a:cs typeface="Times New Roman"/>
              </a:rPr>
              <a:t>;</a:t>
            </a:r>
            <a:endParaRPr lang="en-US" sz="1300">
              <a:cs typeface="Times New Roman" pitchFamily="18" charset="0"/>
            </a:endParaRPr>
          </a:p>
          <a:p>
            <a:pPr algn="l"/>
            <a:r>
              <a:rPr lang="en-US" sz="1300" b="0">
                <a:latin typeface="+mj-lt"/>
                <a:cs typeface="Times New Roman"/>
              </a:rPr>
              <a:t>Data disc2ot12;</a:t>
            </a:r>
            <a:endParaRPr lang="en-US" sz="1300">
              <a:cs typeface="Times New Roman"/>
            </a:endParaRPr>
          </a:p>
          <a:p>
            <a:pPr algn="l"/>
            <a:r>
              <a:rPr lang="en-US" sz="1300" b="0">
                <a:latin typeface="+mj-lt"/>
                <a:cs typeface="Times New Roman"/>
              </a:rPr>
              <a:t>set </a:t>
            </a:r>
            <a:r>
              <a:rPr lang="en-US" sz="1300" b="0" err="1">
                <a:latin typeface="+mj-lt"/>
                <a:cs typeface="Times New Roman"/>
              </a:rPr>
              <a:t>class.modelingfile</a:t>
            </a:r>
            <a:r>
              <a:rPr lang="en-US" sz="1300" b="0">
                <a:latin typeface="+mj-lt"/>
                <a:cs typeface="Times New Roman"/>
              </a:rPr>
              <a:t>;</a:t>
            </a:r>
            <a:endParaRPr lang="en-US" sz="1300">
              <a:cs typeface="Times New Roman"/>
            </a:endParaRPr>
          </a:p>
          <a:p>
            <a:pPr algn="l"/>
            <a:r>
              <a:rPr lang="en-US" sz="1300" b="0">
                <a:latin typeface="+mj-lt"/>
                <a:cs typeface="Times New Roman"/>
              </a:rPr>
              <a:t>if rank = 2 then ordeqot12ptot = 1;</a:t>
            </a:r>
            <a:endParaRPr lang="en-US" sz="1300">
              <a:cs typeface="Times New Roman"/>
            </a:endParaRPr>
          </a:p>
          <a:p>
            <a:pPr algn="l"/>
            <a:r>
              <a:rPr lang="en-US" sz="1300" b="0">
                <a:latin typeface="+mj-lt"/>
                <a:cs typeface="Times New Roman"/>
              </a:rPr>
              <a:t>else if rank = 3 then ordeqot12ptot = 2;</a:t>
            </a:r>
            <a:endParaRPr lang="en-US" sz="1300">
              <a:cs typeface="Times New Roman"/>
            </a:endParaRPr>
          </a:p>
          <a:p>
            <a:pPr algn="l"/>
            <a:r>
              <a:rPr lang="en-US" sz="1300" b="0">
                <a:latin typeface="+mj-lt"/>
                <a:cs typeface="Times New Roman"/>
              </a:rPr>
              <a:t>else if rank = 5 then ordeqot12ptot = 3;</a:t>
            </a:r>
            <a:endParaRPr lang="en-US" sz="1300">
              <a:cs typeface="Times New Roman"/>
            </a:endParaRPr>
          </a:p>
          <a:p>
            <a:pPr algn="l"/>
            <a:r>
              <a:rPr lang="en-US" sz="1300" b="0">
                <a:latin typeface="+mj-lt"/>
                <a:cs typeface="Times New Roman"/>
              </a:rPr>
              <a:t>else if rank = 6 then ordeqot12ptot = 4;</a:t>
            </a:r>
            <a:endParaRPr lang="en-US" sz="1300">
              <a:cs typeface="Times New Roman"/>
            </a:endParaRPr>
          </a:p>
          <a:p>
            <a:pPr algn="l"/>
            <a:r>
              <a:rPr lang="en-US" sz="1300" b="0">
                <a:latin typeface="+mj-lt"/>
                <a:cs typeface="Times New Roman"/>
              </a:rPr>
              <a:t>else if rank = 7 then ordeqot12ptot = 5;</a:t>
            </a:r>
            <a:endParaRPr lang="en-US" sz="1300">
              <a:cs typeface="Times New Roman"/>
            </a:endParaRPr>
          </a:p>
          <a:p>
            <a:pPr algn="l"/>
            <a:r>
              <a:rPr lang="en-US" sz="1300" b="0">
                <a:latin typeface="+mj-lt"/>
                <a:cs typeface="Times New Roman"/>
              </a:rPr>
              <a:t>else if rank = 8 then ordeqot12ptot = 6;</a:t>
            </a:r>
            <a:endParaRPr lang="en-US" sz="1300">
              <a:cs typeface="Times New Roman"/>
            </a:endParaRPr>
          </a:p>
          <a:p>
            <a:pPr algn="l"/>
            <a:r>
              <a:rPr lang="en-US" sz="1300" b="0">
                <a:latin typeface="+mj-lt"/>
                <a:cs typeface="Times New Roman"/>
              </a:rPr>
              <a:t>else if rank = 9 then ordeqot12ptot = 7;</a:t>
            </a:r>
            <a:endParaRPr lang="en-US" sz="1300">
              <a:cs typeface="Times New Roman"/>
            </a:endParaRPr>
          </a:p>
          <a:p>
            <a:pPr algn="l"/>
            <a:r>
              <a:rPr lang="en-US" sz="1300" b="0">
                <a:latin typeface="+mj-lt"/>
                <a:cs typeface="Times New Roman"/>
              </a:rPr>
              <a:t>else rank = rank;</a:t>
            </a:r>
            <a:endParaRPr lang="en-US" sz="1300">
              <a:cs typeface="Times New Roman"/>
            </a:endParaRPr>
          </a:p>
          <a:p>
            <a:pPr algn="l"/>
            <a:r>
              <a:rPr lang="en-US" sz="1300" b="0">
                <a:latin typeface="+mj-lt"/>
                <a:cs typeface="Times New Roman"/>
              </a:rPr>
              <a:t>odseqot12ptot  = (</a:t>
            </a:r>
            <a:r>
              <a:rPr lang="en-US" sz="1300" b="0" err="1">
                <a:latin typeface="+mj-lt"/>
                <a:cs typeface="Times New Roman"/>
              </a:rPr>
              <a:t>avg_dep</a:t>
            </a:r>
            <a:r>
              <a:rPr lang="en-US" sz="1300" b="0">
                <a:latin typeface="+mj-lt"/>
                <a:cs typeface="Times New Roman"/>
              </a:rPr>
              <a:t>)/(1-avg_dep);</a:t>
            </a:r>
            <a:endParaRPr lang="en-US" sz="1300">
              <a:cs typeface="Times New Roman"/>
            </a:endParaRPr>
          </a:p>
          <a:p>
            <a:pPr algn="l"/>
            <a:r>
              <a:rPr lang="en-US" sz="1300" b="0">
                <a:latin typeface="+mj-lt"/>
                <a:cs typeface="Times New Roman"/>
              </a:rPr>
              <a:t>lodseqot12ptot = log ((</a:t>
            </a:r>
            <a:r>
              <a:rPr lang="en-US" sz="1300" b="0" err="1">
                <a:latin typeface="+mj-lt"/>
                <a:cs typeface="Times New Roman"/>
              </a:rPr>
              <a:t>avg_dep</a:t>
            </a:r>
            <a:r>
              <a:rPr lang="en-US" sz="1300" b="0">
                <a:latin typeface="+mj-lt"/>
                <a:cs typeface="Times New Roman"/>
              </a:rPr>
              <a:t>)/(1-avg_dep));</a:t>
            </a:r>
            <a:endParaRPr lang="en-US" sz="1300">
              <a:cs typeface="Times New Roman"/>
            </a:endParaRPr>
          </a:p>
          <a:p>
            <a:pPr algn="l"/>
            <a:r>
              <a:rPr lang="en-US" sz="1300" b="0">
                <a:latin typeface="+mj-lt"/>
                <a:ea typeface="Courier New"/>
                <a:cs typeface="Times New Roman"/>
              </a:rPr>
              <a:t>Data disc2ot12 (drop = _TYPE_ </a:t>
            </a:r>
            <a:r>
              <a:rPr lang="en-US" sz="1300" b="0" err="1">
                <a:latin typeface="+mj-lt"/>
                <a:ea typeface="Courier New"/>
                <a:cs typeface="Times New Roman"/>
              </a:rPr>
              <a:t>avg_dep</a:t>
            </a:r>
            <a:r>
              <a:rPr lang="en-US" sz="1300" b="0">
                <a:latin typeface="+mj-lt"/>
                <a:ea typeface="Courier New"/>
                <a:cs typeface="Times New Roman"/>
              </a:rPr>
              <a:t> </a:t>
            </a:r>
            <a:r>
              <a:rPr lang="en-US" sz="1300" b="0" err="1">
                <a:latin typeface="+mj-lt"/>
                <a:ea typeface="Courier New"/>
                <a:cs typeface="Times New Roman"/>
              </a:rPr>
              <a:t>avg_indp</a:t>
            </a:r>
            <a:r>
              <a:rPr lang="en-US" sz="1300" b="0">
                <a:latin typeface="+mj-lt"/>
                <a:ea typeface="Courier New"/>
                <a:cs typeface="Times New Roman"/>
              </a:rPr>
              <a:t> </a:t>
            </a:r>
            <a:r>
              <a:rPr lang="en-US" sz="1300" b="0" err="1">
                <a:latin typeface="+mj-lt"/>
                <a:ea typeface="Courier New"/>
                <a:cs typeface="Times New Roman"/>
              </a:rPr>
              <a:t>max_dep</a:t>
            </a:r>
            <a:r>
              <a:rPr lang="en-US" sz="1300" b="0">
                <a:latin typeface="+mj-lt"/>
                <a:ea typeface="Courier New"/>
                <a:cs typeface="Times New Roman"/>
              </a:rPr>
              <a:t> </a:t>
            </a:r>
            <a:r>
              <a:rPr lang="en-US" sz="1300" b="0" err="1">
                <a:latin typeface="+mj-lt"/>
                <a:ea typeface="Courier New"/>
                <a:cs typeface="Times New Roman"/>
              </a:rPr>
              <a:t>max_indp</a:t>
            </a:r>
            <a:endParaRPr lang="en-US" sz="1300">
              <a:cs typeface="Times New Roman"/>
            </a:endParaRPr>
          </a:p>
          <a:p>
            <a:pPr algn="l"/>
            <a:r>
              <a:rPr lang="en-US" sz="1300" b="0" err="1">
                <a:latin typeface="+mj-lt"/>
                <a:ea typeface="Courier New"/>
                <a:cs typeface="Times New Roman"/>
              </a:rPr>
              <a:t>min_dep</a:t>
            </a:r>
            <a:r>
              <a:rPr lang="en-US" sz="1300" b="0">
                <a:latin typeface="+mj-lt"/>
                <a:ea typeface="Courier New"/>
                <a:cs typeface="Times New Roman"/>
              </a:rPr>
              <a:t> </a:t>
            </a:r>
            <a:r>
              <a:rPr lang="en-US" sz="1300" b="0" err="1">
                <a:latin typeface="+mj-lt"/>
                <a:ea typeface="Courier New"/>
                <a:cs typeface="Times New Roman"/>
              </a:rPr>
              <a:t>min_indp</a:t>
            </a:r>
            <a:r>
              <a:rPr lang="en-US" sz="1300" b="0">
                <a:latin typeface="+mj-lt"/>
                <a:ea typeface="Courier New"/>
                <a:cs typeface="Times New Roman"/>
              </a:rPr>
              <a:t> </a:t>
            </a:r>
            <a:r>
              <a:rPr lang="en-US" sz="1300" b="0" err="1">
                <a:latin typeface="+mj-lt"/>
                <a:ea typeface="Courier New"/>
                <a:cs typeface="Times New Roman"/>
              </a:rPr>
              <a:t>numobs</a:t>
            </a:r>
            <a:r>
              <a:rPr lang="en-US" sz="1300" b="0">
                <a:latin typeface="+mj-lt"/>
                <a:ea typeface="Courier New"/>
                <a:cs typeface="Times New Roman"/>
              </a:rPr>
              <a:t> </a:t>
            </a:r>
            <a:r>
              <a:rPr lang="en-US" sz="1300" b="0" err="1">
                <a:latin typeface="+mj-lt"/>
                <a:ea typeface="Courier New"/>
                <a:cs typeface="Times New Roman"/>
              </a:rPr>
              <a:t>pvalue</a:t>
            </a:r>
            <a:r>
              <a:rPr lang="en-US" sz="1300" b="0">
                <a:latin typeface="+mj-lt"/>
                <a:ea typeface="Courier New"/>
                <a:cs typeface="Times New Roman"/>
              </a:rPr>
              <a:t> rank </a:t>
            </a:r>
            <a:r>
              <a:rPr lang="en-US" sz="1300" b="0" err="1">
                <a:latin typeface="+mj-lt"/>
                <a:ea typeface="Courier New"/>
                <a:cs typeface="Times New Roman"/>
              </a:rPr>
              <a:t>std_dep</a:t>
            </a:r>
            <a:r>
              <a:rPr lang="en-US" sz="1300" b="0">
                <a:latin typeface="+mj-lt"/>
                <a:ea typeface="Courier New"/>
                <a:cs typeface="Times New Roman"/>
              </a:rPr>
              <a:t> </a:t>
            </a:r>
            <a:r>
              <a:rPr lang="en-US" sz="1300" b="0" err="1">
                <a:latin typeface="+mj-lt"/>
                <a:ea typeface="Courier New"/>
                <a:cs typeface="Times New Roman"/>
              </a:rPr>
              <a:t>std_indp</a:t>
            </a:r>
            <a:r>
              <a:rPr lang="en-US" sz="1300" b="0">
                <a:latin typeface="+mj-lt"/>
                <a:ea typeface="Courier New"/>
                <a:cs typeface="Times New Roman"/>
              </a:rPr>
              <a:t> v1);</a:t>
            </a:r>
            <a:endParaRPr lang="en-US" sz="1300">
              <a:cs typeface="Times New Roman"/>
            </a:endParaRPr>
          </a:p>
          <a:p>
            <a:pPr algn="l"/>
            <a:r>
              <a:rPr lang="en-US" sz="1300" b="0">
                <a:latin typeface="+mj-lt"/>
                <a:ea typeface="Courier New"/>
                <a:cs typeface="Times New Roman"/>
              </a:rPr>
              <a:t>set disc2ot12;</a:t>
            </a:r>
            <a:endParaRPr lang="en-US" sz="1300">
              <a:cs typeface="Times New Roman"/>
            </a:endParaRPr>
          </a:p>
          <a:p>
            <a:pPr algn="l"/>
            <a:r>
              <a:rPr lang="en-US" sz="1300" b="0">
                <a:latin typeface="+mj-lt"/>
                <a:ea typeface="Courier New"/>
                <a:cs typeface="Times New Roman"/>
              </a:rPr>
              <a:t>Proc </a:t>
            </a:r>
            <a:r>
              <a:rPr lang="en-US" sz="1300" b="0" err="1">
                <a:latin typeface="+mj-lt"/>
                <a:ea typeface="Courier New"/>
                <a:cs typeface="Times New Roman"/>
              </a:rPr>
              <a:t>freq</a:t>
            </a:r>
            <a:r>
              <a:rPr lang="en-US" sz="1300" b="0">
                <a:latin typeface="+mj-lt"/>
                <a:ea typeface="Courier New"/>
                <a:cs typeface="Times New Roman"/>
              </a:rPr>
              <a:t> data=disc2ot12;</a:t>
            </a:r>
            <a:endParaRPr lang="en-US" sz="1300">
              <a:cs typeface="Times New Roman"/>
            </a:endParaRPr>
          </a:p>
          <a:p>
            <a:pPr algn="l"/>
            <a:r>
              <a:rPr lang="en-US" sz="1300" b="0">
                <a:latin typeface="+mj-lt"/>
                <a:ea typeface="Courier New"/>
                <a:cs typeface="Times New Roman"/>
              </a:rPr>
              <a:t>table  ordeqot12ptot ODSEQot12ptot LODSEQot12ptot;</a:t>
            </a:r>
            <a:endParaRPr lang="en-US" sz="1300">
              <a:cs typeface="Times New Roman"/>
            </a:endParaRPr>
          </a:p>
          <a:p>
            <a:pPr algn="l"/>
            <a:r>
              <a:rPr lang="en-US" sz="1300" b="0">
                <a:latin typeface="+mj-lt"/>
                <a:ea typeface="Courier New"/>
                <a:cs typeface="Times New Roman"/>
              </a:rPr>
              <a:t>Proc Means data = disc2ot12;</a:t>
            </a:r>
            <a:endParaRPr lang="en-US" sz="1300">
              <a:cs typeface="Times New Roman"/>
            </a:endParaRPr>
          </a:p>
          <a:p>
            <a:pPr algn="l"/>
            <a:r>
              <a:rPr lang="en-US" sz="1300" b="0">
                <a:latin typeface="+mj-lt"/>
                <a:ea typeface="Courier New"/>
                <a:cs typeface="Times New Roman"/>
              </a:rPr>
              <a:t>class ordeqot12ptot;</a:t>
            </a:r>
            <a:endParaRPr lang="en-US" sz="1300">
              <a:cs typeface="Times New Roman"/>
            </a:endParaRPr>
          </a:p>
          <a:p>
            <a:pPr algn="l"/>
            <a:r>
              <a:rPr lang="en-US" sz="1300" b="0">
                <a:latin typeface="+mj-lt"/>
                <a:ea typeface="Courier New"/>
                <a:cs typeface="Times New Roman"/>
              </a:rPr>
              <a:t>var ot12ptot;</a:t>
            </a:r>
            <a:endParaRPr lang="en-US" sz="1300">
              <a:cs typeface="Times New Roman"/>
            </a:endParaRPr>
          </a:p>
          <a:p>
            <a:pPr algn="l"/>
            <a:r>
              <a:rPr lang="en-US" sz="1300" b="0">
                <a:latin typeface="+mj-lt"/>
                <a:ea typeface="Courier New"/>
                <a:cs typeface="Times New Roman"/>
              </a:rPr>
              <a:t>proc means data=disc2ot12 N </a:t>
            </a:r>
            <a:r>
              <a:rPr lang="en-US" sz="1300" b="0" err="1">
                <a:latin typeface="+mj-lt"/>
                <a:ea typeface="Courier New"/>
                <a:cs typeface="Times New Roman"/>
              </a:rPr>
              <a:t>nmiss</a:t>
            </a:r>
            <a:r>
              <a:rPr lang="en-US" sz="1300" b="0">
                <a:latin typeface="+mj-lt"/>
                <a:ea typeface="Courier New"/>
                <a:cs typeface="Times New Roman"/>
              </a:rPr>
              <a:t>;</a:t>
            </a:r>
            <a:endParaRPr lang="en-US" sz="1300">
              <a:cs typeface="Times New Roman"/>
            </a:endParaRPr>
          </a:p>
        </p:txBody>
      </p:sp>
      <p:pic>
        <p:nvPicPr>
          <p:cNvPr id="5" name="Picture 5" descr="Chart, histogram&#10;&#10;Description automatically generated">
            <a:extLst>
              <a:ext uri="{FF2B5EF4-FFF2-40B4-BE49-F238E27FC236}">
                <a16:creationId xmlns:a16="http://schemas.microsoft.com/office/drawing/2014/main" id="{93732096-C2DA-1CAC-B5BE-E5226B67F557}"/>
              </a:ext>
            </a:extLst>
          </p:cNvPr>
          <p:cNvPicPr>
            <a:picLocks noChangeAspect="1"/>
          </p:cNvPicPr>
          <p:nvPr/>
        </p:nvPicPr>
        <p:blipFill>
          <a:blip r:embed="rId5"/>
          <a:stretch>
            <a:fillRect/>
          </a:stretch>
        </p:blipFill>
        <p:spPr>
          <a:xfrm>
            <a:off x="11430001" y="6160075"/>
            <a:ext cx="10351698" cy="7779397"/>
          </a:xfrm>
          <a:prstGeom prst="rect">
            <a:avLst/>
          </a:prstGeom>
        </p:spPr>
      </p:pic>
      <p:pic>
        <p:nvPicPr>
          <p:cNvPr id="7" name="Picture 8" descr="Graphical user interface, text, application&#10;&#10;Description automatically generated">
            <a:extLst>
              <a:ext uri="{FF2B5EF4-FFF2-40B4-BE49-F238E27FC236}">
                <a16:creationId xmlns:a16="http://schemas.microsoft.com/office/drawing/2014/main" id="{9170F5EE-770A-38ED-211C-3BF687E0495F}"/>
              </a:ext>
            </a:extLst>
          </p:cNvPr>
          <p:cNvPicPr>
            <a:picLocks noChangeAspect="1"/>
          </p:cNvPicPr>
          <p:nvPr/>
        </p:nvPicPr>
        <p:blipFill rotWithShape="1">
          <a:blip r:embed="rId6"/>
          <a:srcRect l="40181" t="40646" r="39603" b="41500"/>
          <a:stretch/>
        </p:blipFill>
        <p:spPr>
          <a:xfrm>
            <a:off x="11171209" y="15394378"/>
            <a:ext cx="10782176" cy="5400000"/>
          </a:xfrm>
          <a:prstGeom prst="rect">
            <a:avLst/>
          </a:prstGeom>
        </p:spPr>
      </p:pic>
      <p:pic>
        <p:nvPicPr>
          <p:cNvPr id="9" name="Picture 14" descr="Graphical user interface&#10;&#10;Description automatically generated">
            <a:extLst>
              <a:ext uri="{FF2B5EF4-FFF2-40B4-BE49-F238E27FC236}">
                <a16:creationId xmlns:a16="http://schemas.microsoft.com/office/drawing/2014/main" id="{E38C4D17-7BE0-D005-C5E8-12F1BB99DBAD}"/>
              </a:ext>
            </a:extLst>
          </p:cNvPr>
          <p:cNvPicPr>
            <a:picLocks noChangeAspect="1"/>
          </p:cNvPicPr>
          <p:nvPr/>
        </p:nvPicPr>
        <p:blipFill rotWithShape="1">
          <a:blip r:embed="rId7"/>
          <a:srcRect l="34845" t="43277" r="34447" b="30392"/>
          <a:stretch/>
        </p:blipFill>
        <p:spPr>
          <a:xfrm>
            <a:off x="21954226" y="15532400"/>
            <a:ext cx="10471857" cy="5122654"/>
          </a:xfrm>
          <a:prstGeom prst="rect">
            <a:avLst/>
          </a:prstGeom>
        </p:spPr>
      </p:pic>
      <p:sp>
        <p:nvSpPr>
          <p:cNvPr id="15" name="TextBox 14">
            <a:extLst>
              <a:ext uri="{FF2B5EF4-FFF2-40B4-BE49-F238E27FC236}">
                <a16:creationId xmlns:a16="http://schemas.microsoft.com/office/drawing/2014/main" id="{9EEE4923-3CF7-3E4D-2B7D-F0AC483D0DAB}"/>
              </a:ext>
            </a:extLst>
          </p:cNvPr>
          <p:cNvSpPr txBox="1"/>
          <p:nvPr/>
        </p:nvSpPr>
        <p:spPr>
          <a:xfrm>
            <a:off x="22040490" y="14660592"/>
            <a:ext cx="10593237" cy="659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a:latin typeface="Times New Roman"/>
                <a:cs typeface="Times New Roman"/>
              </a:rPr>
              <a:t>Table 2. New Binning of PRMINQ2</a:t>
            </a:r>
            <a:endParaRPr lang="en-US" b="0">
              <a:cs typeface="Times New Roman"/>
            </a:endParaRPr>
          </a:p>
        </p:txBody>
      </p:sp>
      <p:sp>
        <p:nvSpPr>
          <p:cNvPr id="16" name="TextBox 15">
            <a:extLst>
              <a:ext uri="{FF2B5EF4-FFF2-40B4-BE49-F238E27FC236}">
                <a16:creationId xmlns:a16="http://schemas.microsoft.com/office/drawing/2014/main" id="{E8A13476-5BFD-B390-A242-F1FDD73E6C8F}"/>
              </a:ext>
            </a:extLst>
          </p:cNvPr>
          <p:cNvSpPr txBox="1"/>
          <p:nvPr/>
        </p:nvSpPr>
        <p:spPr>
          <a:xfrm>
            <a:off x="11555623" y="5107376"/>
            <a:ext cx="10472467" cy="21555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a:latin typeface="Times New Roman"/>
                <a:cs typeface="Times New Roman"/>
              </a:rPr>
              <a:t>Figure 1. Distribution of PRMINQ2 Variable</a:t>
            </a:r>
          </a:p>
          <a:p>
            <a:pPr algn="l"/>
            <a:endParaRPr lang="en-US" b="0">
              <a:cs typeface="Times New Roman"/>
            </a:endParaRPr>
          </a:p>
        </p:txBody>
      </p:sp>
      <p:sp>
        <p:nvSpPr>
          <p:cNvPr id="17" name="TextBox 16">
            <a:extLst>
              <a:ext uri="{FF2B5EF4-FFF2-40B4-BE49-F238E27FC236}">
                <a16:creationId xmlns:a16="http://schemas.microsoft.com/office/drawing/2014/main" id="{B7208025-CBA4-3B95-BFAB-41DF72FF243E}"/>
              </a:ext>
            </a:extLst>
          </p:cNvPr>
          <p:cNvSpPr txBox="1"/>
          <p:nvPr/>
        </p:nvSpPr>
        <p:spPr>
          <a:xfrm>
            <a:off x="22032942" y="4542885"/>
            <a:ext cx="10317192" cy="1740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a:latin typeface="Times New Roman"/>
              </a:rPr>
              <a:t>Figure 2. Probability of Default by Bin in PRMINQ2 Variable for Discretization Process 2</a:t>
            </a:r>
            <a:endParaRPr lang="en-US" b="0">
              <a:cs typeface="Times New Roman"/>
            </a:endParaRPr>
          </a:p>
        </p:txBody>
      </p:sp>
      <p:sp>
        <p:nvSpPr>
          <p:cNvPr id="18" name="TextBox 17">
            <a:extLst>
              <a:ext uri="{FF2B5EF4-FFF2-40B4-BE49-F238E27FC236}">
                <a16:creationId xmlns:a16="http://schemas.microsoft.com/office/drawing/2014/main" id="{637F91EE-DDB2-CAAA-74B6-9F6990EBE312}"/>
              </a:ext>
            </a:extLst>
          </p:cNvPr>
          <p:cNvSpPr txBox="1"/>
          <p:nvPr/>
        </p:nvSpPr>
        <p:spPr>
          <a:xfrm>
            <a:off x="11102197" y="14384547"/>
            <a:ext cx="10610490" cy="119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a:latin typeface="Times New Roman"/>
                <a:cs typeface="Times New Roman"/>
              </a:rPr>
              <a:t>Table 1. Binning of PRMINQ2 in Intervals of 5 </a:t>
            </a:r>
          </a:p>
        </p:txBody>
      </p:sp>
      <p:pic>
        <p:nvPicPr>
          <p:cNvPr id="20" name="Picture 20" descr="A picture containing table&#10;&#10;Description automatically generated">
            <a:extLst>
              <a:ext uri="{FF2B5EF4-FFF2-40B4-BE49-F238E27FC236}">
                <a16:creationId xmlns:a16="http://schemas.microsoft.com/office/drawing/2014/main" id="{5301DAFF-6E82-DC02-9E23-5EA2C31958BE}"/>
              </a:ext>
            </a:extLst>
          </p:cNvPr>
          <p:cNvPicPr>
            <a:picLocks noChangeAspect="1"/>
          </p:cNvPicPr>
          <p:nvPr/>
        </p:nvPicPr>
        <p:blipFill>
          <a:blip r:embed="rId8"/>
          <a:stretch>
            <a:fillRect/>
          </a:stretch>
        </p:blipFill>
        <p:spPr>
          <a:xfrm>
            <a:off x="11291977" y="28120666"/>
            <a:ext cx="4295953" cy="4730170"/>
          </a:xfrm>
          <a:prstGeom prst="rect">
            <a:avLst/>
          </a:prstGeom>
        </p:spPr>
      </p:pic>
      <p:pic>
        <p:nvPicPr>
          <p:cNvPr id="21" name="Picture 21" descr="Table&#10;&#10;Description automatically generated">
            <a:extLst>
              <a:ext uri="{FF2B5EF4-FFF2-40B4-BE49-F238E27FC236}">
                <a16:creationId xmlns:a16="http://schemas.microsoft.com/office/drawing/2014/main" id="{5031B581-F90D-3151-C345-69B714D68F95}"/>
              </a:ext>
            </a:extLst>
          </p:cNvPr>
          <p:cNvPicPr>
            <a:picLocks noChangeAspect="1"/>
          </p:cNvPicPr>
          <p:nvPr/>
        </p:nvPicPr>
        <p:blipFill>
          <a:blip r:embed="rId9"/>
          <a:stretch>
            <a:fillRect/>
          </a:stretch>
        </p:blipFill>
        <p:spPr>
          <a:xfrm>
            <a:off x="27199087" y="27986249"/>
            <a:ext cx="5210353" cy="4722961"/>
          </a:xfrm>
          <a:prstGeom prst="rect">
            <a:avLst/>
          </a:prstGeom>
        </p:spPr>
      </p:pic>
      <p:sp>
        <p:nvSpPr>
          <p:cNvPr id="22" name="TextBox 21">
            <a:extLst>
              <a:ext uri="{FF2B5EF4-FFF2-40B4-BE49-F238E27FC236}">
                <a16:creationId xmlns:a16="http://schemas.microsoft.com/office/drawing/2014/main" id="{1E352A4B-EDB3-6E5E-2097-EB810974EA1D}"/>
              </a:ext>
            </a:extLst>
          </p:cNvPr>
          <p:cNvSpPr txBox="1"/>
          <p:nvPr/>
        </p:nvSpPr>
        <p:spPr>
          <a:xfrm>
            <a:off x="12551434" y="20923369"/>
            <a:ext cx="18357010" cy="659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a:latin typeface="Times New Roman"/>
                <a:cs typeface="Times New Roman"/>
              </a:rPr>
              <a:t>Figure 3. Probability of Default by Bin in TROPENEX Variable</a:t>
            </a:r>
          </a:p>
        </p:txBody>
      </p:sp>
      <p:sp>
        <p:nvSpPr>
          <p:cNvPr id="23" name="TextBox 22">
            <a:extLst>
              <a:ext uri="{FF2B5EF4-FFF2-40B4-BE49-F238E27FC236}">
                <a16:creationId xmlns:a16="http://schemas.microsoft.com/office/drawing/2014/main" id="{BEF7E4A4-E263-96FB-E266-B0BA78BA2D12}"/>
              </a:ext>
            </a:extLst>
          </p:cNvPr>
          <p:cNvSpPr txBox="1"/>
          <p:nvPr/>
        </p:nvSpPr>
        <p:spPr>
          <a:xfrm>
            <a:off x="11050438" y="25305590"/>
            <a:ext cx="4779033" cy="2820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a:latin typeface="Times New Roman"/>
                <a:cs typeface="Times New Roman"/>
              </a:rPr>
              <a:t>Table 3. Distribution of TROPENEX Variable after Ranks Collapse </a:t>
            </a:r>
          </a:p>
        </p:txBody>
      </p:sp>
      <p:sp>
        <p:nvSpPr>
          <p:cNvPr id="24" name="TextBox 23">
            <a:extLst>
              <a:ext uri="{FF2B5EF4-FFF2-40B4-BE49-F238E27FC236}">
                <a16:creationId xmlns:a16="http://schemas.microsoft.com/office/drawing/2014/main" id="{815EED96-0A23-D5D4-1159-CB0018E5A9B9}"/>
              </a:ext>
            </a:extLst>
          </p:cNvPr>
          <p:cNvSpPr txBox="1"/>
          <p:nvPr/>
        </p:nvSpPr>
        <p:spPr>
          <a:xfrm>
            <a:off x="27716671" y="24701740"/>
            <a:ext cx="4451230" cy="33604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a:latin typeface="Times New Roman"/>
                <a:cs typeface="Times New Roman"/>
              </a:rPr>
              <a:t>Table 4. Distribution of TROPENEX Variable with Discretization Process 2</a:t>
            </a:r>
            <a:endParaRPr lang="en-US" b="0">
              <a:cs typeface="Times New Roman"/>
            </a:endParaRPr>
          </a:p>
        </p:txBody>
      </p:sp>
      <p:pic>
        <p:nvPicPr>
          <p:cNvPr id="25" name="Picture 29">
            <a:extLst>
              <a:ext uri="{FF2B5EF4-FFF2-40B4-BE49-F238E27FC236}">
                <a16:creationId xmlns:a16="http://schemas.microsoft.com/office/drawing/2014/main" id="{908F2107-5621-C2EB-7F14-3EF73137F52F}"/>
              </a:ext>
            </a:extLst>
          </p:cNvPr>
          <p:cNvPicPr>
            <a:picLocks noChangeAspect="1"/>
          </p:cNvPicPr>
          <p:nvPr/>
        </p:nvPicPr>
        <p:blipFill>
          <a:blip r:embed="rId10"/>
          <a:stretch>
            <a:fillRect/>
          </a:stretch>
        </p:blipFill>
        <p:spPr>
          <a:xfrm>
            <a:off x="40020621" y="555307"/>
            <a:ext cx="3839718" cy="2400681"/>
          </a:xfrm>
          <a:prstGeom prst="rect">
            <a:avLst/>
          </a:prstGeom>
        </p:spPr>
      </p:pic>
      <p:pic>
        <p:nvPicPr>
          <p:cNvPr id="19" name="Picture 29" descr="Chart, line chart&#10;&#10;Description automatically generated">
            <a:extLst>
              <a:ext uri="{FF2B5EF4-FFF2-40B4-BE49-F238E27FC236}">
                <a16:creationId xmlns:a16="http://schemas.microsoft.com/office/drawing/2014/main" id="{EBE7668A-1DE1-B226-9C4C-621B80592F74}"/>
              </a:ext>
            </a:extLst>
          </p:cNvPr>
          <p:cNvPicPr>
            <a:picLocks noChangeAspect="1"/>
          </p:cNvPicPr>
          <p:nvPr/>
        </p:nvPicPr>
        <p:blipFill>
          <a:blip r:embed="rId11"/>
          <a:stretch>
            <a:fillRect/>
          </a:stretch>
        </p:blipFill>
        <p:spPr>
          <a:xfrm>
            <a:off x="15794736" y="21587646"/>
            <a:ext cx="11375136" cy="7153283"/>
          </a:xfrm>
          <a:prstGeom prst="rect">
            <a:avLst/>
          </a:prstGeom>
        </p:spPr>
      </p:pic>
      <p:pic>
        <p:nvPicPr>
          <p:cNvPr id="30" name="Picture 30" descr="Chart, line chart&#10;&#10;Description automatically generated">
            <a:extLst>
              <a:ext uri="{FF2B5EF4-FFF2-40B4-BE49-F238E27FC236}">
                <a16:creationId xmlns:a16="http://schemas.microsoft.com/office/drawing/2014/main" id="{8E721B7B-670C-BB9C-EE4C-3BAAF02921C1}"/>
              </a:ext>
            </a:extLst>
          </p:cNvPr>
          <p:cNvPicPr>
            <a:picLocks noChangeAspect="1"/>
          </p:cNvPicPr>
          <p:nvPr/>
        </p:nvPicPr>
        <p:blipFill>
          <a:blip r:embed="rId12"/>
          <a:stretch>
            <a:fillRect/>
          </a:stretch>
        </p:blipFill>
        <p:spPr>
          <a:xfrm>
            <a:off x="21939504" y="6318995"/>
            <a:ext cx="10497312" cy="7795802"/>
          </a:xfrm>
          <a:prstGeom prst="rect">
            <a:avLst/>
          </a:prstGeom>
        </p:spPr>
      </p:pic>
      <p:sp>
        <p:nvSpPr>
          <p:cNvPr id="32" name="TextBox 31">
            <a:extLst>
              <a:ext uri="{FF2B5EF4-FFF2-40B4-BE49-F238E27FC236}">
                <a16:creationId xmlns:a16="http://schemas.microsoft.com/office/drawing/2014/main" id="{E995F663-3F84-660F-9BB8-7DF44C79457F}"/>
              </a:ext>
            </a:extLst>
          </p:cNvPr>
          <p:cNvSpPr txBox="1"/>
          <p:nvPr/>
        </p:nvSpPr>
        <p:spPr>
          <a:xfrm>
            <a:off x="27952920" y="7501128"/>
            <a:ext cx="4303776" cy="806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0" dirty="0">
                <a:solidFill>
                  <a:schemeClr val="bg2">
                    <a:lumMod val="75000"/>
                  </a:schemeClr>
                </a:solidFill>
                <a:latin typeface="Calibri"/>
                <a:cs typeface="Times New Roman"/>
              </a:rPr>
              <a:t>number of promissory inquiries</a:t>
            </a:r>
          </a:p>
          <a:p>
            <a:r>
              <a:rPr lang="en-US" sz="2500" b="0" dirty="0">
                <a:solidFill>
                  <a:schemeClr val="bg2">
                    <a:lumMod val="75000"/>
                  </a:schemeClr>
                </a:solidFill>
                <a:latin typeface="Calibri"/>
                <a:cs typeface="Times New Roman"/>
              </a:rPr>
              <a:t> in the past six months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revision>48</cp:revision>
  <dcterms:created xsi:type="dcterms:W3CDTF">1999-06-15T14:29:13Z</dcterms:created>
  <dcterms:modified xsi:type="dcterms:W3CDTF">2022-04-22T17:44:55Z</dcterms:modified>
</cp:coreProperties>
</file>