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96400" cy="7010400"/>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38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da Nicole Ferguson" initials="ANF" lastIdx="8" clrIdx="0"/>
  <p:cmAuthor id="2" name="Abigail King"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921E"/>
    <a:srgbClr val="D60093"/>
    <a:srgbClr val="F5CB2E"/>
    <a:srgbClr val="E3B32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5A115-9DD6-AD57-0D0F-EEC3C0344F06}" v="4" dt="2022-04-22T13:15:18.870"/>
    <p1510:client id="{075F3CAC-5583-B722-FC8E-2A3EB6C31663}" v="119" dt="2022-10-24T20:24:54.824"/>
    <p1510:client id="{303F5B8B-C5DD-8331-0258-9211BE17409F}" v="131" dt="2022-11-02T20:56:07.964"/>
    <p1510:client id="{3711F91E-5C24-3CAA-E303-2860F8A07774}" v="8" dt="2022-04-11T20:39:09.390"/>
    <p1510:client id="{3EAD113C-B152-92BE-93AB-EEA43CA248C9}" v="10" dt="2022-11-07T20:26:22.445"/>
    <p1510:client id="{432BF222-2B30-4A9F-96F0-A826A0B8DD01}" v="121" dt="2022-04-22T17:44:51.248"/>
    <p1510:client id="{496CE3AF-DC83-6067-3A1F-FEB5735756F8}" v="11" dt="2022-04-20T20:05:41.394"/>
    <p1510:client id="{51DBDE21-D600-E427-70F2-E231366173A5}" v="35" dt="2022-11-04T18:17:46.486"/>
    <p1510:client id="{547024B8-47DA-C1B5-C7EF-05B4083814E6}" v="272" dt="2022-04-18T20:08:48.711"/>
    <p1510:client id="{590B8585-E331-7E2F-21F6-2ABBE9FD2C97}" v="201" dt="2022-04-18T20:07:12.586"/>
    <p1510:client id="{6F6BE8B0-D738-41C4-91F6-71AD6A0D30A2}" v="197" dt="2022-04-18T19:43:20.479"/>
    <p1510:client id="{816E36DC-0E9D-8609-DB2E-7C534CF838F9}" v="39" dt="2022-11-14T21:07:39.065"/>
    <p1510:client id="{8A42D9AD-80FC-9C14-DC3D-8D5E999FCC39}" v="2382" dt="2022-04-18T19:38:51.218"/>
    <p1510:client id="{9560CDB5-57BC-6638-BEBD-12E4D6E8D16B}" v="765" dt="2022-04-14T20:51:55.374"/>
    <p1510:client id="{A5D0A862-C252-4029-8F6C-5B3D6EA2161B}" v="47" dt="2021-09-14T14:44:36.067"/>
    <p1510:client id="{B2A2B0EB-A589-9323-3E39-D332D022A2F5}" v="4" dt="2022-04-18T19:41:03.876"/>
    <p1510:client id="{EFCAB6E4-CF34-5ED0-794C-9028F7C9C730}" v="61" dt="2022-04-20T20:07:12.886"/>
    <p1510:client id="{F5B474F2-71FF-63FC-BBE6-20F03A55B731}" v="1030" dt="2022-04-15T21:56:17.768"/>
    <p1510:client id="{FB8EF75F-7CA0-0468-A0B2-D1BFD05DC2B6}" v="159" dt="2022-11-07T19:42:59.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888"/>
        <p:guide pos="13872"/>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 Cohen" userId="S::lcohen7@students.kennesaw.edu::fa535964-a543-4d1d-920f-d381ba7735cf" providerId="AD" clId="Web-{EFCAB6E4-CF34-5ED0-794C-9028F7C9C730}"/>
    <pc:docChg chg="modSld">
      <pc:chgData name="Lauren Cohen" userId="S::lcohen7@students.kennesaw.edu::fa535964-a543-4d1d-920f-d381ba7735cf" providerId="AD" clId="Web-{EFCAB6E4-CF34-5ED0-794C-9028F7C9C730}" dt="2022-04-20T20:07:12.886" v="42" actId="1076"/>
      <pc:docMkLst>
        <pc:docMk/>
      </pc:docMkLst>
      <pc:sldChg chg="modSp">
        <pc:chgData name="Lauren Cohen" userId="S::lcohen7@students.kennesaw.edu::fa535964-a543-4d1d-920f-d381ba7735cf" providerId="AD" clId="Web-{EFCAB6E4-CF34-5ED0-794C-9028F7C9C730}" dt="2022-04-20T20:07:12.886" v="42" actId="1076"/>
        <pc:sldMkLst>
          <pc:docMk/>
          <pc:sldMk cId="0" sldId="256"/>
        </pc:sldMkLst>
        <pc:spChg chg="mod">
          <ac:chgData name="Lauren Cohen" userId="S::lcohen7@students.kennesaw.edu::fa535964-a543-4d1d-920f-d381ba7735cf" providerId="AD" clId="Web-{EFCAB6E4-CF34-5ED0-794C-9028F7C9C730}" dt="2022-04-20T19:49:32.161" v="37" actId="20577"/>
          <ac:spMkLst>
            <pc:docMk/>
            <pc:sldMk cId="0" sldId="256"/>
            <ac:spMk id="4" creationId="{09FC5CF9-F3FB-67B7-BA57-28584790CD4C}"/>
          </ac:spMkLst>
        </pc:spChg>
        <pc:spChg chg="mod">
          <ac:chgData name="Lauren Cohen" userId="S::lcohen7@students.kennesaw.edu::fa535964-a543-4d1d-920f-d381ba7735cf" providerId="AD" clId="Web-{EFCAB6E4-CF34-5ED0-794C-9028F7C9C730}" dt="2022-04-20T19:50:11.661" v="41" actId="20577"/>
          <ac:spMkLst>
            <pc:docMk/>
            <pc:sldMk cId="0" sldId="256"/>
            <ac:spMk id="8" creationId="{00000000-0000-0000-0000-000000000000}"/>
          </ac:spMkLst>
        </pc:spChg>
        <pc:spChg chg="mod">
          <ac:chgData name="Lauren Cohen" userId="S::lcohen7@students.kennesaw.edu::fa535964-a543-4d1d-920f-d381ba7735cf" providerId="AD" clId="Web-{EFCAB6E4-CF34-5ED0-794C-9028F7C9C730}" dt="2022-04-20T20:07:12.886" v="42" actId="1076"/>
          <ac:spMkLst>
            <pc:docMk/>
            <pc:sldMk cId="0" sldId="256"/>
            <ac:spMk id="50" creationId="{00000000-0000-0000-0000-000000000000}"/>
          </ac:spMkLst>
        </pc:spChg>
      </pc:sldChg>
    </pc:docChg>
  </pc:docChgLst>
  <pc:docChgLst>
    <pc:chgData name="Lauren Cohen" userId="S::lcohen7@students.kennesaw.edu::fa535964-a543-4d1d-920f-d381ba7735cf" providerId="AD" clId="Web-{816E36DC-0E9D-8609-DB2E-7C534CF838F9}"/>
    <pc:docChg chg="modSld">
      <pc:chgData name="Lauren Cohen" userId="S::lcohen7@students.kennesaw.edu::fa535964-a543-4d1d-920f-d381ba7735cf" providerId="AD" clId="Web-{816E36DC-0E9D-8609-DB2E-7C534CF838F9}" dt="2022-11-14T21:07:39.050" v="30" actId="20577"/>
      <pc:docMkLst>
        <pc:docMk/>
      </pc:docMkLst>
      <pc:sldChg chg="addSp delSp modSp">
        <pc:chgData name="Lauren Cohen" userId="S::lcohen7@students.kennesaw.edu::fa535964-a543-4d1d-920f-d381ba7735cf" providerId="AD" clId="Web-{816E36DC-0E9D-8609-DB2E-7C534CF838F9}" dt="2022-11-14T21:07:39.050" v="30" actId="20577"/>
        <pc:sldMkLst>
          <pc:docMk/>
          <pc:sldMk cId="0" sldId="256"/>
        </pc:sldMkLst>
        <pc:spChg chg="mod">
          <ac:chgData name="Lauren Cohen" userId="S::lcohen7@students.kennesaw.edu::fa535964-a543-4d1d-920f-d381ba7735cf" providerId="AD" clId="Web-{816E36DC-0E9D-8609-DB2E-7C534CF838F9}" dt="2022-11-14T21:07:39.050" v="30" actId="20577"/>
          <ac:spMkLst>
            <pc:docMk/>
            <pc:sldMk cId="0" sldId="256"/>
            <ac:spMk id="48" creationId="{00000000-0000-0000-0000-000000000000}"/>
          </ac:spMkLst>
        </pc:spChg>
        <pc:picChg chg="add del mod modCrop">
          <ac:chgData name="Lauren Cohen" userId="S::lcohen7@students.kennesaw.edu::fa535964-a543-4d1d-920f-d381ba7735cf" providerId="AD" clId="Web-{816E36DC-0E9D-8609-DB2E-7C534CF838F9}" dt="2022-11-14T20:44:39.699" v="14"/>
          <ac:picMkLst>
            <pc:docMk/>
            <pc:sldMk cId="0" sldId="256"/>
            <ac:picMk id="5" creationId="{1C64B236-7C6D-7D61-1AAD-5D69AD0F2CB2}"/>
          </ac:picMkLst>
        </pc:picChg>
        <pc:picChg chg="add mod modCrop">
          <ac:chgData name="Lauren Cohen" userId="S::lcohen7@students.kennesaw.edu::fa535964-a543-4d1d-920f-d381ba7735cf" providerId="AD" clId="Web-{816E36DC-0E9D-8609-DB2E-7C534CF838F9}" dt="2022-11-14T20:45:09.090" v="22" actId="14100"/>
          <ac:picMkLst>
            <pc:docMk/>
            <pc:sldMk cId="0" sldId="256"/>
            <ac:picMk id="7" creationId="{EBEFA7D4-C711-3DB4-AF9A-508EBECD324E}"/>
          </ac:picMkLst>
        </pc:picChg>
        <pc:picChg chg="del">
          <ac:chgData name="Lauren Cohen" userId="S::lcohen7@students.kennesaw.edu::fa535964-a543-4d1d-920f-d381ba7735cf" providerId="AD" clId="Web-{816E36DC-0E9D-8609-DB2E-7C534CF838F9}" dt="2022-11-14T20:43:33.665" v="1"/>
          <ac:picMkLst>
            <pc:docMk/>
            <pc:sldMk cId="0" sldId="256"/>
            <ac:picMk id="19" creationId="{E0C7A1D2-EF78-DCAB-628B-076D9691845A}"/>
          </ac:picMkLst>
        </pc:picChg>
      </pc:sldChg>
    </pc:docChg>
  </pc:docChgLst>
  <pc:docChgLst>
    <pc:chgData name="Lauren Cohen" userId="S::lcohen7@students.kennesaw.edu::fa535964-a543-4d1d-920f-d381ba7735cf" providerId="AD" clId="Web-{F5B474F2-71FF-63FC-BBE6-20F03A55B731}"/>
    <pc:docChg chg="modSld">
      <pc:chgData name="Lauren Cohen" userId="S::lcohen7@students.kennesaw.edu::fa535964-a543-4d1d-920f-d381ba7735cf" providerId="AD" clId="Web-{F5B474F2-71FF-63FC-BBE6-20F03A55B731}" dt="2022-04-15T21:56:11.784" v="589" actId="20577"/>
      <pc:docMkLst>
        <pc:docMk/>
      </pc:docMkLst>
      <pc:sldChg chg="addSp delSp modSp">
        <pc:chgData name="Lauren Cohen" userId="S::lcohen7@students.kennesaw.edu::fa535964-a543-4d1d-920f-d381ba7735cf" providerId="AD" clId="Web-{F5B474F2-71FF-63FC-BBE6-20F03A55B731}" dt="2022-04-15T21:56:11.784" v="589" actId="20577"/>
        <pc:sldMkLst>
          <pc:docMk/>
          <pc:sldMk cId="0" sldId="256"/>
        </pc:sldMkLst>
        <pc:spChg chg="mod">
          <ac:chgData name="Lauren Cohen" userId="S::lcohen7@students.kennesaw.edu::fa535964-a543-4d1d-920f-d381ba7735cf" providerId="AD" clId="Web-{F5B474F2-71FF-63FC-BBE6-20F03A55B731}" dt="2022-04-15T21:29:55.505" v="5" actId="20577"/>
          <ac:spMkLst>
            <pc:docMk/>
            <pc:sldMk cId="0" sldId="256"/>
            <ac:spMk id="2" creationId="{00000000-0000-0000-0000-000000000000}"/>
          </ac:spMkLst>
        </pc:spChg>
        <pc:spChg chg="mod">
          <ac:chgData name="Lauren Cohen" userId="S::lcohen7@students.kennesaw.edu::fa535964-a543-4d1d-920f-d381ba7735cf" providerId="AD" clId="Web-{F5B474F2-71FF-63FC-BBE6-20F03A55B731}" dt="2022-04-15T21:29:45.161" v="2" actId="20577"/>
          <ac:spMkLst>
            <pc:docMk/>
            <pc:sldMk cId="0" sldId="256"/>
            <ac:spMk id="48" creationId="{00000000-0000-0000-0000-000000000000}"/>
          </ac:spMkLst>
        </pc:spChg>
        <pc:spChg chg="mod">
          <ac:chgData name="Lauren Cohen" userId="S::lcohen7@students.kennesaw.edu::fa535964-a543-4d1d-920f-d381ba7735cf" providerId="AD" clId="Web-{F5B474F2-71FF-63FC-BBE6-20F03A55B731}" dt="2022-04-15T21:56:11.784" v="589" actId="20577"/>
          <ac:spMkLst>
            <pc:docMk/>
            <pc:sldMk cId="0" sldId="256"/>
            <ac:spMk id="50" creationId="{00000000-0000-0000-0000-000000000000}"/>
          </ac:spMkLst>
        </pc:spChg>
        <pc:picChg chg="add del">
          <ac:chgData name="Lauren Cohen" userId="S::lcohen7@students.kennesaw.edu::fa535964-a543-4d1d-920f-d381ba7735cf" providerId="AD" clId="Web-{F5B474F2-71FF-63FC-BBE6-20F03A55B731}" dt="2022-04-15T21:54:50.250" v="399"/>
          <ac:picMkLst>
            <pc:docMk/>
            <pc:sldMk cId="0" sldId="256"/>
            <ac:picMk id="6" creationId="{1056BD84-79CE-8C10-525E-12C710E811B9}"/>
          </ac:picMkLst>
        </pc:picChg>
      </pc:sldChg>
    </pc:docChg>
  </pc:docChgLst>
  <pc:docChgLst>
    <pc:chgData name="Lillian King" userId="S::lking90@students.kennesaw.edu::f50ea7b8-bdf0-4bc5-8a4d-ab8d88ebbba9" providerId="AD" clId="Web-{B2A2B0EB-A589-9323-3E39-D332D022A2F5}"/>
    <pc:docChg chg="modSld">
      <pc:chgData name="Lillian King" userId="S::lking90@students.kennesaw.edu::f50ea7b8-bdf0-4bc5-8a4d-ab8d88ebbba9" providerId="AD" clId="Web-{B2A2B0EB-A589-9323-3E39-D332D022A2F5}" dt="2022-04-18T19:41:03.876" v="3" actId="20577"/>
      <pc:docMkLst>
        <pc:docMk/>
      </pc:docMkLst>
      <pc:sldChg chg="modSp">
        <pc:chgData name="Lillian King" userId="S::lking90@students.kennesaw.edu::f50ea7b8-bdf0-4bc5-8a4d-ab8d88ebbba9" providerId="AD" clId="Web-{B2A2B0EB-A589-9323-3E39-D332D022A2F5}" dt="2022-04-18T19:41:03.876" v="3" actId="20577"/>
        <pc:sldMkLst>
          <pc:docMk/>
          <pc:sldMk cId="0" sldId="256"/>
        </pc:sldMkLst>
        <pc:spChg chg="mod">
          <ac:chgData name="Lillian King" userId="S::lking90@students.kennesaw.edu::f50ea7b8-bdf0-4bc5-8a4d-ab8d88ebbba9" providerId="AD" clId="Web-{B2A2B0EB-A589-9323-3E39-D332D022A2F5}" dt="2022-04-18T19:41:03.876" v="3" actId="20577"/>
          <ac:spMkLst>
            <pc:docMk/>
            <pc:sldMk cId="0" sldId="256"/>
            <ac:spMk id="28" creationId="{00000000-0000-0000-0000-000000000000}"/>
          </ac:spMkLst>
        </pc:spChg>
      </pc:sldChg>
    </pc:docChg>
  </pc:docChgLst>
  <pc:docChgLst>
    <pc:chgData name="Lillian King" userId="S::lking90@students.kennesaw.edu::f50ea7b8-bdf0-4bc5-8a4d-ab8d88ebbba9" providerId="AD" clId="Web-{496CE3AF-DC83-6067-3A1F-FEB5735756F8}"/>
    <pc:docChg chg="modSld">
      <pc:chgData name="Lillian King" userId="S::lking90@students.kennesaw.edu::f50ea7b8-bdf0-4bc5-8a4d-ab8d88ebbba9" providerId="AD" clId="Web-{496CE3AF-DC83-6067-3A1F-FEB5735756F8}" dt="2022-04-20T20:05:40.613" v="4" actId="20577"/>
      <pc:docMkLst>
        <pc:docMk/>
      </pc:docMkLst>
      <pc:sldChg chg="modSp">
        <pc:chgData name="Lillian King" userId="S::lking90@students.kennesaw.edu::f50ea7b8-bdf0-4bc5-8a4d-ab8d88ebbba9" providerId="AD" clId="Web-{496CE3AF-DC83-6067-3A1F-FEB5735756F8}" dt="2022-04-20T20:05:40.613" v="4" actId="20577"/>
        <pc:sldMkLst>
          <pc:docMk/>
          <pc:sldMk cId="0" sldId="256"/>
        </pc:sldMkLst>
        <pc:spChg chg="mod">
          <ac:chgData name="Lillian King" userId="S::lking90@students.kennesaw.edu::f50ea7b8-bdf0-4bc5-8a4d-ab8d88ebbba9" providerId="AD" clId="Web-{496CE3AF-DC83-6067-3A1F-FEB5735756F8}" dt="2022-04-20T20:05:40.613" v="4" actId="20577"/>
          <ac:spMkLst>
            <pc:docMk/>
            <pc:sldMk cId="0" sldId="256"/>
            <ac:spMk id="28" creationId="{00000000-0000-0000-0000-000000000000}"/>
          </ac:spMkLst>
        </pc:spChg>
      </pc:sldChg>
    </pc:docChg>
  </pc:docChgLst>
  <pc:docChgLst>
    <pc:chgData name="Lauren Cohen" userId="S::lcohen7@students.kennesaw.edu::fa535964-a543-4d1d-920f-d381ba7735cf" providerId="AD" clId="Web-{3711F91E-5C24-3CAA-E303-2860F8A07774}"/>
    <pc:docChg chg="modSld">
      <pc:chgData name="Lauren Cohen" userId="S::lcohen7@students.kennesaw.edu::fa535964-a543-4d1d-920f-d381ba7735cf" providerId="AD" clId="Web-{3711F91E-5C24-3CAA-E303-2860F8A07774}" dt="2022-04-11T20:39:07.890" v="2" actId="20577"/>
      <pc:docMkLst>
        <pc:docMk/>
      </pc:docMkLst>
      <pc:sldChg chg="modSp">
        <pc:chgData name="Lauren Cohen" userId="S::lcohen7@students.kennesaw.edu::fa535964-a543-4d1d-920f-d381ba7735cf" providerId="AD" clId="Web-{3711F91E-5C24-3CAA-E303-2860F8A07774}" dt="2022-04-11T20:39:07.890" v="2" actId="20577"/>
        <pc:sldMkLst>
          <pc:docMk/>
          <pc:sldMk cId="0" sldId="256"/>
        </pc:sldMkLst>
        <pc:spChg chg="mod">
          <ac:chgData name="Lauren Cohen" userId="S::lcohen7@students.kennesaw.edu::fa535964-a543-4d1d-920f-d381ba7735cf" providerId="AD" clId="Web-{3711F91E-5C24-3CAA-E303-2860F8A07774}" dt="2022-04-11T20:39:07.890" v="2" actId="20577"/>
          <ac:spMkLst>
            <pc:docMk/>
            <pc:sldMk cId="0" sldId="256"/>
            <ac:spMk id="1032" creationId="{00000000-0000-0000-0000-000000000000}"/>
          </ac:spMkLst>
        </pc:spChg>
      </pc:sldChg>
    </pc:docChg>
  </pc:docChgLst>
  <pc:docChgLst>
    <pc:chgData name="Lauren Cohen" userId="S::lcohen7@students.kennesaw.edu::fa535964-a543-4d1d-920f-d381ba7735cf" providerId="AD" clId="Web-{303F5B8B-C5DD-8331-0258-9211BE17409F}"/>
    <pc:docChg chg="modSld">
      <pc:chgData name="Lauren Cohen" userId="S::lcohen7@students.kennesaw.edu::fa535964-a543-4d1d-920f-d381ba7735cf" providerId="AD" clId="Web-{303F5B8B-C5DD-8331-0258-9211BE17409F}" dt="2022-11-02T20:56:07.964" v="116" actId="14100"/>
      <pc:docMkLst>
        <pc:docMk/>
      </pc:docMkLst>
      <pc:sldChg chg="addSp modSp">
        <pc:chgData name="Lauren Cohen" userId="S::lcohen7@students.kennesaw.edu::fa535964-a543-4d1d-920f-d381ba7735cf" providerId="AD" clId="Web-{303F5B8B-C5DD-8331-0258-9211BE17409F}" dt="2022-11-02T20:56:07.964" v="116" actId="14100"/>
        <pc:sldMkLst>
          <pc:docMk/>
          <pc:sldMk cId="0" sldId="256"/>
        </pc:sldMkLst>
        <pc:spChg chg="mod">
          <ac:chgData name="Lauren Cohen" userId="S::lcohen7@students.kennesaw.edu::fa535964-a543-4d1d-920f-d381ba7735cf" providerId="AD" clId="Web-{303F5B8B-C5DD-8331-0258-9211BE17409F}" dt="2022-11-02T20:54:46.197" v="94" actId="1076"/>
          <ac:spMkLst>
            <pc:docMk/>
            <pc:sldMk cId="0" sldId="256"/>
            <ac:spMk id="2" creationId="{00000000-0000-0000-0000-000000000000}"/>
          </ac:spMkLst>
        </pc:spChg>
        <pc:spChg chg="mod">
          <ac:chgData name="Lauren Cohen" userId="S::lcohen7@students.kennesaw.edu::fa535964-a543-4d1d-920f-d381ba7735cf" providerId="AD" clId="Web-{303F5B8B-C5DD-8331-0258-9211BE17409F}" dt="2022-11-02T20:54:33.118" v="91" actId="1076"/>
          <ac:spMkLst>
            <pc:docMk/>
            <pc:sldMk cId="0" sldId="256"/>
            <ac:spMk id="4" creationId="{09FC5CF9-F3FB-67B7-BA57-28584790CD4C}"/>
          </ac:spMkLst>
        </pc:spChg>
        <pc:spChg chg="mod">
          <ac:chgData name="Lauren Cohen" userId="S::lcohen7@students.kennesaw.edu::fa535964-a543-4d1d-920f-d381ba7735cf" providerId="AD" clId="Web-{303F5B8B-C5DD-8331-0258-9211BE17409F}" dt="2022-11-02T20:51:20.926" v="26" actId="1076"/>
          <ac:spMkLst>
            <pc:docMk/>
            <pc:sldMk cId="0" sldId="256"/>
            <ac:spMk id="27" creationId="{00000000-0000-0000-0000-000000000000}"/>
          </ac:spMkLst>
        </pc:spChg>
        <pc:spChg chg="mod">
          <ac:chgData name="Lauren Cohen" userId="S::lcohen7@students.kennesaw.edu::fa535964-a543-4d1d-920f-d381ba7735cf" providerId="AD" clId="Web-{303F5B8B-C5DD-8331-0258-9211BE17409F}" dt="2022-11-02T20:53:39.164" v="59" actId="1076"/>
          <ac:spMkLst>
            <pc:docMk/>
            <pc:sldMk cId="0" sldId="256"/>
            <ac:spMk id="28" creationId="{00000000-0000-0000-0000-000000000000}"/>
          </ac:spMkLst>
        </pc:spChg>
        <pc:spChg chg="mod">
          <ac:chgData name="Lauren Cohen" userId="S::lcohen7@students.kennesaw.edu::fa535964-a543-4d1d-920f-d381ba7735cf" providerId="AD" clId="Web-{303F5B8B-C5DD-8331-0258-9211BE17409F}" dt="2022-11-02T20:52:44.928" v="53" actId="14100"/>
          <ac:spMkLst>
            <pc:docMk/>
            <pc:sldMk cId="0" sldId="256"/>
            <ac:spMk id="48" creationId="{00000000-0000-0000-0000-000000000000}"/>
          </ac:spMkLst>
        </pc:spChg>
        <pc:spChg chg="mod">
          <ac:chgData name="Lauren Cohen" userId="S::lcohen7@students.kennesaw.edu::fa535964-a543-4d1d-920f-d381ba7735cf" providerId="AD" clId="Web-{303F5B8B-C5DD-8331-0258-9211BE17409F}" dt="2022-11-02T20:53:57.773" v="68" actId="20577"/>
          <ac:spMkLst>
            <pc:docMk/>
            <pc:sldMk cId="0" sldId="256"/>
            <ac:spMk id="50" creationId="{00000000-0000-0000-0000-000000000000}"/>
          </ac:spMkLst>
        </pc:spChg>
        <pc:spChg chg="mod">
          <ac:chgData name="Lauren Cohen" userId="S::lcohen7@students.kennesaw.edu::fa535964-a543-4d1d-920f-d381ba7735cf" providerId="AD" clId="Web-{303F5B8B-C5DD-8331-0258-9211BE17409F}" dt="2022-11-02T20:54:29.774" v="90" actId="1076"/>
          <ac:spMkLst>
            <pc:docMk/>
            <pc:sldMk cId="0" sldId="256"/>
            <ac:spMk id="1032" creationId="{00000000-0000-0000-0000-000000000000}"/>
          </ac:spMkLst>
        </pc:spChg>
        <pc:spChg chg="mod">
          <ac:chgData name="Lauren Cohen" userId="S::lcohen7@students.kennesaw.edu::fa535964-a543-4d1d-920f-d381ba7735cf" providerId="AD" clId="Web-{303F5B8B-C5DD-8331-0258-9211BE17409F}" dt="2022-11-02T20:50:25.081" v="1" actId="20577"/>
          <ac:spMkLst>
            <pc:docMk/>
            <pc:sldMk cId="0" sldId="256"/>
            <ac:spMk id="1037" creationId="{00000000-0000-0000-0000-000000000000}"/>
          </ac:spMkLst>
        </pc:spChg>
        <pc:grpChg chg="mod">
          <ac:chgData name="Lauren Cohen" userId="S::lcohen7@students.kennesaw.edu::fa535964-a543-4d1d-920f-d381ba7735cf" providerId="AD" clId="Web-{303F5B8B-C5DD-8331-0258-9211BE17409F}" dt="2022-11-02T20:52:39.209" v="51" actId="1076"/>
          <ac:grpSpMkLst>
            <pc:docMk/>
            <pc:sldMk cId="0" sldId="256"/>
            <ac:grpSpMk id="12" creationId="{00000000-0000-0000-0000-000000000000}"/>
          </ac:grpSpMkLst>
        </pc:grpChg>
        <pc:grpChg chg="mod">
          <ac:chgData name="Lauren Cohen" userId="S::lcohen7@students.kennesaw.edu::fa535964-a543-4d1d-920f-d381ba7735cf" providerId="AD" clId="Web-{303F5B8B-C5DD-8331-0258-9211BE17409F}" dt="2022-11-02T20:53:16.273" v="55" actId="1076"/>
          <ac:grpSpMkLst>
            <pc:docMk/>
            <pc:sldMk cId="0" sldId="256"/>
            <ac:grpSpMk id="13" creationId="{00000000-0000-0000-0000-000000000000}"/>
          </ac:grpSpMkLst>
        </pc:grpChg>
        <pc:grpChg chg="mod">
          <ac:chgData name="Lauren Cohen" userId="S::lcohen7@students.kennesaw.edu::fa535964-a543-4d1d-920f-d381ba7735cf" providerId="AD" clId="Web-{303F5B8B-C5DD-8331-0258-9211BE17409F}" dt="2022-11-02T20:54:55.025" v="96" actId="14100"/>
          <ac:grpSpMkLst>
            <pc:docMk/>
            <pc:sldMk cId="0" sldId="256"/>
            <ac:grpSpMk id="14" creationId="{00000000-0000-0000-0000-000000000000}"/>
          </ac:grpSpMkLst>
        </pc:grpChg>
        <pc:picChg chg="add mod">
          <ac:chgData name="Lauren Cohen" userId="S::lcohen7@students.kennesaw.edu::fa535964-a543-4d1d-920f-d381ba7735cf" providerId="AD" clId="Web-{303F5B8B-C5DD-8331-0258-9211BE17409F}" dt="2022-11-02T20:55:04.838" v="99" actId="1076"/>
          <ac:picMkLst>
            <pc:docMk/>
            <pc:sldMk cId="0" sldId="256"/>
            <ac:picMk id="5" creationId="{F07D000E-D7E4-F97B-1C4B-AC3A5D8C9A26}"/>
          </ac:picMkLst>
        </pc:picChg>
        <pc:picChg chg="add mod">
          <ac:chgData name="Lauren Cohen" userId="S::lcohen7@students.kennesaw.edu::fa535964-a543-4d1d-920f-d381ba7735cf" providerId="AD" clId="Web-{303F5B8B-C5DD-8331-0258-9211BE17409F}" dt="2022-11-02T20:55:14.728" v="101" actId="14100"/>
          <ac:picMkLst>
            <pc:docMk/>
            <pc:sldMk cId="0" sldId="256"/>
            <ac:picMk id="7" creationId="{2E209246-3B00-017E-A5C0-0CFB9081BA1D}"/>
          </ac:picMkLst>
        </pc:picChg>
        <pc:picChg chg="add mod">
          <ac:chgData name="Lauren Cohen" userId="S::lcohen7@students.kennesaw.edu::fa535964-a543-4d1d-920f-d381ba7735cf" providerId="AD" clId="Web-{303F5B8B-C5DD-8331-0258-9211BE17409F}" dt="2022-11-02T20:55:31.135" v="105" actId="1076"/>
          <ac:picMkLst>
            <pc:docMk/>
            <pc:sldMk cId="0" sldId="256"/>
            <ac:picMk id="8" creationId="{3665DE3D-FA0E-6A6A-4A96-24FBB280AA42}"/>
          </ac:picMkLst>
        </pc:picChg>
        <pc:picChg chg="add mod">
          <ac:chgData name="Lauren Cohen" userId="S::lcohen7@students.kennesaw.edu::fa535964-a543-4d1d-920f-d381ba7735cf" providerId="AD" clId="Web-{303F5B8B-C5DD-8331-0258-9211BE17409F}" dt="2022-11-02T20:55:40.838" v="108" actId="1076"/>
          <ac:picMkLst>
            <pc:docMk/>
            <pc:sldMk cId="0" sldId="256"/>
            <ac:picMk id="9" creationId="{37090542-9F9B-84B8-EC00-94B97A390576}"/>
          </ac:picMkLst>
        </pc:picChg>
        <pc:picChg chg="add mod">
          <ac:chgData name="Lauren Cohen" userId="S::lcohen7@students.kennesaw.edu::fa535964-a543-4d1d-920f-d381ba7735cf" providerId="AD" clId="Web-{303F5B8B-C5DD-8331-0258-9211BE17409F}" dt="2022-11-02T20:56:07.964" v="116" actId="14100"/>
          <ac:picMkLst>
            <pc:docMk/>
            <pc:sldMk cId="0" sldId="256"/>
            <ac:picMk id="11" creationId="{995A1D8A-1F7B-A008-D5D8-34BDA532FF68}"/>
          </ac:picMkLst>
        </pc:picChg>
      </pc:sldChg>
    </pc:docChg>
  </pc:docChgLst>
  <pc:docChgLst>
    <pc:chgData name="Lillian King" userId="S::lking90@students.kennesaw.edu::f50ea7b8-bdf0-4bc5-8a4d-ab8d88ebbba9" providerId="AD" clId="Web-{8A42D9AD-80FC-9C14-DC3D-8D5E999FCC39}"/>
    <pc:docChg chg="modSld">
      <pc:chgData name="Lillian King" userId="S::lking90@students.kennesaw.edu::f50ea7b8-bdf0-4bc5-8a4d-ab8d88ebbba9" providerId="AD" clId="Web-{8A42D9AD-80FC-9C14-DC3D-8D5E999FCC39}" dt="2022-04-18T19:38:51.218" v="1142" actId="20577"/>
      <pc:docMkLst>
        <pc:docMk/>
      </pc:docMkLst>
      <pc:sldChg chg="modSp">
        <pc:chgData name="Lillian King" userId="S::lking90@students.kennesaw.edu::f50ea7b8-bdf0-4bc5-8a4d-ab8d88ebbba9" providerId="AD" clId="Web-{8A42D9AD-80FC-9C14-DC3D-8D5E999FCC39}" dt="2022-04-18T19:38:51.218" v="1142" actId="20577"/>
        <pc:sldMkLst>
          <pc:docMk/>
          <pc:sldMk cId="0" sldId="256"/>
        </pc:sldMkLst>
        <pc:spChg chg="mod">
          <ac:chgData name="Lillian King" userId="S::lking90@students.kennesaw.edu::f50ea7b8-bdf0-4bc5-8a4d-ab8d88ebbba9" providerId="AD" clId="Web-{8A42D9AD-80FC-9C14-DC3D-8D5E999FCC39}" dt="2022-04-18T18:55:10.822" v="1048" actId="20577"/>
          <ac:spMkLst>
            <pc:docMk/>
            <pc:sldMk cId="0" sldId="256"/>
            <ac:spMk id="2" creationId="{00000000-0000-0000-0000-000000000000}"/>
          </ac:spMkLst>
        </pc:spChg>
        <pc:spChg chg="mod">
          <ac:chgData name="Lillian King" userId="S::lking90@students.kennesaw.edu::f50ea7b8-bdf0-4bc5-8a4d-ab8d88ebbba9" providerId="AD" clId="Web-{8A42D9AD-80FC-9C14-DC3D-8D5E999FCC39}" dt="2022-04-18T19:38:51.218" v="1142" actId="20577"/>
          <ac:spMkLst>
            <pc:docMk/>
            <pc:sldMk cId="0" sldId="256"/>
            <ac:spMk id="28" creationId="{00000000-0000-0000-0000-000000000000}"/>
          </ac:spMkLst>
        </pc:spChg>
        <pc:spChg chg="mod">
          <ac:chgData name="Lillian King" userId="S::lking90@students.kennesaw.edu::f50ea7b8-bdf0-4bc5-8a4d-ab8d88ebbba9" providerId="AD" clId="Web-{8A42D9AD-80FC-9C14-DC3D-8D5E999FCC39}" dt="2022-04-15T16:37:04.681" v="292" actId="20577"/>
          <ac:spMkLst>
            <pc:docMk/>
            <pc:sldMk cId="0" sldId="256"/>
            <ac:spMk id="48" creationId="{00000000-0000-0000-0000-000000000000}"/>
          </ac:spMkLst>
        </pc:spChg>
        <pc:spChg chg="mod">
          <ac:chgData name="Lillian King" userId="S::lking90@students.kennesaw.edu::f50ea7b8-bdf0-4bc5-8a4d-ab8d88ebbba9" providerId="AD" clId="Web-{8A42D9AD-80FC-9C14-DC3D-8D5E999FCC39}" dt="2022-04-14T20:17:21.545" v="19" actId="20577"/>
          <ac:spMkLst>
            <pc:docMk/>
            <pc:sldMk cId="0" sldId="256"/>
            <ac:spMk id="1037" creationId="{00000000-0000-0000-0000-000000000000}"/>
          </ac:spMkLst>
        </pc:spChg>
      </pc:sldChg>
    </pc:docChg>
  </pc:docChgLst>
  <pc:docChgLst>
    <pc:chgData name="Lauren Cohen" userId="S::lcohen7@students.kennesaw.edu::fa535964-a543-4d1d-920f-d381ba7735cf" providerId="AD" clId="Web-{3EAD113C-B152-92BE-93AB-EEA43CA248C9}"/>
    <pc:docChg chg="modSld">
      <pc:chgData name="Lauren Cohen" userId="S::lcohen7@students.kennesaw.edu::fa535964-a543-4d1d-920f-d381ba7735cf" providerId="AD" clId="Web-{3EAD113C-B152-92BE-93AB-EEA43CA248C9}" dt="2022-11-07T20:26:22.445" v="8" actId="1076"/>
      <pc:docMkLst>
        <pc:docMk/>
      </pc:docMkLst>
      <pc:sldChg chg="modSp">
        <pc:chgData name="Lauren Cohen" userId="S::lcohen7@students.kennesaw.edu::fa535964-a543-4d1d-920f-d381ba7735cf" providerId="AD" clId="Web-{3EAD113C-B152-92BE-93AB-EEA43CA248C9}" dt="2022-11-07T20:26:22.445" v="8" actId="1076"/>
        <pc:sldMkLst>
          <pc:docMk/>
          <pc:sldMk cId="0" sldId="256"/>
        </pc:sldMkLst>
        <pc:spChg chg="mod">
          <ac:chgData name="Lauren Cohen" userId="S::lcohen7@students.kennesaw.edu::fa535964-a543-4d1d-920f-d381ba7735cf" providerId="AD" clId="Web-{3EAD113C-B152-92BE-93AB-EEA43CA248C9}" dt="2022-11-07T20:26:22.445" v="8" actId="1076"/>
          <ac:spMkLst>
            <pc:docMk/>
            <pc:sldMk cId="0" sldId="256"/>
            <ac:spMk id="28" creationId="{00000000-0000-0000-0000-000000000000}"/>
          </ac:spMkLst>
        </pc:spChg>
        <pc:grpChg chg="mod">
          <ac:chgData name="Lauren Cohen" userId="S::lcohen7@students.kennesaw.edu::fa535964-a543-4d1d-920f-d381ba7735cf" providerId="AD" clId="Web-{3EAD113C-B152-92BE-93AB-EEA43CA248C9}" dt="2022-11-07T20:26:15.273" v="7" actId="1076"/>
          <ac:grpSpMkLst>
            <pc:docMk/>
            <pc:sldMk cId="0" sldId="256"/>
            <ac:grpSpMk id="14" creationId="{00000000-0000-0000-0000-000000000000}"/>
          </ac:grpSpMkLst>
        </pc:grpChg>
      </pc:sldChg>
    </pc:docChg>
  </pc:docChgLst>
  <pc:docChgLst>
    <pc:chgData name="Lauren Cohen" userId="S::lcohen7@students.kennesaw.edu::fa535964-a543-4d1d-920f-d381ba7735cf" providerId="AD" clId="Web-{075F3CAC-5583-B722-FC8E-2A3EB6C31663}"/>
    <pc:docChg chg="modSld">
      <pc:chgData name="Lauren Cohen" userId="S::lcohen7@students.kennesaw.edu::fa535964-a543-4d1d-920f-d381ba7735cf" providerId="AD" clId="Web-{075F3CAC-5583-B722-FC8E-2A3EB6C31663}" dt="2022-10-24T20:24:54.824" v="76"/>
      <pc:docMkLst>
        <pc:docMk/>
      </pc:docMkLst>
      <pc:sldChg chg="addSp delSp modSp">
        <pc:chgData name="Lauren Cohen" userId="S::lcohen7@students.kennesaw.edu::fa535964-a543-4d1d-920f-d381ba7735cf" providerId="AD" clId="Web-{075F3CAC-5583-B722-FC8E-2A3EB6C31663}" dt="2022-10-24T20:24:54.824" v="76"/>
        <pc:sldMkLst>
          <pc:docMk/>
          <pc:sldMk cId="0" sldId="256"/>
        </pc:sldMkLst>
        <pc:spChg chg="mod">
          <ac:chgData name="Lauren Cohen" userId="S::lcohen7@students.kennesaw.edu::fa535964-a543-4d1d-920f-d381ba7735cf" providerId="AD" clId="Web-{075F3CAC-5583-B722-FC8E-2A3EB6C31663}" dt="2022-10-24T20:24:41.027" v="75"/>
          <ac:spMkLst>
            <pc:docMk/>
            <pc:sldMk cId="0" sldId="256"/>
            <ac:spMk id="2" creationId="{00000000-0000-0000-0000-000000000000}"/>
          </ac:spMkLst>
        </pc:spChg>
        <pc:spChg chg="mod">
          <ac:chgData name="Lauren Cohen" userId="S::lcohen7@students.kennesaw.edu::fa535964-a543-4d1d-920f-d381ba7735cf" providerId="AD" clId="Web-{075F3CAC-5583-B722-FC8E-2A3EB6C31663}" dt="2022-10-24T20:23:30.025" v="66" actId="20577"/>
          <ac:spMkLst>
            <pc:docMk/>
            <pc:sldMk cId="0" sldId="256"/>
            <ac:spMk id="4" creationId="{09FC5CF9-F3FB-67B7-BA57-28584790CD4C}"/>
          </ac:spMkLst>
        </pc:spChg>
        <pc:spChg chg="del mod topLvl">
          <ac:chgData name="Lauren Cohen" userId="S::lcohen7@students.kennesaw.edu::fa535964-a543-4d1d-920f-d381ba7735cf" providerId="AD" clId="Web-{075F3CAC-5583-B722-FC8E-2A3EB6C31663}" dt="2022-10-24T20:22:06.398" v="52"/>
          <ac:spMkLst>
            <pc:docMk/>
            <pc:sldMk cId="0" sldId="256"/>
            <ac:spMk id="8" creationId="{00000000-0000-0000-0000-000000000000}"/>
          </ac:spMkLst>
        </pc:spChg>
        <pc:spChg chg="del">
          <ac:chgData name="Lauren Cohen" userId="S::lcohen7@students.kennesaw.edu::fa535964-a543-4d1d-920f-d381ba7735cf" providerId="AD" clId="Web-{075F3CAC-5583-B722-FC8E-2A3EB6C31663}" dt="2022-10-24T20:21:38.022" v="43"/>
          <ac:spMkLst>
            <pc:docMk/>
            <pc:sldMk cId="0" sldId="256"/>
            <ac:spMk id="15" creationId="{9EEE4923-3CF7-3E4D-2B7D-F0AC483D0DAB}"/>
          </ac:spMkLst>
        </pc:spChg>
        <pc:spChg chg="del">
          <ac:chgData name="Lauren Cohen" userId="S::lcohen7@students.kennesaw.edu::fa535964-a543-4d1d-920f-d381ba7735cf" providerId="AD" clId="Web-{075F3CAC-5583-B722-FC8E-2A3EB6C31663}" dt="2022-10-24T20:21:33.413" v="39"/>
          <ac:spMkLst>
            <pc:docMk/>
            <pc:sldMk cId="0" sldId="256"/>
            <ac:spMk id="16" creationId="{E8A13476-5BFD-B390-A242-F1FDD73E6C8F}"/>
          </ac:spMkLst>
        </pc:spChg>
        <pc:spChg chg="del">
          <ac:chgData name="Lauren Cohen" userId="S::lcohen7@students.kennesaw.edu::fa535964-a543-4d1d-920f-d381ba7735cf" providerId="AD" clId="Web-{075F3CAC-5583-B722-FC8E-2A3EB6C31663}" dt="2022-10-24T20:21:33.413" v="38"/>
          <ac:spMkLst>
            <pc:docMk/>
            <pc:sldMk cId="0" sldId="256"/>
            <ac:spMk id="17" creationId="{B7208025-CBA4-3B95-BFAB-41DF72FF243E}"/>
          </ac:spMkLst>
        </pc:spChg>
        <pc:spChg chg="del">
          <ac:chgData name="Lauren Cohen" userId="S::lcohen7@students.kennesaw.edu::fa535964-a543-4d1d-920f-d381ba7735cf" providerId="AD" clId="Web-{075F3CAC-5583-B722-FC8E-2A3EB6C31663}" dt="2022-10-24T20:21:33.413" v="37"/>
          <ac:spMkLst>
            <pc:docMk/>
            <pc:sldMk cId="0" sldId="256"/>
            <ac:spMk id="18" creationId="{637F91EE-DDB2-CAAA-74B6-9F6990EBE312}"/>
          </ac:spMkLst>
        </pc:spChg>
        <pc:spChg chg="del">
          <ac:chgData name="Lauren Cohen" userId="S::lcohen7@students.kennesaw.edu::fa535964-a543-4d1d-920f-d381ba7735cf" providerId="AD" clId="Web-{075F3CAC-5583-B722-FC8E-2A3EB6C31663}" dt="2022-10-24T20:21:33.413" v="34"/>
          <ac:spMkLst>
            <pc:docMk/>
            <pc:sldMk cId="0" sldId="256"/>
            <ac:spMk id="22" creationId="{1E352A4B-EDB3-6E5E-2097-EB810974EA1D}"/>
          </ac:spMkLst>
        </pc:spChg>
        <pc:spChg chg="del">
          <ac:chgData name="Lauren Cohen" userId="S::lcohen7@students.kennesaw.edu::fa535964-a543-4d1d-920f-d381ba7735cf" providerId="AD" clId="Web-{075F3CAC-5583-B722-FC8E-2A3EB6C31663}" dt="2022-10-24T20:21:33.413" v="33"/>
          <ac:spMkLst>
            <pc:docMk/>
            <pc:sldMk cId="0" sldId="256"/>
            <ac:spMk id="23" creationId="{BEF7E4A4-E263-96FB-E266-B0BA78BA2D12}"/>
          </ac:spMkLst>
        </pc:spChg>
        <pc:spChg chg="del">
          <ac:chgData name="Lauren Cohen" userId="S::lcohen7@students.kennesaw.edu::fa535964-a543-4d1d-920f-d381ba7735cf" providerId="AD" clId="Web-{075F3CAC-5583-B722-FC8E-2A3EB6C31663}" dt="2022-10-24T20:21:33.413" v="32"/>
          <ac:spMkLst>
            <pc:docMk/>
            <pc:sldMk cId="0" sldId="256"/>
            <ac:spMk id="24" creationId="{815EED96-0A23-D5D4-1159-CB0018E5A9B9}"/>
          </ac:spMkLst>
        </pc:spChg>
        <pc:spChg chg="mod">
          <ac:chgData name="Lauren Cohen" userId="S::lcohen7@students.kennesaw.edu::fa535964-a543-4d1d-920f-d381ba7735cf" providerId="AD" clId="Web-{075F3CAC-5583-B722-FC8E-2A3EB6C31663}" dt="2022-10-24T20:23:51.401" v="70"/>
          <ac:spMkLst>
            <pc:docMk/>
            <pc:sldMk cId="0" sldId="256"/>
            <ac:spMk id="26" creationId="{00000000-0000-0000-0000-000000000000}"/>
          </ac:spMkLst>
        </pc:spChg>
        <pc:spChg chg="mod">
          <ac:chgData name="Lauren Cohen" userId="S::lcohen7@students.kennesaw.edu::fa535964-a543-4d1d-920f-d381ba7735cf" providerId="AD" clId="Web-{075F3CAC-5583-B722-FC8E-2A3EB6C31663}" dt="2022-10-24T20:24:34.527" v="73"/>
          <ac:spMkLst>
            <pc:docMk/>
            <pc:sldMk cId="0" sldId="256"/>
            <ac:spMk id="27" creationId="{00000000-0000-0000-0000-000000000000}"/>
          </ac:spMkLst>
        </pc:spChg>
        <pc:spChg chg="mod">
          <ac:chgData name="Lauren Cohen" userId="S::lcohen7@students.kennesaw.edu::fa535964-a543-4d1d-920f-d381ba7735cf" providerId="AD" clId="Web-{075F3CAC-5583-B722-FC8E-2A3EB6C31663}" dt="2022-10-24T20:21:06.350" v="27" actId="20577"/>
          <ac:spMkLst>
            <pc:docMk/>
            <pc:sldMk cId="0" sldId="256"/>
            <ac:spMk id="28" creationId="{00000000-0000-0000-0000-000000000000}"/>
          </ac:spMkLst>
        </pc:spChg>
        <pc:spChg chg="del">
          <ac:chgData name="Lauren Cohen" userId="S::lcohen7@students.kennesaw.edu::fa535964-a543-4d1d-920f-d381ba7735cf" providerId="AD" clId="Web-{075F3CAC-5583-B722-FC8E-2A3EB6C31663}" dt="2022-10-24T20:21:38.022" v="42"/>
          <ac:spMkLst>
            <pc:docMk/>
            <pc:sldMk cId="0" sldId="256"/>
            <ac:spMk id="32" creationId="{E995F663-3F84-660F-9BB8-7DF44C79457F}"/>
          </ac:spMkLst>
        </pc:spChg>
        <pc:spChg chg="mod">
          <ac:chgData name="Lauren Cohen" userId="S::lcohen7@students.kennesaw.edu::fa535964-a543-4d1d-920f-d381ba7735cf" providerId="AD" clId="Web-{075F3CAC-5583-B722-FC8E-2A3EB6C31663}" dt="2022-10-24T20:24:02.401" v="71"/>
          <ac:spMkLst>
            <pc:docMk/>
            <pc:sldMk cId="0" sldId="256"/>
            <ac:spMk id="48" creationId="{00000000-0000-0000-0000-000000000000}"/>
          </ac:spMkLst>
        </pc:spChg>
        <pc:spChg chg="mod">
          <ac:chgData name="Lauren Cohen" userId="S::lcohen7@students.kennesaw.edu::fa535964-a543-4d1d-920f-d381ba7735cf" providerId="AD" clId="Web-{075F3CAC-5583-B722-FC8E-2A3EB6C31663}" dt="2022-10-24T20:21:58.101" v="48" actId="20577"/>
          <ac:spMkLst>
            <pc:docMk/>
            <pc:sldMk cId="0" sldId="256"/>
            <ac:spMk id="50" creationId="{00000000-0000-0000-0000-000000000000}"/>
          </ac:spMkLst>
        </pc:spChg>
        <pc:spChg chg="mod">
          <ac:chgData name="Lauren Cohen" userId="S::lcohen7@students.kennesaw.edu::fa535964-a543-4d1d-920f-d381ba7735cf" providerId="AD" clId="Web-{075F3CAC-5583-B722-FC8E-2A3EB6C31663}" dt="2022-10-24T20:20:30.114" v="15" actId="20577"/>
          <ac:spMkLst>
            <pc:docMk/>
            <pc:sldMk cId="0" sldId="256"/>
            <ac:spMk id="1027" creationId="{00000000-0000-0000-0000-000000000000}"/>
          </ac:spMkLst>
        </pc:spChg>
        <pc:spChg chg="mod">
          <ac:chgData name="Lauren Cohen" userId="S::lcohen7@students.kennesaw.edu::fa535964-a543-4d1d-920f-d381ba7735cf" providerId="AD" clId="Web-{075F3CAC-5583-B722-FC8E-2A3EB6C31663}" dt="2022-10-24T20:23:51.370" v="69"/>
          <ac:spMkLst>
            <pc:docMk/>
            <pc:sldMk cId="0" sldId="256"/>
            <ac:spMk id="1030" creationId="{00000000-0000-0000-0000-000000000000}"/>
          </ac:spMkLst>
        </pc:spChg>
        <pc:spChg chg="mod">
          <ac:chgData name="Lauren Cohen" userId="S::lcohen7@students.kennesaw.edu::fa535964-a543-4d1d-920f-d381ba7735cf" providerId="AD" clId="Web-{075F3CAC-5583-B722-FC8E-2A3EB6C31663}" dt="2022-10-24T20:24:30.855" v="72"/>
          <ac:spMkLst>
            <pc:docMk/>
            <pc:sldMk cId="0" sldId="256"/>
            <ac:spMk id="1031" creationId="{00000000-0000-0000-0000-000000000000}"/>
          </ac:spMkLst>
        </pc:spChg>
        <pc:spChg chg="mod topLvl">
          <ac:chgData name="Lauren Cohen" userId="S::lcohen7@students.kennesaw.edu::fa535964-a543-4d1d-920f-d381ba7735cf" providerId="AD" clId="Web-{075F3CAC-5583-B722-FC8E-2A3EB6C31663}" dt="2022-10-24T20:24:54.824" v="76"/>
          <ac:spMkLst>
            <pc:docMk/>
            <pc:sldMk cId="0" sldId="256"/>
            <ac:spMk id="1032" creationId="{00000000-0000-0000-0000-000000000000}"/>
          </ac:spMkLst>
        </pc:spChg>
        <pc:spChg chg="mod">
          <ac:chgData name="Lauren Cohen" userId="S::lcohen7@students.kennesaw.edu::fa535964-a543-4d1d-920f-d381ba7735cf" providerId="AD" clId="Web-{075F3CAC-5583-B722-FC8E-2A3EB6C31663}" dt="2022-10-24T20:23:48.713" v="67"/>
          <ac:spMkLst>
            <pc:docMk/>
            <pc:sldMk cId="0" sldId="256"/>
            <ac:spMk id="1037" creationId="{00000000-0000-0000-0000-000000000000}"/>
          </ac:spMkLst>
        </pc:spChg>
        <pc:grpChg chg="del">
          <ac:chgData name="Lauren Cohen" userId="S::lcohen7@students.kennesaw.edu::fa535964-a543-4d1d-920f-d381ba7735cf" providerId="AD" clId="Web-{075F3CAC-5583-B722-FC8E-2A3EB6C31663}" dt="2022-10-24T20:22:06.398" v="52"/>
          <ac:grpSpMkLst>
            <pc:docMk/>
            <pc:sldMk cId="0" sldId="256"/>
            <ac:grpSpMk id="11" creationId="{00000000-0000-0000-0000-000000000000}"/>
          </ac:grpSpMkLst>
        </pc:grpChg>
        <pc:picChg chg="del">
          <ac:chgData name="Lauren Cohen" userId="S::lcohen7@students.kennesaw.edu::fa535964-a543-4d1d-920f-d381ba7735cf" providerId="AD" clId="Web-{075F3CAC-5583-B722-FC8E-2A3EB6C31663}" dt="2022-10-24T20:21:33.413" v="41"/>
          <ac:picMkLst>
            <pc:docMk/>
            <pc:sldMk cId="0" sldId="256"/>
            <ac:picMk id="5" creationId="{93732096-C2DA-1CAC-B5BE-E5226B67F557}"/>
          </ac:picMkLst>
        </pc:picChg>
        <pc:picChg chg="add mod">
          <ac:chgData name="Lauren Cohen" userId="S::lcohen7@students.kennesaw.edu::fa535964-a543-4d1d-920f-d381ba7735cf" providerId="AD" clId="Web-{075F3CAC-5583-B722-FC8E-2A3EB6C31663}" dt="2022-10-24T20:20:56.615" v="23" actId="1076"/>
          <ac:picMkLst>
            <pc:docMk/>
            <pc:sldMk cId="0" sldId="256"/>
            <ac:picMk id="6" creationId="{8B7A531E-29D5-25FC-AD31-768EBC439C9B}"/>
          </ac:picMkLst>
        </pc:picChg>
        <pc:picChg chg="del">
          <ac:chgData name="Lauren Cohen" userId="S::lcohen7@students.kennesaw.edu::fa535964-a543-4d1d-920f-d381ba7735cf" providerId="AD" clId="Web-{075F3CAC-5583-B722-FC8E-2A3EB6C31663}" dt="2022-10-24T20:21:38.022" v="44"/>
          <ac:picMkLst>
            <pc:docMk/>
            <pc:sldMk cId="0" sldId="256"/>
            <ac:picMk id="7" creationId="{9170F5EE-770A-38ED-211C-3BF687E0495F}"/>
          </ac:picMkLst>
        </pc:picChg>
        <pc:picChg chg="del">
          <ac:chgData name="Lauren Cohen" userId="S::lcohen7@students.kennesaw.edu::fa535964-a543-4d1d-920f-d381ba7735cf" providerId="AD" clId="Web-{075F3CAC-5583-B722-FC8E-2A3EB6C31663}" dt="2022-10-24T20:21:33.413" v="40"/>
          <ac:picMkLst>
            <pc:docMk/>
            <pc:sldMk cId="0" sldId="256"/>
            <ac:picMk id="9" creationId="{E38C4D17-7BE0-D005-C5E8-12F1BB99DBAD}"/>
          </ac:picMkLst>
        </pc:picChg>
        <pc:picChg chg="del">
          <ac:chgData name="Lauren Cohen" userId="S::lcohen7@students.kennesaw.edu::fa535964-a543-4d1d-920f-d381ba7735cf" providerId="AD" clId="Web-{075F3CAC-5583-B722-FC8E-2A3EB6C31663}" dt="2022-10-24T20:21:33.413" v="31"/>
          <ac:picMkLst>
            <pc:docMk/>
            <pc:sldMk cId="0" sldId="256"/>
            <ac:picMk id="19" creationId="{EBE7668A-1DE1-B226-9C4C-621B80592F74}"/>
          </ac:picMkLst>
        </pc:picChg>
        <pc:picChg chg="del">
          <ac:chgData name="Lauren Cohen" userId="S::lcohen7@students.kennesaw.edu::fa535964-a543-4d1d-920f-d381ba7735cf" providerId="AD" clId="Web-{075F3CAC-5583-B722-FC8E-2A3EB6C31663}" dt="2022-10-24T20:21:33.413" v="36"/>
          <ac:picMkLst>
            <pc:docMk/>
            <pc:sldMk cId="0" sldId="256"/>
            <ac:picMk id="20" creationId="{5301DAFF-6E82-DC02-9E23-5EA2C31958BE}"/>
          </ac:picMkLst>
        </pc:picChg>
        <pc:picChg chg="del">
          <ac:chgData name="Lauren Cohen" userId="S::lcohen7@students.kennesaw.edu::fa535964-a543-4d1d-920f-d381ba7735cf" providerId="AD" clId="Web-{075F3CAC-5583-B722-FC8E-2A3EB6C31663}" dt="2022-10-24T20:21:33.413" v="35"/>
          <ac:picMkLst>
            <pc:docMk/>
            <pc:sldMk cId="0" sldId="256"/>
            <ac:picMk id="21" creationId="{5031B581-F90D-3151-C345-69B714D68F95}"/>
          </ac:picMkLst>
        </pc:picChg>
        <pc:picChg chg="del">
          <ac:chgData name="Lauren Cohen" userId="S::lcohen7@students.kennesaw.edu::fa535964-a543-4d1d-920f-d381ba7735cf" providerId="AD" clId="Web-{075F3CAC-5583-B722-FC8E-2A3EB6C31663}" dt="2022-10-24T20:21:33.413" v="30"/>
          <ac:picMkLst>
            <pc:docMk/>
            <pc:sldMk cId="0" sldId="256"/>
            <ac:picMk id="30" creationId="{8E721B7B-670C-BB9C-EE4C-3BAAF02921C1}"/>
          </ac:picMkLst>
        </pc:picChg>
        <pc:picChg chg="del">
          <ac:chgData name="Lauren Cohen" userId="S::lcohen7@students.kennesaw.edu::fa535964-a543-4d1d-920f-d381ba7735cf" providerId="AD" clId="Web-{075F3CAC-5583-B722-FC8E-2A3EB6C31663}" dt="2022-10-24T20:20:41.833" v="16"/>
          <ac:picMkLst>
            <pc:docMk/>
            <pc:sldMk cId="0" sldId="256"/>
            <ac:picMk id="1026" creationId="{37AE63E6-5AE2-4099-97CB-7D2FB91BFFEB}"/>
          </ac:picMkLst>
        </pc:picChg>
      </pc:sldChg>
    </pc:docChg>
  </pc:docChgLst>
  <pc:docChgLst>
    <pc:chgData name="Lauren Cohen" userId="S::lcohen7@students.kennesaw.edu::fa535964-a543-4d1d-920f-d381ba7735cf" providerId="AD" clId="Web-{FB8EF75F-7CA0-0468-A0B2-D1BFD05DC2B6}"/>
    <pc:docChg chg="modSld">
      <pc:chgData name="Lauren Cohen" userId="S::lcohen7@students.kennesaw.edu::fa535964-a543-4d1d-920f-d381ba7735cf" providerId="AD" clId="Web-{FB8EF75F-7CA0-0468-A0B2-D1BFD05DC2B6}" dt="2022-11-07T19:42:59.116" v="139" actId="14100"/>
      <pc:docMkLst>
        <pc:docMk/>
      </pc:docMkLst>
      <pc:sldChg chg="addSp delSp modSp">
        <pc:chgData name="Lauren Cohen" userId="S::lcohen7@students.kennesaw.edu::fa535964-a543-4d1d-920f-d381ba7735cf" providerId="AD" clId="Web-{FB8EF75F-7CA0-0468-A0B2-D1BFD05DC2B6}" dt="2022-11-07T19:42:59.116" v="139" actId="14100"/>
        <pc:sldMkLst>
          <pc:docMk/>
          <pc:sldMk cId="0" sldId="256"/>
        </pc:sldMkLst>
        <pc:spChg chg="mod">
          <ac:chgData name="Lauren Cohen" userId="S::lcohen7@students.kennesaw.edu::fa535964-a543-4d1d-920f-d381ba7735cf" providerId="AD" clId="Web-{FB8EF75F-7CA0-0468-A0B2-D1BFD05DC2B6}" dt="2022-11-07T19:20:16.269" v="37" actId="1076"/>
          <ac:spMkLst>
            <pc:docMk/>
            <pc:sldMk cId="0" sldId="256"/>
            <ac:spMk id="2" creationId="{00000000-0000-0000-0000-000000000000}"/>
          </ac:spMkLst>
        </pc:spChg>
        <pc:spChg chg="mod">
          <ac:chgData name="Lauren Cohen" userId="S::lcohen7@students.kennesaw.edu::fa535964-a543-4d1d-920f-d381ba7735cf" providerId="AD" clId="Web-{FB8EF75F-7CA0-0468-A0B2-D1BFD05DC2B6}" dt="2022-11-07T19:20:25.472" v="39" actId="1076"/>
          <ac:spMkLst>
            <pc:docMk/>
            <pc:sldMk cId="0" sldId="256"/>
            <ac:spMk id="27" creationId="{00000000-0000-0000-0000-000000000000}"/>
          </ac:spMkLst>
        </pc:spChg>
        <pc:spChg chg="mod">
          <ac:chgData name="Lauren Cohen" userId="S::lcohen7@students.kennesaw.edu::fa535964-a543-4d1d-920f-d381ba7735cf" providerId="AD" clId="Web-{FB8EF75F-7CA0-0468-A0B2-D1BFD05DC2B6}" dt="2022-11-07T19:21:09.317" v="47" actId="20577"/>
          <ac:spMkLst>
            <pc:docMk/>
            <pc:sldMk cId="0" sldId="256"/>
            <ac:spMk id="28" creationId="{00000000-0000-0000-0000-000000000000}"/>
          </ac:spMkLst>
        </pc:spChg>
        <pc:spChg chg="mod">
          <ac:chgData name="Lauren Cohen" userId="S::lcohen7@students.kennesaw.edu::fa535964-a543-4d1d-920f-d381ba7735cf" providerId="AD" clId="Web-{FB8EF75F-7CA0-0468-A0B2-D1BFD05DC2B6}" dt="2022-11-07T19:19:29.674" v="28" actId="20577"/>
          <ac:spMkLst>
            <pc:docMk/>
            <pc:sldMk cId="0" sldId="256"/>
            <ac:spMk id="50" creationId="{00000000-0000-0000-0000-000000000000}"/>
          </ac:spMkLst>
        </pc:spChg>
        <pc:grpChg chg="mod">
          <ac:chgData name="Lauren Cohen" userId="S::lcohen7@students.kennesaw.edu::fa535964-a543-4d1d-920f-d381ba7735cf" providerId="AD" clId="Web-{FB8EF75F-7CA0-0468-A0B2-D1BFD05DC2B6}" dt="2022-11-07T19:20:17.925" v="38" actId="1076"/>
          <ac:grpSpMkLst>
            <pc:docMk/>
            <pc:sldMk cId="0" sldId="256"/>
            <ac:grpSpMk id="14" creationId="{00000000-0000-0000-0000-000000000000}"/>
          </ac:grpSpMkLst>
        </pc:grpChg>
        <pc:picChg chg="del mod">
          <ac:chgData name="Lauren Cohen" userId="S::lcohen7@students.kennesaw.edu::fa535964-a543-4d1d-920f-d381ba7735cf" providerId="AD" clId="Web-{FB8EF75F-7CA0-0468-A0B2-D1BFD05DC2B6}" dt="2022-11-07T19:39:21.329" v="106"/>
          <ac:picMkLst>
            <pc:docMk/>
            <pc:sldMk cId="0" sldId="256"/>
            <ac:picMk id="5" creationId="{F07D000E-D7E4-F97B-1C4B-AC3A5D8C9A26}"/>
          </ac:picMkLst>
        </pc:picChg>
        <pc:picChg chg="del mod">
          <ac:chgData name="Lauren Cohen" userId="S::lcohen7@students.kennesaw.edu::fa535964-a543-4d1d-920f-d381ba7735cf" providerId="AD" clId="Web-{FB8EF75F-7CA0-0468-A0B2-D1BFD05DC2B6}" dt="2022-11-07T19:40:23.018" v="115"/>
          <ac:picMkLst>
            <pc:docMk/>
            <pc:sldMk cId="0" sldId="256"/>
            <ac:picMk id="7" creationId="{2E209246-3B00-017E-A5C0-0CFB9081BA1D}"/>
          </ac:picMkLst>
        </pc:picChg>
        <pc:picChg chg="mod">
          <ac:chgData name="Lauren Cohen" userId="S::lcohen7@students.kennesaw.edu::fa535964-a543-4d1d-920f-d381ba7735cf" providerId="AD" clId="Web-{FB8EF75F-7CA0-0468-A0B2-D1BFD05DC2B6}" dt="2022-11-07T19:42:42.693" v="136" actId="1076"/>
          <ac:picMkLst>
            <pc:docMk/>
            <pc:sldMk cId="0" sldId="256"/>
            <ac:picMk id="8" creationId="{3665DE3D-FA0E-6A6A-4A96-24FBB280AA42}"/>
          </ac:picMkLst>
        </pc:picChg>
        <pc:picChg chg="mod">
          <ac:chgData name="Lauren Cohen" userId="S::lcohen7@students.kennesaw.edu::fa535964-a543-4d1d-920f-d381ba7735cf" providerId="AD" clId="Web-{FB8EF75F-7CA0-0468-A0B2-D1BFD05DC2B6}" dt="2022-11-07T19:40:43.425" v="120" actId="1076"/>
          <ac:picMkLst>
            <pc:docMk/>
            <pc:sldMk cId="0" sldId="256"/>
            <ac:picMk id="9" creationId="{37090542-9F9B-84B8-EC00-94B97A390576}"/>
          </ac:picMkLst>
        </pc:picChg>
        <pc:picChg chg="mod">
          <ac:chgData name="Lauren Cohen" userId="S::lcohen7@students.kennesaw.edu::fa535964-a543-4d1d-920f-d381ba7735cf" providerId="AD" clId="Web-{FB8EF75F-7CA0-0468-A0B2-D1BFD05DC2B6}" dt="2022-11-07T19:36:08.168" v="95" actId="1076"/>
          <ac:picMkLst>
            <pc:docMk/>
            <pc:sldMk cId="0" sldId="256"/>
            <ac:picMk id="11" creationId="{995A1D8A-1F7B-A008-D5D8-34BDA532FF68}"/>
          </ac:picMkLst>
        </pc:picChg>
        <pc:picChg chg="add del mod modCrop">
          <ac:chgData name="Lauren Cohen" userId="S::lcohen7@students.kennesaw.edu::fa535964-a543-4d1d-920f-d381ba7735cf" providerId="AD" clId="Web-{FB8EF75F-7CA0-0468-A0B2-D1BFD05DC2B6}" dt="2022-11-07T19:37:45.405" v="98"/>
          <ac:picMkLst>
            <pc:docMk/>
            <pc:sldMk cId="0" sldId="256"/>
            <ac:picMk id="15" creationId="{7C32637E-7DAE-2A48-5C05-CA6C36EE0E3F}"/>
          </ac:picMkLst>
        </pc:picChg>
        <pc:picChg chg="add del mod">
          <ac:chgData name="Lauren Cohen" userId="S::lcohen7@students.kennesaw.edu::fa535964-a543-4d1d-920f-d381ba7735cf" providerId="AD" clId="Web-{FB8EF75F-7CA0-0468-A0B2-D1BFD05DC2B6}" dt="2022-11-07T19:38:29.093" v="102"/>
          <ac:picMkLst>
            <pc:docMk/>
            <pc:sldMk cId="0" sldId="256"/>
            <ac:picMk id="16" creationId="{68B9E5DF-33D8-6D60-C931-37910BA3C12A}"/>
          </ac:picMkLst>
        </pc:picChg>
        <pc:picChg chg="add del mod">
          <ac:chgData name="Lauren Cohen" userId="S::lcohen7@students.kennesaw.edu::fa535964-a543-4d1d-920f-d381ba7735cf" providerId="AD" clId="Web-{FB8EF75F-7CA0-0468-A0B2-D1BFD05DC2B6}" dt="2022-11-07T19:28:30.609" v="77"/>
          <ac:picMkLst>
            <pc:docMk/>
            <pc:sldMk cId="0" sldId="256"/>
            <ac:picMk id="17" creationId="{42469F9E-056B-D6AD-B9D7-57BDC8F07FAE}"/>
          </ac:picMkLst>
        </pc:picChg>
        <pc:picChg chg="add del mod">
          <ac:chgData name="Lauren Cohen" userId="S::lcohen7@students.kennesaw.edu::fa535964-a543-4d1d-920f-d381ba7735cf" providerId="AD" clId="Web-{FB8EF75F-7CA0-0468-A0B2-D1BFD05DC2B6}" dt="2022-11-07T19:28:24.844" v="76"/>
          <ac:picMkLst>
            <pc:docMk/>
            <pc:sldMk cId="0" sldId="256"/>
            <ac:picMk id="18" creationId="{18F7CEBE-FB67-0E00-1A09-37A274DF5F76}"/>
          </ac:picMkLst>
        </pc:picChg>
        <pc:picChg chg="add mod">
          <ac:chgData name="Lauren Cohen" userId="S::lcohen7@students.kennesaw.edu::fa535964-a543-4d1d-920f-d381ba7735cf" providerId="AD" clId="Web-{FB8EF75F-7CA0-0468-A0B2-D1BFD05DC2B6}" dt="2022-11-07T19:42:45.693" v="137" actId="14100"/>
          <ac:picMkLst>
            <pc:docMk/>
            <pc:sldMk cId="0" sldId="256"/>
            <ac:picMk id="19" creationId="{E0C7A1D2-EF78-DCAB-628B-076D9691845A}"/>
          </ac:picMkLst>
        </pc:picChg>
        <pc:picChg chg="add mod ord">
          <ac:chgData name="Lauren Cohen" userId="S::lcohen7@students.kennesaw.edu::fa535964-a543-4d1d-920f-d381ba7735cf" providerId="AD" clId="Web-{FB8EF75F-7CA0-0468-A0B2-D1BFD05DC2B6}" dt="2022-11-07T19:41:47.004" v="132" actId="1076"/>
          <ac:picMkLst>
            <pc:docMk/>
            <pc:sldMk cId="0" sldId="256"/>
            <ac:picMk id="20" creationId="{33C35746-08AB-4CCC-E397-AA38547A0263}"/>
          </ac:picMkLst>
        </pc:picChg>
        <pc:picChg chg="add mod ord">
          <ac:chgData name="Lauren Cohen" userId="S::lcohen7@students.kennesaw.edu::fa535964-a543-4d1d-920f-d381ba7735cf" providerId="AD" clId="Web-{FB8EF75F-7CA0-0468-A0B2-D1BFD05DC2B6}" dt="2022-11-07T19:41:55.067" v="135" actId="1076"/>
          <ac:picMkLst>
            <pc:docMk/>
            <pc:sldMk cId="0" sldId="256"/>
            <ac:picMk id="21" creationId="{E8FA20EF-5F69-8409-597D-2A86C8EFFF58}"/>
          </ac:picMkLst>
        </pc:picChg>
        <pc:picChg chg="add mod">
          <ac:chgData name="Lauren Cohen" userId="S::lcohen7@students.kennesaw.edu::fa535964-a543-4d1d-920f-d381ba7735cf" providerId="AD" clId="Web-{FB8EF75F-7CA0-0468-A0B2-D1BFD05DC2B6}" dt="2022-11-07T19:39:56.986" v="113" actId="14100"/>
          <ac:picMkLst>
            <pc:docMk/>
            <pc:sldMk cId="0" sldId="256"/>
            <ac:picMk id="22" creationId="{617E4C37-5D74-C56E-CE30-FD59BC5795C7}"/>
          </ac:picMkLst>
        </pc:picChg>
        <pc:picChg chg="add mod">
          <ac:chgData name="Lauren Cohen" userId="S::lcohen7@students.kennesaw.edu::fa535964-a543-4d1d-920f-d381ba7735cf" providerId="AD" clId="Web-{FB8EF75F-7CA0-0468-A0B2-D1BFD05DC2B6}" dt="2022-11-07T19:42:59.116" v="139" actId="14100"/>
          <ac:picMkLst>
            <pc:docMk/>
            <pc:sldMk cId="0" sldId="256"/>
            <ac:picMk id="23" creationId="{5A9FF92B-A995-942C-D4BB-F99239353F27}"/>
          </ac:picMkLst>
        </pc:picChg>
      </pc:sldChg>
    </pc:docChg>
  </pc:docChgLst>
  <pc:docChgLst>
    <pc:chgData name="Lillian King" userId="S::lking90@students.kennesaw.edu::f50ea7b8-bdf0-4bc5-8a4d-ab8d88ebbba9" providerId="AD" clId="Web-{6F6BE8B0-D738-41C4-91F6-71AD6A0D30A2}"/>
    <pc:docChg chg="modSld">
      <pc:chgData name="Lillian King" userId="S::lking90@students.kennesaw.edu::f50ea7b8-bdf0-4bc5-8a4d-ab8d88ebbba9" providerId="AD" clId="Web-{6F6BE8B0-D738-41C4-91F6-71AD6A0D30A2}" dt="2022-04-18T19:43:19.713" v="98" actId="20577"/>
      <pc:docMkLst>
        <pc:docMk/>
      </pc:docMkLst>
      <pc:sldChg chg="modSp">
        <pc:chgData name="Lillian King" userId="S::lking90@students.kennesaw.edu::f50ea7b8-bdf0-4bc5-8a4d-ab8d88ebbba9" providerId="AD" clId="Web-{6F6BE8B0-D738-41C4-91F6-71AD6A0D30A2}" dt="2022-04-18T19:43:19.713" v="98" actId="20577"/>
        <pc:sldMkLst>
          <pc:docMk/>
          <pc:sldMk cId="0" sldId="256"/>
        </pc:sldMkLst>
        <pc:spChg chg="mod">
          <ac:chgData name="Lillian King" userId="S::lking90@students.kennesaw.edu::f50ea7b8-bdf0-4bc5-8a4d-ab8d88ebbba9" providerId="AD" clId="Web-{6F6BE8B0-D738-41C4-91F6-71AD6A0D30A2}" dt="2022-04-18T19:43:19.713" v="98" actId="20577"/>
          <ac:spMkLst>
            <pc:docMk/>
            <pc:sldMk cId="0" sldId="256"/>
            <ac:spMk id="2" creationId="{00000000-0000-0000-0000-000000000000}"/>
          </ac:spMkLst>
        </pc:spChg>
        <pc:spChg chg="mod">
          <ac:chgData name="Lillian King" userId="S::lking90@students.kennesaw.edu::f50ea7b8-bdf0-4bc5-8a4d-ab8d88ebbba9" providerId="AD" clId="Web-{6F6BE8B0-D738-41C4-91F6-71AD6A0D30A2}" dt="2022-04-18T19:41:30.553" v="1" actId="20577"/>
          <ac:spMkLst>
            <pc:docMk/>
            <pc:sldMk cId="0" sldId="256"/>
            <ac:spMk id="28" creationId="{00000000-0000-0000-0000-000000000000}"/>
          </ac:spMkLst>
        </pc:spChg>
      </pc:sldChg>
    </pc:docChg>
  </pc:docChgLst>
  <pc:docChgLst>
    <pc:chgData name="Lauren Cohen" userId="S::lcohen7@students.kennesaw.edu::fa535964-a543-4d1d-920f-d381ba7735cf" providerId="AD" clId="Web-{51DBDE21-D600-E427-70F2-E231366173A5}"/>
    <pc:docChg chg="modSld">
      <pc:chgData name="Lauren Cohen" userId="S::lcohen7@students.kennesaw.edu::fa535964-a543-4d1d-920f-d381ba7735cf" providerId="AD" clId="Web-{51DBDE21-D600-E427-70F2-E231366173A5}" dt="2022-11-04T18:17:46.486" v="30" actId="1076"/>
      <pc:docMkLst>
        <pc:docMk/>
      </pc:docMkLst>
      <pc:sldChg chg="modSp">
        <pc:chgData name="Lauren Cohen" userId="S::lcohen7@students.kennesaw.edu::fa535964-a543-4d1d-920f-d381ba7735cf" providerId="AD" clId="Web-{51DBDE21-D600-E427-70F2-E231366173A5}" dt="2022-11-04T18:17:46.486" v="30" actId="1076"/>
        <pc:sldMkLst>
          <pc:docMk/>
          <pc:sldMk cId="0" sldId="256"/>
        </pc:sldMkLst>
        <pc:spChg chg="mod">
          <ac:chgData name="Lauren Cohen" userId="S::lcohen7@students.kennesaw.edu::fa535964-a543-4d1d-920f-d381ba7735cf" providerId="AD" clId="Web-{51DBDE21-D600-E427-70F2-E231366173A5}" dt="2022-11-04T18:17:46.486" v="30" actId="1076"/>
          <ac:spMkLst>
            <pc:docMk/>
            <pc:sldMk cId="0" sldId="256"/>
            <ac:spMk id="2" creationId="{00000000-0000-0000-0000-000000000000}"/>
          </ac:spMkLst>
        </pc:spChg>
        <pc:spChg chg="mod">
          <ac:chgData name="Lauren Cohen" userId="S::lcohen7@students.kennesaw.edu::fa535964-a543-4d1d-920f-d381ba7735cf" providerId="AD" clId="Web-{51DBDE21-D600-E427-70F2-E231366173A5}" dt="2022-11-04T18:16:17.124" v="10" actId="14100"/>
          <ac:spMkLst>
            <pc:docMk/>
            <pc:sldMk cId="0" sldId="256"/>
            <ac:spMk id="4" creationId="{09FC5CF9-F3FB-67B7-BA57-28584790CD4C}"/>
          </ac:spMkLst>
        </pc:spChg>
        <pc:spChg chg="mod">
          <ac:chgData name="Lauren Cohen" userId="S::lcohen7@students.kennesaw.edu::fa535964-a543-4d1d-920f-d381ba7735cf" providerId="AD" clId="Web-{51DBDE21-D600-E427-70F2-E231366173A5}" dt="2022-11-04T18:15:11.981" v="0" actId="1076"/>
          <ac:spMkLst>
            <pc:docMk/>
            <pc:sldMk cId="0" sldId="256"/>
            <ac:spMk id="1032" creationId="{00000000-0000-0000-0000-000000000000}"/>
          </ac:spMkLst>
        </pc:spChg>
        <pc:grpChg chg="mod">
          <ac:chgData name="Lauren Cohen" userId="S::lcohen7@students.kennesaw.edu::fa535964-a543-4d1d-920f-d381ba7735cf" providerId="AD" clId="Web-{51DBDE21-D600-E427-70F2-E231366173A5}" dt="2022-11-04T18:16:56.219" v="18" actId="1076"/>
          <ac:grpSpMkLst>
            <pc:docMk/>
            <pc:sldMk cId="0" sldId="256"/>
            <ac:grpSpMk id="12" creationId="{00000000-0000-0000-0000-000000000000}"/>
          </ac:grpSpMkLst>
        </pc:grpChg>
        <pc:grpChg chg="mod">
          <ac:chgData name="Lauren Cohen" userId="S::lcohen7@students.kennesaw.edu::fa535964-a543-4d1d-920f-d381ba7735cf" providerId="AD" clId="Web-{51DBDE21-D600-E427-70F2-E231366173A5}" dt="2022-11-04T18:17:01.110" v="19" actId="1076"/>
          <ac:grpSpMkLst>
            <pc:docMk/>
            <pc:sldMk cId="0" sldId="256"/>
            <ac:grpSpMk id="13" creationId="{00000000-0000-0000-0000-000000000000}"/>
          </ac:grpSpMkLst>
        </pc:grpChg>
        <pc:grpChg chg="mod">
          <ac:chgData name="Lauren Cohen" userId="S::lcohen7@students.kennesaw.edu::fa535964-a543-4d1d-920f-d381ba7735cf" providerId="AD" clId="Web-{51DBDE21-D600-E427-70F2-E231366173A5}" dt="2022-11-04T18:17:02.860" v="20" actId="1076"/>
          <ac:grpSpMkLst>
            <pc:docMk/>
            <pc:sldMk cId="0" sldId="256"/>
            <ac:grpSpMk id="14" creationId="{00000000-0000-0000-0000-000000000000}"/>
          </ac:grpSpMkLst>
        </pc:grpChg>
        <pc:picChg chg="mod">
          <ac:chgData name="Lauren Cohen" userId="S::lcohen7@students.kennesaw.edu::fa535964-a543-4d1d-920f-d381ba7735cf" providerId="AD" clId="Web-{51DBDE21-D600-E427-70F2-E231366173A5}" dt="2022-11-04T18:15:41.904" v="5" actId="14100"/>
          <ac:picMkLst>
            <pc:docMk/>
            <pc:sldMk cId="0" sldId="256"/>
            <ac:picMk id="5" creationId="{F07D000E-D7E4-F97B-1C4B-AC3A5D8C9A26}"/>
          </ac:picMkLst>
        </pc:picChg>
        <pc:picChg chg="mod">
          <ac:chgData name="Lauren Cohen" userId="S::lcohen7@students.kennesaw.edu::fa535964-a543-4d1d-920f-d381ba7735cf" providerId="AD" clId="Web-{51DBDE21-D600-E427-70F2-E231366173A5}" dt="2022-11-04T18:16:01.811" v="8" actId="1076"/>
          <ac:picMkLst>
            <pc:docMk/>
            <pc:sldMk cId="0" sldId="256"/>
            <ac:picMk id="7" creationId="{2E209246-3B00-017E-A5C0-0CFB9081BA1D}"/>
          </ac:picMkLst>
        </pc:picChg>
        <pc:picChg chg="mod">
          <ac:chgData name="Lauren Cohen" userId="S::lcohen7@students.kennesaw.edu::fa535964-a543-4d1d-920f-d381ba7735cf" providerId="AD" clId="Web-{51DBDE21-D600-E427-70F2-E231366173A5}" dt="2022-11-04T18:16:33.593" v="13" actId="1076"/>
          <ac:picMkLst>
            <pc:docMk/>
            <pc:sldMk cId="0" sldId="256"/>
            <ac:picMk id="8" creationId="{3665DE3D-FA0E-6A6A-4A96-24FBB280AA42}"/>
          </ac:picMkLst>
        </pc:picChg>
        <pc:picChg chg="mod">
          <ac:chgData name="Lauren Cohen" userId="S::lcohen7@students.kennesaw.edu::fa535964-a543-4d1d-920f-d381ba7735cf" providerId="AD" clId="Web-{51DBDE21-D600-E427-70F2-E231366173A5}" dt="2022-11-04T18:16:37.234" v="14" actId="14100"/>
          <ac:picMkLst>
            <pc:docMk/>
            <pc:sldMk cId="0" sldId="256"/>
            <ac:picMk id="9" creationId="{37090542-9F9B-84B8-EC00-94B97A390576}"/>
          </ac:picMkLst>
        </pc:picChg>
        <pc:picChg chg="mod">
          <ac:chgData name="Lauren Cohen" userId="S::lcohen7@students.kennesaw.edu::fa535964-a543-4d1d-920f-d381ba7735cf" providerId="AD" clId="Web-{51DBDE21-D600-E427-70F2-E231366173A5}" dt="2022-11-04T18:16:28.281" v="11" actId="1076"/>
          <ac:picMkLst>
            <pc:docMk/>
            <pc:sldMk cId="0" sldId="256"/>
            <ac:picMk id="11" creationId="{995A1D8A-1F7B-A008-D5D8-34BDA532FF68}"/>
          </ac:picMkLst>
        </pc:picChg>
      </pc:sldChg>
    </pc:docChg>
  </pc:docChgLst>
  <pc:docChgLst>
    <pc:chgData name="Lauren Cohen" userId="S::lcohen7@students.kennesaw.edu::fa535964-a543-4d1d-920f-d381ba7735cf" providerId="AD" clId="Web-{432BF222-2B30-4A9F-96F0-A826A0B8DD01}"/>
    <pc:docChg chg="modSld">
      <pc:chgData name="Lauren Cohen" userId="S::lcohen7@students.kennesaw.edu::fa535964-a543-4d1d-920f-d381ba7735cf" providerId="AD" clId="Web-{432BF222-2B30-4A9F-96F0-A826A0B8DD01}" dt="2022-04-22T17:44:50.607" v="89" actId="20577"/>
      <pc:docMkLst>
        <pc:docMk/>
      </pc:docMkLst>
      <pc:sldChg chg="addSp delSp modSp">
        <pc:chgData name="Lauren Cohen" userId="S::lcohen7@students.kennesaw.edu::fa535964-a543-4d1d-920f-d381ba7735cf" providerId="AD" clId="Web-{432BF222-2B30-4A9F-96F0-A826A0B8DD01}" dt="2022-04-22T17:44:50.607" v="89" actId="20577"/>
        <pc:sldMkLst>
          <pc:docMk/>
          <pc:sldMk cId="0" sldId="256"/>
        </pc:sldMkLst>
        <pc:spChg chg="mod">
          <ac:chgData name="Lauren Cohen" userId="S::lcohen7@students.kennesaw.edu::fa535964-a543-4d1d-920f-d381ba7735cf" providerId="AD" clId="Web-{432BF222-2B30-4A9F-96F0-A826A0B8DD01}" dt="2022-04-22T17:40:18.181" v="63" actId="1076"/>
          <ac:spMkLst>
            <pc:docMk/>
            <pc:sldMk cId="0" sldId="256"/>
            <ac:spMk id="2" creationId="{00000000-0000-0000-0000-000000000000}"/>
          </ac:spMkLst>
        </pc:spChg>
        <pc:spChg chg="mod">
          <ac:chgData name="Lauren Cohen" userId="S::lcohen7@students.kennesaw.edu::fa535964-a543-4d1d-920f-d381ba7735cf" providerId="AD" clId="Web-{432BF222-2B30-4A9F-96F0-A826A0B8DD01}" dt="2022-04-22T17:40:13.602" v="62" actId="1076"/>
          <ac:spMkLst>
            <pc:docMk/>
            <pc:sldMk cId="0" sldId="256"/>
            <ac:spMk id="27" creationId="{00000000-0000-0000-0000-000000000000}"/>
          </ac:spMkLst>
        </pc:spChg>
        <pc:spChg chg="add mod">
          <ac:chgData name="Lauren Cohen" userId="S::lcohen7@students.kennesaw.edu::fa535964-a543-4d1d-920f-d381ba7735cf" providerId="AD" clId="Web-{432BF222-2B30-4A9F-96F0-A826A0B8DD01}" dt="2022-04-22T17:44:50.607" v="89" actId="20577"/>
          <ac:spMkLst>
            <pc:docMk/>
            <pc:sldMk cId="0" sldId="256"/>
            <ac:spMk id="32" creationId="{E995F663-3F84-660F-9BB8-7DF44C79457F}"/>
          </ac:spMkLst>
        </pc:spChg>
        <pc:picChg chg="del">
          <ac:chgData name="Lauren Cohen" userId="S::lcohen7@students.kennesaw.edu::fa535964-a543-4d1d-920f-d381ba7735cf" providerId="AD" clId="Web-{432BF222-2B30-4A9F-96F0-A826A0B8DD01}" dt="2022-04-22T17:39:17.133" v="47"/>
          <ac:picMkLst>
            <pc:docMk/>
            <pc:sldMk cId="0" sldId="256"/>
            <ac:picMk id="6" creationId="{1056BD84-79CE-8C10-525E-12C710E811B9}"/>
          </ac:picMkLst>
        </pc:picChg>
        <pc:picChg chg="del">
          <ac:chgData name="Lauren Cohen" userId="S::lcohen7@students.kennesaw.edu::fa535964-a543-4d1d-920f-d381ba7735cf" providerId="AD" clId="Web-{432BF222-2B30-4A9F-96F0-A826A0B8DD01}" dt="2022-04-22T17:10:11.060" v="24"/>
          <ac:picMkLst>
            <pc:docMk/>
            <pc:sldMk cId="0" sldId="256"/>
            <ac:picMk id="19" creationId="{1180054E-79A1-54CF-C993-A68675F1FE1F}"/>
          </ac:picMkLst>
        </pc:picChg>
        <pc:picChg chg="add mod">
          <ac:chgData name="Lauren Cohen" userId="S::lcohen7@students.kennesaw.edu::fa535964-a543-4d1d-920f-d381ba7735cf" providerId="AD" clId="Web-{432BF222-2B30-4A9F-96F0-A826A0B8DD01}" dt="2022-04-22T17:37:40.584" v="45" actId="14100"/>
          <ac:picMkLst>
            <pc:docMk/>
            <pc:sldMk cId="0" sldId="256"/>
            <ac:picMk id="19" creationId="{EBE7668A-1DE1-B226-9C4C-621B80592F74}"/>
          </ac:picMkLst>
        </pc:picChg>
        <pc:picChg chg="add mod">
          <ac:chgData name="Lauren Cohen" userId="S::lcohen7@students.kennesaw.edu::fa535964-a543-4d1d-920f-d381ba7735cf" providerId="AD" clId="Web-{432BF222-2B30-4A9F-96F0-A826A0B8DD01}" dt="2022-04-22T16:54:31.428" v="10" actId="1076"/>
          <ac:picMkLst>
            <pc:docMk/>
            <pc:sldMk cId="0" sldId="256"/>
            <ac:picMk id="25" creationId="{908F2107-5621-C2EB-7F14-3EF73137F52F}"/>
          </ac:picMkLst>
        </pc:picChg>
        <pc:picChg chg="add mod">
          <ac:chgData name="Lauren Cohen" userId="S::lcohen7@students.kennesaw.edu::fa535964-a543-4d1d-920f-d381ba7735cf" providerId="AD" clId="Web-{432BF222-2B30-4A9F-96F0-A826A0B8DD01}" dt="2022-04-22T17:39:32.899" v="51" actId="14100"/>
          <ac:picMkLst>
            <pc:docMk/>
            <pc:sldMk cId="0" sldId="256"/>
            <ac:picMk id="30" creationId="{8E721B7B-670C-BB9C-EE4C-3BAAF02921C1}"/>
          </ac:picMkLst>
        </pc:picChg>
        <pc:picChg chg="add del mod">
          <ac:chgData name="Lauren Cohen" userId="S::lcohen7@students.kennesaw.edu::fa535964-a543-4d1d-920f-d381ba7735cf" providerId="AD" clId="Web-{432BF222-2B30-4A9F-96F0-A826A0B8DD01}" dt="2022-04-22T17:09:53.903" v="18"/>
          <ac:picMkLst>
            <pc:docMk/>
            <pc:sldMk cId="0" sldId="256"/>
            <ac:picMk id="30" creationId="{E314887A-B6CD-BA46-BABB-1D4ACFB94D60}"/>
          </ac:picMkLst>
        </pc:picChg>
        <pc:picChg chg="add del mod">
          <ac:chgData name="Lauren Cohen" userId="S::lcohen7@students.kennesaw.edu::fa535964-a543-4d1d-920f-d381ba7735cf" providerId="AD" clId="Web-{432BF222-2B30-4A9F-96F0-A826A0B8DD01}" dt="2022-04-22T17:09:52.434" v="17"/>
          <ac:picMkLst>
            <pc:docMk/>
            <pc:sldMk cId="0" sldId="256"/>
            <ac:picMk id="31" creationId="{43C41988-303D-90FE-A5C6-F2BFB48D7018}"/>
          </ac:picMkLst>
        </pc:picChg>
        <pc:picChg chg="add del mod">
          <ac:chgData name="Lauren Cohen" userId="S::lcohen7@students.kennesaw.edu::fa535964-a543-4d1d-920f-d381ba7735cf" providerId="AD" clId="Web-{432BF222-2B30-4A9F-96F0-A826A0B8DD01}" dt="2022-04-22T17:40:53.181" v="65"/>
          <ac:picMkLst>
            <pc:docMk/>
            <pc:sldMk cId="0" sldId="256"/>
            <ac:picMk id="31" creationId="{5D04F37C-E173-4E8D-8963-70A4EDD76F29}"/>
          </ac:picMkLst>
        </pc:picChg>
        <pc:picChg chg="add del mod">
          <ac:chgData name="Lauren Cohen" userId="S::lcohen7@students.kennesaw.edu::fa535964-a543-4d1d-920f-d381ba7735cf" providerId="AD" clId="Web-{432BF222-2B30-4A9F-96F0-A826A0B8DD01}" dt="2022-04-22T17:09:50.669" v="16"/>
          <ac:picMkLst>
            <pc:docMk/>
            <pc:sldMk cId="0" sldId="256"/>
            <ac:picMk id="32" creationId="{3B70AAEE-5C30-DF6D-C901-FCA8E5822153}"/>
          </ac:picMkLst>
        </pc:picChg>
        <pc:picChg chg="add del mod">
          <ac:chgData name="Lauren Cohen" userId="S::lcohen7@students.kennesaw.edu::fa535964-a543-4d1d-920f-d381ba7735cf" providerId="AD" clId="Web-{432BF222-2B30-4A9F-96F0-A826A0B8DD01}" dt="2022-04-22T17:10:59.733" v="29"/>
          <ac:picMkLst>
            <pc:docMk/>
            <pc:sldMk cId="0" sldId="256"/>
            <ac:picMk id="33" creationId="{497E4933-5409-AD8B-F81C-BEFCBEB3F85A}"/>
          </ac:picMkLst>
        </pc:picChg>
        <pc:picChg chg="add del mod">
          <ac:chgData name="Lauren Cohen" userId="S::lcohen7@students.kennesaw.edu::fa535964-a543-4d1d-920f-d381ba7735cf" providerId="AD" clId="Web-{432BF222-2B30-4A9F-96F0-A826A0B8DD01}" dt="2022-04-22T17:37:22.662" v="40"/>
          <ac:picMkLst>
            <pc:docMk/>
            <pc:sldMk cId="0" sldId="256"/>
            <ac:picMk id="34" creationId="{BF0459E0-4E92-8C81-EFF2-5CFC65E7F3F5}"/>
          </ac:picMkLst>
        </pc:picChg>
        <pc:picChg chg="mod">
          <ac:chgData name="Lauren Cohen" userId="S::lcohen7@students.kennesaw.edu::fa535964-a543-4d1d-920f-d381ba7735cf" providerId="AD" clId="Web-{432BF222-2B30-4A9F-96F0-A826A0B8DD01}" dt="2022-04-22T16:54:24.147" v="9" actId="1076"/>
          <ac:picMkLst>
            <pc:docMk/>
            <pc:sldMk cId="0" sldId="256"/>
            <ac:picMk id="1026" creationId="{37AE63E6-5AE2-4099-97CB-7D2FB91BFFEB}"/>
          </ac:picMkLst>
        </pc:picChg>
      </pc:sldChg>
    </pc:docChg>
  </pc:docChgLst>
  <pc:docChgLst>
    <pc:chgData name="Lauren Cohen" userId="S::lcohen7@students.kennesaw.edu::fa535964-a543-4d1d-920f-d381ba7735cf" providerId="AD" clId="Web-{9560CDB5-57BC-6638-BEBD-12E4D6E8D16B}"/>
    <pc:docChg chg="modSld">
      <pc:chgData name="Lauren Cohen" userId="S::lcohen7@students.kennesaw.edu::fa535964-a543-4d1d-920f-d381ba7735cf" providerId="AD" clId="Web-{9560CDB5-57BC-6638-BEBD-12E4D6E8D16B}" dt="2022-04-14T20:51:54.828" v="493" actId="20577"/>
      <pc:docMkLst>
        <pc:docMk/>
      </pc:docMkLst>
      <pc:sldChg chg="addSp delSp modSp">
        <pc:chgData name="Lauren Cohen" userId="S::lcohen7@students.kennesaw.edu::fa535964-a543-4d1d-920f-d381ba7735cf" providerId="AD" clId="Web-{9560CDB5-57BC-6638-BEBD-12E4D6E8D16B}" dt="2022-04-14T20:51:54.828" v="493" actId="20577"/>
        <pc:sldMkLst>
          <pc:docMk/>
          <pc:sldMk cId="0" sldId="256"/>
        </pc:sldMkLst>
        <pc:spChg chg="mod">
          <ac:chgData name="Lauren Cohen" userId="S::lcohen7@students.kennesaw.edu::fa535964-a543-4d1d-920f-d381ba7735cf" providerId="AD" clId="Web-{9560CDB5-57BC-6638-BEBD-12E4D6E8D16B}" dt="2022-04-14T20:27:43.368" v="148" actId="20577"/>
          <ac:spMkLst>
            <pc:docMk/>
            <pc:sldMk cId="0" sldId="256"/>
            <ac:spMk id="3" creationId="{00000000-0000-0000-0000-000000000000}"/>
          </ac:spMkLst>
        </pc:spChg>
        <pc:spChg chg="add mod">
          <ac:chgData name="Lauren Cohen" userId="S::lcohen7@students.kennesaw.edu::fa535964-a543-4d1d-920f-d381ba7735cf" providerId="AD" clId="Web-{9560CDB5-57BC-6638-BEBD-12E4D6E8D16B}" dt="2022-04-14T20:25:17.161" v="137" actId="20577"/>
          <ac:spMkLst>
            <pc:docMk/>
            <pc:sldMk cId="0" sldId="256"/>
            <ac:spMk id="4" creationId="{09FC5CF9-F3FB-67B7-BA57-28584790CD4C}"/>
          </ac:spMkLst>
        </pc:spChg>
        <pc:spChg chg="mod">
          <ac:chgData name="Lauren Cohen" userId="S::lcohen7@students.kennesaw.edu::fa535964-a543-4d1d-920f-d381ba7735cf" providerId="AD" clId="Web-{9560CDB5-57BC-6638-BEBD-12E4D6E8D16B}" dt="2022-04-14T20:20:22.623" v="55" actId="14100"/>
          <ac:spMkLst>
            <pc:docMk/>
            <pc:sldMk cId="0" sldId="256"/>
            <ac:spMk id="8" creationId="{00000000-0000-0000-0000-000000000000}"/>
          </ac:spMkLst>
        </pc:spChg>
        <pc:spChg chg="add mod">
          <ac:chgData name="Lauren Cohen" userId="S::lcohen7@students.kennesaw.edu::fa535964-a543-4d1d-920f-d381ba7735cf" providerId="AD" clId="Web-{9560CDB5-57BC-6638-BEBD-12E4D6E8D16B}" dt="2022-04-14T20:37:20.665" v="250" actId="20577"/>
          <ac:spMkLst>
            <pc:docMk/>
            <pc:sldMk cId="0" sldId="256"/>
            <ac:spMk id="15" creationId="{9EEE4923-3CF7-3E4D-2B7D-F0AC483D0DAB}"/>
          </ac:spMkLst>
        </pc:spChg>
        <pc:spChg chg="add mod">
          <ac:chgData name="Lauren Cohen" userId="S::lcohen7@students.kennesaw.edu::fa535964-a543-4d1d-920f-d381ba7735cf" providerId="AD" clId="Web-{9560CDB5-57BC-6638-BEBD-12E4D6E8D16B}" dt="2022-04-14T20:36:42.445" v="238" actId="1076"/>
          <ac:spMkLst>
            <pc:docMk/>
            <pc:sldMk cId="0" sldId="256"/>
            <ac:spMk id="16" creationId="{E8A13476-5BFD-B390-A242-F1FDD73E6C8F}"/>
          </ac:spMkLst>
        </pc:spChg>
        <pc:spChg chg="add del mod">
          <ac:chgData name="Lauren Cohen" userId="S::lcohen7@students.kennesaw.edu::fa535964-a543-4d1d-920f-d381ba7735cf" providerId="AD" clId="Web-{9560CDB5-57BC-6638-BEBD-12E4D6E8D16B}" dt="2022-04-14T20:36:48.820" v="240" actId="1076"/>
          <ac:spMkLst>
            <pc:docMk/>
            <pc:sldMk cId="0" sldId="256"/>
            <ac:spMk id="17" creationId="{B7208025-CBA4-3B95-BFAB-41DF72FF243E}"/>
          </ac:spMkLst>
        </pc:spChg>
        <pc:spChg chg="add mod">
          <ac:chgData name="Lauren Cohen" userId="S::lcohen7@students.kennesaw.edu::fa535964-a543-4d1d-920f-d381ba7735cf" providerId="AD" clId="Web-{9560CDB5-57BC-6638-BEBD-12E4D6E8D16B}" dt="2022-04-14T20:38:04.572" v="261" actId="20577"/>
          <ac:spMkLst>
            <pc:docMk/>
            <pc:sldMk cId="0" sldId="256"/>
            <ac:spMk id="18" creationId="{637F91EE-DDB2-CAAA-74B6-9F6990EBE312}"/>
          </ac:spMkLst>
        </pc:spChg>
        <pc:spChg chg="add mod">
          <ac:chgData name="Lauren Cohen" userId="S::lcohen7@students.kennesaw.edu::fa535964-a543-4d1d-920f-d381ba7735cf" providerId="AD" clId="Web-{9560CDB5-57BC-6638-BEBD-12E4D6E8D16B}" dt="2022-04-14T20:40:31.201" v="285" actId="1076"/>
          <ac:spMkLst>
            <pc:docMk/>
            <pc:sldMk cId="0" sldId="256"/>
            <ac:spMk id="22" creationId="{1E352A4B-EDB3-6E5E-2097-EB810974EA1D}"/>
          </ac:spMkLst>
        </pc:spChg>
        <pc:spChg chg="add mod">
          <ac:chgData name="Lauren Cohen" userId="S::lcohen7@students.kennesaw.edu::fa535964-a543-4d1d-920f-d381ba7735cf" providerId="AD" clId="Web-{9560CDB5-57BC-6638-BEBD-12E4D6E8D16B}" dt="2022-04-14T20:43:12.643" v="322" actId="1076"/>
          <ac:spMkLst>
            <pc:docMk/>
            <pc:sldMk cId="0" sldId="256"/>
            <ac:spMk id="23" creationId="{BEF7E4A4-E263-96FB-E266-B0BA78BA2D12}"/>
          </ac:spMkLst>
        </pc:spChg>
        <pc:spChg chg="add mod">
          <ac:chgData name="Lauren Cohen" userId="S::lcohen7@students.kennesaw.edu::fa535964-a543-4d1d-920f-d381ba7735cf" providerId="AD" clId="Web-{9560CDB5-57BC-6638-BEBD-12E4D6E8D16B}" dt="2022-04-14T20:43:06.455" v="321" actId="20577"/>
          <ac:spMkLst>
            <pc:docMk/>
            <pc:sldMk cId="0" sldId="256"/>
            <ac:spMk id="24" creationId="{815EED96-0A23-D5D4-1159-CB0018E5A9B9}"/>
          </ac:spMkLst>
        </pc:spChg>
        <pc:spChg chg="mod">
          <ac:chgData name="Lauren Cohen" userId="S::lcohen7@students.kennesaw.edu::fa535964-a543-4d1d-920f-d381ba7735cf" providerId="AD" clId="Web-{9560CDB5-57BC-6638-BEBD-12E4D6E8D16B}" dt="2022-04-14T20:50:46.888" v="331" actId="20577"/>
          <ac:spMkLst>
            <pc:docMk/>
            <pc:sldMk cId="0" sldId="256"/>
            <ac:spMk id="26" creationId="{00000000-0000-0000-0000-000000000000}"/>
          </ac:spMkLst>
        </pc:spChg>
        <pc:spChg chg="mod">
          <ac:chgData name="Lauren Cohen" userId="S::lcohen7@students.kennesaw.edu::fa535964-a543-4d1d-920f-d381ba7735cf" providerId="AD" clId="Web-{9560CDB5-57BC-6638-BEBD-12E4D6E8D16B}" dt="2022-04-14T20:51:54.828" v="493" actId="20577"/>
          <ac:spMkLst>
            <pc:docMk/>
            <pc:sldMk cId="0" sldId="256"/>
            <ac:spMk id="50" creationId="{00000000-0000-0000-0000-000000000000}"/>
          </ac:spMkLst>
        </pc:spChg>
        <pc:picChg chg="add mod">
          <ac:chgData name="Lauren Cohen" userId="S::lcohen7@students.kennesaw.edu::fa535964-a543-4d1d-920f-d381ba7735cf" providerId="AD" clId="Web-{9560CDB5-57BC-6638-BEBD-12E4D6E8D16B}" dt="2022-04-14T20:35:52.178" v="229" actId="1076"/>
          <ac:picMkLst>
            <pc:docMk/>
            <pc:sldMk cId="0" sldId="256"/>
            <ac:picMk id="5" creationId="{93732096-C2DA-1CAC-B5BE-E5226B67F557}"/>
          </ac:picMkLst>
        </pc:picChg>
        <pc:picChg chg="add mod">
          <ac:chgData name="Lauren Cohen" userId="S::lcohen7@students.kennesaw.edu::fa535964-a543-4d1d-920f-d381ba7735cf" providerId="AD" clId="Web-{9560CDB5-57BC-6638-BEBD-12E4D6E8D16B}" dt="2022-04-14T20:36:44.820" v="239" actId="1076"/>
          <ac:picMkLst>
            <pc:docMk/>
            <pc:sldMk cId="0" sldId="256"/>
            <ac:picMk id="6" creationId="{1056BD84-79CE-8C10-525E-12C710E811B9}"/>
          </ac:picMkLst>
        </pc:picChg>
        <pc:picChg chg="add mod modCrop">
          <ac:chgData name="Lauren Cohen" userId="S::lcohen7@students.kennesaw.edu::fa535964-a543-4d1d-920f-d381ba7735cf" providerId="AD" clId="Web-{9560CDB5-57BC-6638-BEBD-12E4D6E8D16B}" dt="2022-04-14T20:36:58.618" v="242" actId="1076"/>
          <ac:picMkLst>
            <pc:docMk/>
            <pc:sldMk cId="0" sldId="256"/>
            <ac:picMk id="7" creationId="{9170F5EE-770A-38ED-211C-3BF687E0495F}"/>
          </ac:picMkLst>
        </pc:picChg>
        <pc:picChg chg="add mod modCrop">
          <ac:chgData name="Lauren Cohen" userId="S::lcohen7@students.kennesaw.edu::fa535964-a543-4d1d-920f-d381ba7735cf" providerId="AD" clId="Web-{9560CDB5-57BC-6638-BEBD-12E4D6E8D16B}" dt="2022-04-14T20:36:57.071" v="241" actId="1076"/>
          <ac:picMkLst>
            <pc:docMk/>
            <pc:sldMk cId="0" sldId="256"/>
            <ac:picMk id="9" creationId="{E38C4D17-7BE0-D005-C5E8-12F1BB99DBAD}"/>
          </ac:picMkLst>
        </pc:picChg>
        <pc:picChg chg="add mod">
          <ac:chgData name="Lauren Cohen" userId="S::lcohen7@students.kennesaw.edu::fa535964-a543-4d1d-920f-d381ba7735cf" providerId="AD" clId="Web-{9560CDB5-57BC-6638-BEBD-12E4D6E8D16B}" dt="2022-04-14T20:41:02.983" v="293" actId="1076"/>
          <ac:picMkLst>
            <pc:docMk/>
            <pc:sldMk cId="0" sldId="256"/>
            <ac:picMk id="19" creationId="{1180054E-79A1-54CF-C993-A68675F1FE1F}"/>
          </ac:picMkLst>
        </pc:picChg>
        <pc:picChg chg="add mod">
          <ac:chgData name="Lauren Cohen" userId="S::lcohen7@students.kennesaw.edu::fa535964-a543-4d1d-920f-d381ba7735cf" providerId="AD" clId="Web-{9560CDB5-57BC-6638-BEBD-12E4D6E8D16B}" dt="2022-04-14T20:40:57.264" v="292" actId="14100"/>
          <ac:picMkLst>
            <pc:docMk/>
            <pc:sldMk cId="0" sldId="256"/>
            <ac:picMk id="20" creationId="{5301DAFF-6E82-DC02-9E23-5EA2C31958BE}"/>
          </ac:picMkLst>
        </pc:picChg>
        <pc:picChg chg="add mod">
          <ac:chgData name="Lauren Cohen" userId="S::lcohen7@students.kennesaw.edu::fa535964-a543-4d1d-920f-d381ba7735cf" providerId="AD" clId="Web-{9560CDB5-57BC-6638-BEBD-12E4D6E8D16B}" dt="2022-04-14T20:41:13.077" v="295" actId="1076"/>
          <ac:picMkLst>
            <pc:docMk/>
            <pc:sldMk cId="0" sldId="256"/>
            <ac:picMk id="21" creationId="{5031B581-F90D-3151-C345-69B714D68F95}"/>
          </ac:picMkLst>
        </pc:picChg>
      </pc:sldChg>
    </pc:docChg>
  </pc:docChgLst>
  <pc:docChgLst>
    <pc:chgData name="Lauren Cohen" userId="S::lcohen7@students.kennesaw.edu::fa535964-a543-4d1d-920f-d381ba7735cf" providerId="AD" clId="Web-{590B8585-E331-7E2F-21F6-2ABBE9FD2C97}"/>
    <pc:docChg chg="modSld">
      <pc:chgData name="Lauren Cohen" userId="S::lcohen7@students.kennesaw.edu::fa535964-a543-4d1d-920f-d381ba7735cf" providerId="AD" clId="Web-{590B8585-E331-7E2F-21F6-2ABBE9FD2C97}" dt="2022-04-18T20:07:12.586" v="129" actId="20577"/>
      <pc:docMkLst>
        <pc:docMk/>
      </pc:docMkLst>
      <pc:sldChg chg="modSp">
        <pc:chgData name="Lauren Cohen" userId="S::lcohen7@students.kennesaw.edu::fa535964-a543-4d1d-920f-d381ba7735cf" providerId="AD" clId="Web-{590B8585-E331-7E2F-21F6-2ABBE9FD2C97}" dt="2022-04-18T20:07:12.586" v="129" actId="20577"/>
        <pc:sldMkLst>
          <pc:docMk/>
          <pc:sldMk cId="0" sldId="256"/>
        </pc:sldMkLst>
        <pc:spChg chg="mod">
          <ac:chgData name="Lauren Cohen" userId="S::lcohen7@students.kennesaw.edu::fa535964-a543-4d1d-920f-d381ba7735cf" providerId="AD" clId="Web-{590B8585-E331-7E2F-21F6-2ABBE9FD2C97}" dt="2022-04-18T20:05:05.863" v="85" actId="20577"/>
          <ac:spMkLst>
            <pc:docMk/>
            <pc:sldMk cId="0" sldId="256"/>
            <ac:spMk id="2" creationId="{00000000-0000-0000-0000-000000000000}"/>
          </ac:spMkLst>
        </pc:spChg>
        <pc:spChg chg="mod">
          <ac:chgData name="Lauren Cohen" userId="S::lcohen7@students.kennesaw.edu::fa535964-a543-4d1d-920f-d381ba7735cf" providerId="AD" clId="Web-{590B8585-E331-7E2F-21F6-2ABBE9FD2C97}" dt="2022-04-18T20:04:49.238" v="78" actId="20577"/>
          <ac:spMkLst>
            <pc:docMk/>
            <pc:sldMk cId="0" sldId="256"/>
            <ac:spMk id="28" creationId="{00000000-0000-0000-0000-000000000000}"/>
          </ac:spMkLst>
        </pc:spChg>
        <pc:spChg chg="mod">
          <ac:chgData name="Lauren Cohen" userId="S::lcohen7@students.kennesaw.edu::fa535964-a543-4d1d-920f-d381ba7735cf" providerId="AD" clId="Web-{590B8585-E331-7E2F-21F6-2ABBE9FD2C97}" dt="2022-04-18T20:07:12.586" v="129" actId="20577"/>
          <ac:spMkLst>
            <pc:docMk/>
            <pc:sldMk cId="0" sldId="256"/>
            <ac:spMk id="48" creationId="{00000000-0000-0000-0000-000000000000}"/>
          </ac:spMkLst>
        </pc:spChg>
      </pc:sldChg>
    </pc:docChg>
  </pc:docChgLst>
  <pc:docChgLst>
    <pc:chgData name="Lillian King" userId="S::lking90@students.kennesaw.edu::f50ea7b8-bdf0-4bc5-8a4d-ab8d88ebbba9" providerId="AD" clId="Web-{0575A115-9DD6-AD57-0D0F-EEC3C0344F06}"/>
    <pc:docChg chg="modSld">
      <pc:chgData name="Lillian King" userId="S::lking90@students.kennesaw.edu::f50ea7b8-bdf0-4bc5-8a4d-ab8d88ebbba9" providerId="AD" clId="Web-{0575A115-9DD6-AD57-0D0F-EEC3C0344F06}" dt="2022-04-22T13:15:18.870" v="1" actId="20577"/>
      <pc:docMkLst>
        <pc:docMk/>
      </pc:docMkLst>
      <pc:sldChg chg="modSp">
        <pc:chgData name="Lillian King" userId="S::lking90@students.kennesaw.edu::f50ea7b8-bdf0-4bc5-8a4d-ab8d88ebbba9" providerId="AD" clId="Web-{0575A115-9DD6-AD57-0D0F-EEC3C0344F06}" dt="2022-04-22T13:15:18.870" v="1" actId="20577"/>
        <pc:sldMkLst>
          <pc:docMk/>
          <pc:sldMk cId="0" sldId="256"/>
        </pc:sldMkLst>
        <pc:spChg chg="mod">
          <ac:chgData name="Lillian King" userId="S::lking90@students.kennesaw.edu::f50ea7b8-bdf0-4bc5-8a4d-ab8d88ebbba9" providerId="AD" clId="Web-{0575A115-9DD6-AD57-0D0F-EEC3C0344F06}" dt="2022-04-22T13:15:18.870" v="1" actId="20577"/>
          <ac:spMkLst>
            <pc:docMk/>
            <pc:sldMk cId="0" sldId="256"/>
            <ac:spMk id="2" creationId="{00000000-0000-0000-0000-000000000000}"/>
          </ac:spMkLst>
        </pc:spChg>
      </pc:sldChg>
    </pc:docChg>
  </pc:docChgLst>
  <pc:docChgLst>
    <pc:chgData name="Lillian King" userId="S::lking90@students.kennesaw.edu::f50ea7b8-bdf0-4bc5-8a4d-ab8d88ebbba9" providerId="AD" clId="Web-{547024B8-47DA-C1B5-C7EF-05B4083814E6}"/>
    <pc:docChg chg="modSld">
      <pc:chgData name="Lillian King" userId="S::lking90@students.kennesaw.edu::f50ea7b8-bdf0-4bc5-8a4d-ab8d88ebbba9" providerId="AD" clId="Web-{547024B8-47DA-C1B5-C7EF-05B4083814E6}" dt="2022-04-18T20:08:48.695" v="133" actId="20577"/>
      <pc:docMkLst>
        <pc:docMk/>
      </pc:docMkLst>
      <pc:sldChg chg="modSp">
        <pc:chgData name="Lillian King" userId="S::lking90@students.kennesaw.edu::f50ea7b8-bdf0-4bc5-8a4d-ab8d88ebbba9" providerId="AD" clId="Web-{547024B8-47DA-C1B5-C7EF-05B4083814E6}" dt="2022-04-18T20:08:48.695" v="133" actId="20577"/>
        <pc:sldMkLst>
          <pc:docMk/>
          <pc:sldMk cId="0" sldId="256"/>
        </pc:sldMkLst>
        <pc:spChg chg="mod">
          <ac:chgData name="Lillian King" userId="S::lking90@students.kennesaw.edu::f50ea7b8-bdf0-4bc5-8a4d-ab8d88ebbba9" providerId="AD" clId="Web-{547024B8-47DA-C1B5-C7EF-05B4083814E6}" dt="2022-04-18T20:08:48.695" v="133" actId="20577"/>
          <ac:spMkLst>
            <pc:docMk/>
            <pc:sldMk cId="0" sldId="256"/>
            <ac:spMk id="2" creationId="{00000000-0000-0000-0000-000000000000}"/>
          </ac:spMkLst>
        </pc:spChg>
        <pc:spChg chg="mod">
          <ac:chgData name="Lillian King" userId="S::lking90@students.kennesaw.edu::f50ea7b8-bdf0-4bc5-8a4d-ab8d88ebbba9" providerId="AD" clId="Web-{547024B8-47DA-C1B5-C7EF-05B4083814E6}" dt="2022-04-18T19:52:50.452" v="2" actId="20577"/>
          <ac:spMkLst>
            <pc:docMk/>
            <pc:sldMk cId="0" sldId="256"/>
            <ac:spMk id="2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11/14/2022</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smtClean="0"/>
              <a:pPr/>
              <a:t>1</a:t>
            </a:fld>
            <a:endParaRPr lang="en-US" sz="300"/>
          </a:p>
        </p:txBody>
      </p:sp>
    </p:spTree>
    <p:extLst>
      <p:ext uri="{BB962C8B-B14F-4D97-AF65-F5344CB8AC3E}">
        <p14:creationId xmlns:p14="http://schemas.microsoft.com/office/powerpoint/2010/main" val="356588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000">
          <a:solidFill>
            <a:schemeClr val="tx2"/>
          </a:solidFill>
          <a:latin typeface="+mj-lt"/>
          <a:ea typeface="+mj-ea"/>
          <a:cs typeface="+mj-cs"/>
        </a:defRPr>
      </a:lvl1pPr>
      <a:lvl2pPr algn="ctr" defTabSz="4387850" rtl="0" eaLnBrk="0" fontAlgn="base" hangingPunct="0">
        <a:spcBef>
          <a:spcPct val="0"/>
        </a:spcBef>
        <a:spcAft>
          <a:spcPct val="0"/>
        </a:spcAft>
        <a:defRPr sz="21000">
          <a:solidFill>
            <a:schemeClr val="tx2"/>
          </a:solidFill>
          <a:latin typeface="Times New Roman" pitchFamily="18" charset="0"/>
        </a:defRPr>
      </a:lvl2pPr>
      <a:lvl3pPr algn="ctr" defTabSz="4387850" rtl="0" eaLnBrk="0" fontAlgn="base" hangingPunct="0">
        <a:spcBef>
          <a:spcPct val="0"/>
        </a:spcBef>
        <a:spcAft>
          <a:spcPct val="0"/>
        </a:spcAft>
        <a:defRPr sz="21000">
          <a:solidFill>
            <a:schemeClr val="tx2"/>
          </a:solidFill>
          <a:latin typeface="Times New Roman" pitchFamily="18" charset="0"/>
        </a:defRPr>
      </a:lvl3pPr>
      <a:lvl4pPr algn="ctr" defTabSz="4387850" rtl="0" eaLnBrk="0" fontAlgn="base" hangingPunct="0">
        <a:spcBef>
          <a:spcPct val="0"/>
        </a:spcBef>
        <a:spcAft>
          <a:spcPct val="0"/>
        </a:spcAft>
        <a:defRPr sz="21000">
          <a:solidFill>
            <a:schemeClr val="tx2"/>
          </a:solidFill>
          <a:latin typeface="Times New Roman" pitchFamily="18" charset="0"/>
        </a:defRPr>
      </a:lvl4pPr>
      <a:lvl5pPr algn="ctr" defTabSz="4387850" rtl="0" eaLnBrk="0" fontAlgn="base" hangingPunct="0">
        <a:spcBef>
          <a:spcPct val="0"/>
        </a:spcBef>
        <a:spcAft>
          <a:spcPct val="0"/>
        </a:spcAft>
        <a:defRPr sz="21000">
          <a:solidFill>
            <a:schemeClr val="tx2"/>
          </a:solidFill>
          <a:latin typeface="Times New Roman" pitchFamily="18" charset="0"/>
        </a:defRPr>
      </a:lvl5pPr>
      <a:lvl6pPr marL="457200" algn="ctr" defTabSz="4387850" rtl="0" eaLnBrk="0" fontAlgn="base" hangingPunct="0">
        <a:spcBef>
          <a:spcPct val="0"/>
        </a:spcBef>
        <a:spcAft>
          <a:spcPct val="0"/>
        </a:spcAft>
        <a:defRPr sz="21000">
          <a:solidFill>
            <a:schemeClr val="tx2"/>
          </a:solidFill>
          <a:latin typeface="Times New Roman" pitchFamily="18" charset="0"/>
        </a:defRPr>
      </a:lvl6pPr>
      <a:lvl7pPr marL="914400" algn="ctr" defTabSz="4387850" rtl="0" eaLnBrk="0" fontAlgn="base" hangingPunct="0">
        <a:spcBef>
          <a:spcPct val="0"/>
        </a:spcBef>
        <a:spcAft>
          <a:spcPct val="0"/>
        </a:spcAft>
        <a:defRPr sz="21000">
          <a:solidFill>
            <a:schemeClr val="tx2"/>
          </a:solidFill>
          <a:latin typeface="Times New Roman" pitchFamily="18" charset="0"/>
        </a:defRPr>
      </a:lvl7pPr>
      <a:lvl8pPr marL="1371600" algn="ctr" defTabSz="4387850" rtl="0" eaLnBrk="0" fontAlgn="base" hangingPunct="0">
        <a:spcBef>
          <a:spcPct val="0"/>
        </a:spcBef>
        <a:spcAft>
          <a:spcPct val="0"/>
        </a:spcAft>
        <a:defRPr sz="21000">
          <a:solidFill>
            <a:schemeClr val="tx2"/>
          </a:solidFill>
          <a:latin typeface="Times New Roman" pitchFamily="18" charset="0"/>
        </a:defRPr>
      </a:lvl8pPr>
      <a:lvl9pPr marL="1828800" algn="ctr" defTabSz="4387850" rtl="0" eaLnBrk="0" fontAlgn="base" hangingPunct="0">
        <a:spcBef>
          <a:spcPct val="0"/>
        </a:spcBef>
        <a:spcAft>
          <a:spcPct val="0"/>
        </a:spcAft>
        <a:defRPr sz="21000">
          <a:solidFill>
            <a:schemeClr val="tx2"/>
          </a:solidFill>
          <a:latin typeface="Times New Roman" pitchFamily="18" charset="0"/>
        </a:defRPr>
      </a:lvl9pPr>
    </p:titleStyle>
    <p:bodyStyle>
      <a:lvl1pPr marL="1647825" indent="-1647825" algn="l" defTabSz="4387850" rtl="0" eaLnBrk="0" fontAlgn="base" hangingPunct="0">
        <a:spcBef>
          <a:spcPct val="20000"/>
        </a:spcBef>
        <a:spcAft>
          <a:spcPct val="0"/>
        </a:spcAft>
        <a:buChar char="•"/>
        <a:defRPr sz="15300">
          <a:solidFill>
            <a:schemeClr val="tx1"/>
          </a:solidFill>
          <a:latin typeface="+mn-lt"/>
          <a:ea typeface="+mn-ea"/>
          <a:cs typeface="+mn-cs"/>
        </a:defRPr>
      </a:lvl1pPr>
      <a:lvl2pPr marL="3565525" indent="-1370013" algn="l" defTabSz="4387850" rtl="0" eaLnBrk="0" fontAlgn="base" hangingPunct="0">
        <a:spcBef>
          <a:spcPct val="20000"/>
        </a:spcBef>
        <a:spcAft>
          <a:spcPct val="0"/>
        </a:spcAft>
        <a:buChar char="–"/>
        <a:defRPr sz="13300">
          <a:solidFill>
            <a:schemeClr val="tx1"/>
          </a:solidFill>
          <a:latin typeface="+mn-lt"/>
        </a:defRPr>
      </a:lvl2pPr>
      <a:lvl3pPr marL="5486400" indent="-1098550" algn="l" defTabSz="4387850" rtl="0" eaLnBrk="0" fontAlgn="base" hangingPunct="0">
        <a:spcBef>
          <a:spcPct val="20000"/>
        </a:spcBef>
        <a:spcAft>
          <a:spcPct val="0"/>
        </a:spcAft>
        <a:buChar char="•"/>
        <a:defRPr sz="11600">
          <a:solidFill>
            <a:schemeClr val="tx1"/>
          </a:solidFill>
          <a:latin typeface="+mn-lt"/>
        </a:defRPr>
      </a:lvl3pPr>
      <a:lvl4pPr marL="7678738" indent="-1093788" algn="l" defTabSz="4387850" rtl="0" eaLnBrk="0" fontAlgn="base" hangingPunct="0">
        <a:spcBef>
          <a:spcPct val="20000"/>
        </a:spcBef>
        <a:spcAft>
          <a:spcPct val="0"/>
        </a:spcAft>
        <a:buChar char="–"/>
        <a:defRPr sz="9600">
          <a:solidFill>
            <a:schemeClr val="tx1"/>
          </a:solidFill>
          <a:latin typeface="+mn-lt"/>
        </a:defRPr>
      </a:lvl4pPr>
      <a:lvl5pPr marL="9875838" indent="-1098550" algn="l" defTabSz="4387850" rtl="0" eaLnBrk="0" fontAlgn="base" hangingPunct="0">
        <a:spcBef>
          <a:spcPct val="20000"/>
        </a:spcBef>
        <a:spcAft>
          <a:spcPct val="0"/>
        </a:spcAft>
        <a:buChar char="»"/>
        <a:defRPr sz="9600">
          <a:solidFill>
            <a:schemeClr val="tx1"/>
          </a:solidFill>
          <a:latin typeface="+mn-lt"/>
        </a:defRPr>
      </a:lvl5pPr>
      <a:lvl6pPr marL="10333038" indent="-1098550" algn="l" defTabSz="4387850" rtl="0" eaLnBrk="0" fontAlgn="base" hangingPunct="0">
        <a:spcBef>
          <a:spcPct val="20000"/>
        </a:spcBef>
        <a:spcAft>
          <a:spcPct val="0"/>
        </a:spcAft>
        <a:buChar char="»"/>
        <a:defRPr sz="9600">
          <a:solidFill>
            <a:schemeClr val="tx1"/>
          </a:solidFill>
          <a:latin typeface="+mn-lt"/>
        </a:defRPr>
      </a:lvl6pPr>
      <a:lvl7pPr marL="10790238" indent="-1098550" algn="l" defTabSz="4387850" rtl="0" eaLnBrk="0" fontAlgn="base" hangingPunct="0">
        <a:spcBef>
          <a:spcPct val="20000"/>
        </a:spcBef>
        <a:spcAft>
          <a:spcPct val="0"/>
        </a:spcAft>
        <a:buChar char="»"/>
        <a:defRPr sz="9600">
          <a:solidFill>
            <a:schemeClr val="tx1"/>
          </a:solidFill>
          <a:latin typeface="+mn-lt"/>
        </a:defRPr>
      </a:lvl7pPr>
      <a:lvl8pPr marL="11247438" indent="-1098550" algn="l" defTabSz="4387850" rtl="0" eaLnBrk="0" fontAlgn="base" hangingPunct="0">
        <a:spcBef>
          <a:spcPct val="20000"/>
        </a:spcBef>
        <a:spcAft>
          <a:spcPct val="0"/>
        </a:spcAft>
        <a:buChar char="»"/>
        <a:defRPr sz="9600">
          <a:solidFill>
            <a:schemeClr val="tx1"/>
          </a:solidFill>
          <a:latin typeface="+mn-lt"/>
        </a:defRPr>
      </a:lvl8pPr>
      <a:lvl9pPr marL="11704638" indent="-1098550" algn="l" defTabSz="4387850"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1" descr="Chart, histogram&#10;&#10;Description automatically generated">
            <a:extLst>
              <a:ext uri="{FF2B5EF4-FFF2-40B4-BE49-F238E27FC236}">
                <a16:creationId xmlns:a16="http://schemas.microsoft.com/office/drawing/2014/main" id="{E8FA20EF-5F69-8409-597D-2A86C8EFFF58}"/>
              </a:ext>
            </a:extLst>
          </p:cNvPr>
          <p:cNvPicPr>
            <a:picLocks noChangeAspect="1"/>
          </p:cNvPicPr>
          <p:nvPr/>
        </p:nvPicPr>
        <p:blipFill>
          <a:blip r:embed="rId3"/>
          <a:stretch>
            <a:fillRect/>
          </a:stretch>
        </p:blipFill>
        <p:spPr>
          <a:xfrm>
            <a:off x="23668892" y="4153486"/>
            <a:ext cx="8498164" cy="6528049"/>
          </a:xfrm>
          <a:prstGeom prst="rect">
            <a:avLst/>
          </a:prstGeom>
        </p:spPr>
      </p:pic>
      <p:sp>
        <p:nvSpPr>
          <p:cNvPr id="1027" name="Text Box 3"/>
          <p:cNvSpPr txBox="1">
            <a:spLocks noChangeArrowheads="1"/>
          </p:cNvSpPr>
          <p:nvPr/>
        </p:nvSpPr>
        <p:spPr bwMode="auto">
          <a:xfrm>
            <a:off x="7277100" y="3593762"/>
            <a:ext cx="29337000" cy="5855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nchor="t">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60000"/>
              </a:lnSpc>
            </a:pPr>
            <a:r>
              <a:rPr lang="en-US" sz="3600" b="0" dirty="0">
                <a:latin typeface="Times New Roman"/>
                <a:cs typeface="Times New Roman"/>
              </a:rPr>
              <a:t>Michael Frankel, Shelby Taylor</a:t>
            </a:r>
            <a:endParaRPr lang="en-US" sz="3600" b="0" dirty="0"/>
          </a:p>
        </p:txBody>
      </p:sp>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7" name="Rectangle 90"/>
          <p:cNvSpPr>
            <a:spLocks noChangeArrowheads="1"/>
          </p:cNvSpPr>
          <p:nvPr/>
        </p:nvSpPr>
        <p:spPr bwMode="auto">
          <a:xfrm>
            <a:off x="9525000" y="275511"/>
            <a:ext cx="25151556" cy="3048000"/>
          </a:xfrm>
          <a:prstGeom prst="rect">
            <a:avLst/>
          </a:prstGeom>
          <a:solidFill>
            <a:srgbClr val="EB921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nchor="ctr">
            <a:noAutofit/>
          </a:bodyPr>
          <a:lstStyle/>
          <a:p>
            <a:pPr defTabSz="2259013">
              <a:lnSpc>
                <a:spcPct val="100000"/>
              </a:lnSpc>
              <a:spcBef>
                <a:spcPts val="0"/>
              </a:spcBef>
            </a:pPr>
            <a:r>
              <a:rPr lang="en-US" sz="7200" b="0" dirty="0">
                <a:latin typeface="Times New Roman"/>
                <a:cs typeface="Times New Roman"/>
              </a:rPr>
              <a:t>NBA Player Injuries Analysis </a:t>
            </a:r>
            <a:endParaRPr lang="en-US" dirty="0"/>
          </a:p>
          <a:p>
            <a:pPr defTabSz="2259013">
              <a:lnSpc>
                <a:spcPct val="100000"/>
              </a:lnSpc>
              <a:spcBef>
                <a:spcPts val="0"/>
              </a:spcBef>
            </a:pPr>
            <a:r>
              <a:rPr lang="en-US" sz="5900" b="0" dirty="0">
                <a:latin typeface="Times New Roman"/>
                <a:cs typeface="Times New Roman"/>
              </a:rPr>
              <a:t>Lauren Cohen</a:t>
            </a:r>
          </a:p>
        </p:txBody>
      </p:sp>
      <p:sp>
        <p:nvSpPr>
          <p:cNvPr id="1039" name="Text Box 729"/>
          <p:cNvSpPr txBox="1">
            <a:spLocks noChangeArrowheads="1"/>
          </p:cNvSpPr>
          <p:nvPr/>
        </p:nvSpPr>
        <p:spPr bwMode="auto">
          <a:xfrm>
            <a:off x="15240000" y="9448800"/>
            <a:ext cx="2327275" cy="760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gn="l"/>
            <a:endParaRPr lang="en-US"/>
          </a:p>
        </p:txBody>
      </p:sp>
      <p:grpSp>
        <p:nvGrpSpPr>
          <p:cNvPr id="13" name="Group 12"/>
          <p:cNvGrpSpPr/>
          <p:nvPr/>
        </p:nvGrpSpPr>
        <p:grpSpPr>
          <a:xfrm>
            <a:off x="382428" y="12630184"/>
            <a:ext cx="10869385" cy="6315007"/>
            <a:chOff x="363245" y="11893074"/>
            <a:chExt cx="10869385" cy="6315007"/>
          </a:xfrm>
        </p:grpSpPr>
        <p:sp>
          <p:nvSpPr>
            <p:cNvPr id="1031" name="Text Box 15"/>
            <p:cNvSpPr txBox="1">
              <a:spLocks noChangeArrowheads="1"/>
            </p:cNvSpPr>
            <p:nvPr/>
          </p:nvSpPr>
          <p:spPr bwMode="auto">
            <a:xfrm>
              <a:off x="381000" y="11893074"/>
              <a:ext cx="10811330" cy="984726"/>
            </a:xfrm>
            <a:prstGeom prst="rect">
              <a:avLst/>
            </a:prstGeom>
            <a:solidFill>
              <a:srgbClr val="EB921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t>METHODS</a:t>
              </a:r>
            </a:p>
          </p:txBody>
        </p:sp>
        <p:sp>
          <p:nvSpPr>
            <p:cNvPr id="28" name="TextBox 27"/>
            <p:cNvSpPr txBox="1"/>
            <p:nvPr/>
          </p:nvSpPr>
          <p:spPr>
            <a:xfrm>
              <a:off x="363245" y="12883546"/>
              <a:ext cx="10869385" cy="5324535"/>
            </a:xfrm>
            <a:prstGeom prst="rect">
              <a:avLst/>
            </a:prstGeom>
            <a:noFill/>
          </p:spPr>
          <p:txBody>
            <a:bodyPr wrap="square" lIns="91440" tIns="45720" rIns="91440" bIns="45720" rtlCol="0" anchor="t">
              <a:spAutoFit/>
            </a:bodyPr>
            <a:lstStyle/>
            <a:p>
              <a:pPr algn="l">
                <a:lnSpc>
                  <a:spcPct val="100000"/>
                </a:lnSpc>
              </a:pPr>
              <a:r>
                <a:rPr lang="en-US" sz="3400" b="0" dirty="0">
                  <a:latin typeface="Times New Roman"/>
                  <a:cs typeface="Times New Roman"/>
                </a:rPr>
                <a:t>Linear Regression and Box Plot Graph to show that the older players are more likely to miss more days while being injured</a:t>
              </a:r>
              <a:endParaRPr lang="en-US" sz="3400">
                <a:cs typeface="Times New Roman"/>
              </a:endParaRPr>
            </a:p>
            <a:p>
              <a:pPr algn="l">
                <a:lnSpc>
                  <a:spcPct val="100000"/>
                </a:lnSpc>
              </a:pPr>
              <a:r>
                <a:rPr lang="en-US" sz="3400" b="0" dirty="0">
                  <a:latin typeface="Times New Roman"/>
                  <a:cs typeface="Times New Roman"/>
                </a:rPr>
                <a:t>Chi Square Test to show that the probability of the type of injury a player receives is affected by the age (group) of the player</a:t>
              </a:r>
            </a:p>
            <a:p>
              <a:pPr algn="l">
                <a:lnSpc>
                  <a:spcPct val="100000"/>
                </a:lnSpc>
              </a:pPr>
              <a:r>
                <a:rPr lang="en-US" sz="3400" b="0" dirty="0">
                  <a:latin typeface="Times New Roman"/>
                  <a:cs typeface="Times New Roman"/>
                </a:rPr>
                <a:t>Anova Test to show that the type of injury for the player affects how many days are missed by the player.</a:t>
              </a:r>
            </a:p>
            <a:p>
              <a:pPr algn="l">
                <a:lnSpc>
                  <a:spcPct val="100000"/>
                </a:lnSpc>
                <a:spcBef>
                  <a:spcPts val="0"/>
                </a:spcBef>
              </a:pPr>
              <a:endParaRPr lang="en-US" sz="3400" b="0" dirty="0">
                <a:cs typeface="Times New Roman" pitchFamily="18" charset="0"/>
              </a:endParaRPr>
            </a:p>
          </p:txBody>
        </p:sp>
      </p:grpSp>
      <p:grpSp>
        <p:nvGrpSpPr>
          <p:cNvPr id="12" name="Group 11"/>
          <p:cNvGrpSpPr/>
          <p:nvPr/>
        </p:nvGrpSpPr>
        <p:grpSpPr>
          <a:xfrm>
            <a:off x="214860" y="3441408"/>
            <a:ext cx="43120130" cy="9189445"/>
            <a:chOff x="381000" y="3810000"/>
            <a:chExt cx="43120130" cy="9189445"/>
          </a:xfrm>
        </p:grpSpPr>
        <p:sp>
          <p:nvSpPr>
            <p:cNvPr id="48" name="TextBox 47"/>
            <p:cNvSpPr txBox="1"/>
            <p:nvPr/>
          </p:nvSpPr>
          <p:spPr>
            <a:xfrm>
              <a:off x="509260" y="4696723"/>
              <a:ext cx="10878858" cy="8302722"/>
            </a:xfrm>
            <a:prstGeom prst="rect">
              <a:avLst/>
            </a:prstGeom>
            <a:solidFill>
              <a:schemeClr val="bg1"/>
            </a:solidFill>
          </p:spPr>
          <p:txBody>
            <a:bodyPr wrap="square" lIns="91440" tIns="45720" rIns="91440" bIns="45720" rtlCol="0" anchor="t">
              <a:spAutoFit/>
            </a:bodyPr>
            <a:lstStyle/>
            <a:p>
              <a:pPr algn="l">
                <a:lnSpc>
                  <a:spcPct val="150000"/>
                </a:lnSpc>
                <a:spcBef>
                  <a:spcPts val="0"/>
                </a:spcBef>
              </a:pPr>
              <a:r>
                <a:rPr lang="en-US" sz="3600" b="0" dirty="0">
                  <a:latin typeface="Times New Roman"/>
                  <a:cs typeface="Times New Roman"/>
                </a:rPr>
                <a:t>Are there factors to predict how long NBA players will miss games due to injury? This project will be more of a descriptive study to show how factors such as age, types of injury and number of games played for NBA players will affect how many days they miss upon getting injured. The data comes from Hashtag basketball and NBA.com player profiles from time frames of 2017-2022. Manipulating and discretizing data was needed in this process to make age group and type of injury variable that were appropriate and showed significance. </a:t>
              </a:r>
              <a:endParaRPr lang="en-US" sz="3600">
                <a:cs typeface="Times New Roman"/>
              </a:endParaRPr>
            </a:p>
          </p:txBody>
        </p:sp>
        <p:grpSp>
          <p:nvGrpSpPr>
            <p:cNvPr id="10" name="Group 9"/>
            <p:cNvGrpSpPr/>
            <p:nvPr/>
          </p:nvGrpSpPr>
          <p:grpSpPr>
            <a:xfrm>
              <a:off x="381000" y="3810000"/>
              <a:ext cx="43120130" cy="990600"/>
              <a:chOff x="381000" y="3810000"/>
              <a:chExt cx="43120130" cy="990600"/>
            </a:xfrm>
          </p:grpSpPr>
          <p:sp>
            <p:nvSpPr>
              <p:cNvPr id="1030" name="Text Box 12"/>
              <p:cNvSpPr txBox="1">
                <a:spLocks noChangeArrowheads="1"/>
              </p:cNvSpPr>
              <p:nvPr/>
            </p:nvSpPr>
            <p:spPr bwMode="auto">
              <a:xfrm>
                <a:off x="381000" y="3815874"/>
                <a:ext cx="10818004" cy="984726"/>
              </a:xfrm>
              <a:prstGeom prst="rect">
                <a:avLst/>
              </a:prstGeom>
              <a:solidFill>
                <a:srgbClr val="EB921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t>INTRODUCTION</a:t>
                </a:r>
              </a:p>
            </p:txBody>
          </p:sp>
          <p:sp>
            <p:nvSpPr>
              <p:cNvPr id="26" name="Text Box 18"/>
              <p:cNvSpPr txBox="1">
                <a:spLocks noChangeArrowheads="1"/>
              </p:cNvSpPr>
              <p:nvPr/>
            </p:nvSpPr>
            <p:spPr bwMode="auto">
              <a:xfrm>
                <a:off x="32689800" y="3810000"/>
                <a:ext cx="10811330" cy="984726"/>
              </a:xfrm>
              <a:prstGeom prst="rect">
                <a:avLst/>
              </a:prstGeom>
              <a:solidFill>
                <a:srgbClr val="EB921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latin typeface="Times New Roman"/>
                    <a:cs typeface="Times New Roman"/>
                  </a:rPr>
                  <a:t>CONCLUSION</a:t>
                </a:r>
                <a:endParaRPr lang="en-US" sz="5900"/>
              </a:p>
            </p:txBody>
          </p:sp>
        </p:grpSp>
      </p:grpSp>
      <p:sp>
        <p:nvSpPr>
          <p:cNvPr id="50" name="TextBox 49"/>
          <p:cNvSpPr txBox="1"/>
          <p:nvPr/>
        </p:nvSpPr>
        <p:spPr>
          <a:xfrm>
            <a:off x="32696166" y="4534458"/>
            <a:ext cx="10820932" cy="11941731"/>
          </a:xfrm>
          <a:prstGeom prst="rect">
            <a:avLst/>
          </a:prstGeom>
          <a:noFill/>
        </p:spPr>
        <p:txBody>
          <a:bodyPr wrap="square" lIns="91440" tIns="45720" rIns="91440" bIns="45720" rtlCol="0" anchor="t">
            <a:spAutoFit/>
          </a:bodyPr>
          <a:lstStyle/>
          <a:p>
            <a:pPr algn="l">
              <a:lnSpc>
                <a:spcPct val="100000"/>
              </a:lnSpc>
            </a:pPr>
            <a:r>
              <a:rPr lang="en-US" sz="3700" b="0" dirty="0">
                <a:latin typeface="Times New Roman"/>
                <a:cs typeface="Times New Roman"/>
              </a:rPr>
              <a:t>The beginning of this project was very insignificant with hypotheses researched. After adding more players to the dataset and focusing on specific variables there were more conclusive results. The main variables that showed significance were the age of the player and location of where the injuries occurred.</a:t>
            </a:r>
            <a:endParaRPr lang="en-US" sz="3700" b="0" dirty="0">
              <a:cs typeface="Times New Roman"/>
            </a:endParaRPr>
          </a:p>
          <a:p>
            <a:pPr algn="l">
              <a:lnSpc>
                <a:spcPct val="100000"/>
              </a:lnSpc>
            </a:pPr>
            <a:r>
              <a:rPr lang="en-US" sz="3700" b="0" dirty="0">
                <a:latin typeface="Times New Roman"/>
                <a:cs typeface="Times New Roman"/>
              </a:rPr>
              <a:t>At the 0.05 alpha level there is a significant difference in the mean of days missed based on where the location of the injury is. Also, at the 0.05 alpha level the probability of the type of injury a player receives is affected by the age (group) of the player. At the 0.10 alpha level, we can use age as a predictor for how many days a player will miss from an injury.</a:t>
            </a:r>
          </a:p>
          <a:p>
            <a:pPr algn="l">
              <a:lnSpc>
                <a:spcPct val="100000"/>
              </a:lnSpc>
            </a:pPr>
            <a:r>
              <a:rPr lang="en-US" sz="3700" b="0" dirty="0">
                <a:latin typeface="Times New Roman"/>
                <a:cs typeface="Times New Roman"/>
              </a:rPr>
              <a:t>In conclusion, this research is a bit to predict injury patterns in NBA players. In the future, factors that would be interesting to explore are the number of minutes played for each player and looking into the recurring injuries of the players.</a:t>
            </a:r>
            <a:endParaRPr lang="en-US" sz="3700">
              <a:cs typeface="Times New Roman" pitchFamily="18" charset="0"/>
            </a:endParaRPr>
          </a:p>
          <a:p>
            <a:pPr algn="l">
              <a:lnSpc>
                <a:spcPct val="100000"/>
              </a:lnSpc>
              <a:spcBef>
                <a:spcPts val="3600"/>
              </a:spcBef>
              <a:spcAft>
                <a:spcPts val="0"/>
              </a:spcAft>
            </a:pPr>
            <a:endParaRPr lang="en-US" sz="3700" b="0" dirty="0">
              <a:cs typeface="Times New Roman"/>
            </a:endParaRPr>
          </a:p>
        </p:txBody>
      </p:sp>
      <p:sp>
        <p:nvSpPr>
          <p:cNvPr id="1032" name="Text Box 18"/>
          <p:cNvSpPr txBox="1">
            <a:spLocks noChangeArrowheads="1"/>
          </p:cNvSpPr>
          <p:nvPr/>
        </p:nvSpPr>
        <p:spPr bwMode="auto">
          <a:xfrm>
            <a:off x="32689800" y="15932441"/>
            <a:ext cx="10820400" cy="984726"/>
          </a:xfrm>
          <a:prstGeom prst="rect">
            <a:avLst/>
          </a:prstGeom>
          <a:solidFill>
            <a:srgbClr val="EB921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latin typeface="Times New Roman"/>
                <a:cs typeface="Times New Roman"/>
              </a:rPr>
              <a:t>R CODE</a:t>
            </a:r>
          </a:p>
        </p:txBody>
      </p:sp>
      <p:grpSp>
        <p:nvGrpSpPr>
          <p:cNvPr id="14" name="Group 13"/>
          <p:cNvGrpSpPr/>
          <p:nvPr/>
        </p:nvGrpSpPr>
        <p:grpSpPr>
          <a:xfrm>
            <a:off x="381000" y="18352498"/>
            <a:ext cx="11191385" cy="15157698"/>
            <a:chOff x="332014" y="19899044"/>
            <a:chExt cx="11191385" cy="14952906"/>
          </a:xfrm>
        </p:grpSpPr>
        <p:sp>
          <p:nvSpPr>
            <p:cNvPr id="27" name="Text Box 18"/>
            <p:cNvSpPr txBox="1">
              <a:spLocks noChangeArrowheads="1"/>
            </p:cNvSpPr>
            <p:nvPr/>
          </p:nvSpPr>
          <p:spPr bwMode="auto">
            <a:xfrm>
              <a:off x="332014" y="19899044"/>
              <a:ext cx="10811330" cy="984726"/>
            </a:xfrm>
            <a:prstGeom prst="rect">
              <a:avLst/>
            </a:prstGeom>
            <a:solidFill>
              <a:srgbClr val="EB921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t>RESULTS</a:t>
              </a:r>
            </a:p>
          </p:txBody>
        </p:sp>
        <p:sp>
          <p:nvSpPr>
            <p:cNvPr id="2" name="TextBox 1"/>
            <p:cNvSpPr txBox="1"/>
            <p:nvPr/>
          </p:nvSpPr>
          <p:spPr>
            <a:xfrm>
              <a:off x="340916" y="21098043"/>
              <a:ext cx="11182483" cy="13753907"/>
            </a:xfrm>
            <a:prstGeom prst="rect">
              <a:avLst/>
            </a:prstGeom>
            <a:solidFill>
              <a:schemeClr val="bg1"/>
            </a:solidFill>
          </p:spPr>
          <p:txBody>
            <a:bodyPr wrap="square" lIns="91440" tIns="45720" rIns="91440" bIns="45720" rtlCol="0" anchor="t">
              <a:spAutoFit/>
            </a:bodyPr>
            <a:lstStyle/>
            <a:p>
              <a:pPr algn="l">
                <a:lnSpc>
                  <a:spcPct val="100000"/>
                </a:lnSpc>
              </a:pPr>
              <a:r>
                <a:rPr lang="en-US" sz="3600" b="0" dirty="0">
                  <a:latin typeface="Times New Roman"/>
                  <a:cs typeface="Times New Roman"/>
                </a:rPr>
                <a:t>Looking at Figure 1, the box plot suggests age group of players less than 22 years old on average miss more days than any other age group. When running the linear regression for age predicting days missed of a player: As the age of the players increases by 1 year, the average number of days missed decreases by 0.10285 days; the p-value is 0.0998. </a:t>
              </a:r>
              <a:endParaRPr lang="en-US" sz="4800">
                <a:cs typeface="Times New Roman"/>
              </a:endParaRPr>
            </a:p>
            <a:p>
              <a:pPr algn="l">
                <a:lnSpc>
                  <a:spcPct val="100000"/>
                </a:lnSpc>
              </a:pPr>
              <a:r>
                <a:rPr lang="en-US" sz="3600" b="0" dirty="0">
                  <a:latin typeface="Times New Roman"/>
                  <a:cs typeface="Times New Roman"/>
                </a:rPr>
                <a:t>Looking at Figure 2, Head injuries show the highest mean of days missed despite having the lowest number of observations in this category. The Anova Test showed the location of the injury on the body and how many days are missed with the p-value of 0.00137. </a:t>
              </a:r>
            </a:p>
            <a:p>
              <a:pPr algn="l">
                <a:lnSpc>
                  <a:spcPct val="100000"/>
                </a:lnSpc>
              </a:pPr>
              <a:r>
                <a:rPr lang="en-US" sz="3600" b="0" dirty="0">
                  <a:latin typeface="Times New Roman"/>
                  <a:cs typeface="Times New Roman"/>
                </a:rPr>
                <a:t>Looking at Table 1, we can see the largest group is ankle injuries in the age group of 26-30 years old with 233 observations. The chi-square test on variables of age group and type of injury produced the p-value of 0.02379.</a:t>
              </a:r>
            </a:p>
            <a:p>
              <a:pPr algn="l">
                <a:lnSpc>
                  <a:spcPct val="100000"/>
                </a:lnSpc>
              </a:pPr>
              <a:r>
                <a:rPr lang="en-US" sz="3600" b="0" dirty="0">
                  <a:latin typeface="Times New Roman"/>
                  <a:cs typeface="Times New Roman"/>
                </a:rPr>
                <a:t>Lastly, running a multiple linear regression, to predict number of days missed based on age of player and the number of games they played showed that they are both significant variables to predict. The interesting thing is as both age and games played increased, the number of games missed decreases by relatively small amounts.</a:t>
              </a:r>
            </a:p>
            <a:p>
              <a:pPr algn="l">
                <a:lnSpc>
                  <a:spcPct val="100000"/>
                </a:lnSpc>
              </a:pPr>
              <a:endParaRPr lang="en-US" sz="3600" b="0" dirty="0">
                <a:latin typeface="Times New Roman"/>
                <a:cs typeface="Times New Roman"/>
              </a:endParaRPr>
            </a:p>
          </p:txBody>
        </p:sp>
      </p:grpSp>
      <p:sp>
        <p:nvSpPr>
          <p:cNvPr id="3" name="TextBox 2"/>
          <p:cNvSpPr txBox="1"/>
          <p:nvPr/>
        </p:nvSpPr>
        <p:spPr>
          <a:xfrm>
            <a:off x="13171488" y="5554810"/>
            <a:ext cx="18832512" cy="1615379"/>
          </a:xfrm>
          <a:prstGeom prst="rect">
            <a:avLst/>
          </a:prstGeom>
          <a:noFill/>
        </p:spPr>
        <p:txBody>
          <a:bodyPr wrap="square" lIns="91440" tIns="45720" rIns="91440" bIns="45720" rtlCol="0" anchor="t">
            <a:spAutoFit/>
          </a:bodyPr>
          <a:lstStyle/>
          <a:p>
            <a:endParaRPr lang="en-US">
              <a:cs typeface="Times New Roman"/>
            </a:endParaRPr>
          </a:p>
          <a:p>
            <a:endParaRPr lang="en-US"/>
          </a:p>
        </p:txBody>
      </p:sp>
      <p:pic>
        <p:nvPicPr>
          <p:cNvPr id="29" name="Picture 26"/>
          <p:cNvPicPr>
            <a:picLocks noChangeAspect="1"/>
          </p:cNvPicPr>
          <p:nvPr/>
        </p:nvPicPr>
        <p:blipFill>
          <a:blip r:embed="rId4">
            <a:extLst>
              <a:ext uri="{28A0092B-C50C-407E-A947-70E740481C1C}">
                <a14:useLocalDpi xmlns:a14="http://schemas.microsoft.com/office/drawing/2010/main" val="0"/>
              </a:ext>
            </a:extLst>
          </a:blip>
          <a:srcRect/>
          <a:stretch/>
        </p:blipFill>
        <p:spPr bwMode="auto">
          <a:xfrm>
            <a:off x="381001" y="385593"/>
            <a:ext cx="8833643" cy="281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09FC5CF9-F3FB-67B7-BA57-28584790CD4C}"/>
              </a:ext>
            </a:extLst>
          </p:cNvPr>
          <p:cNvSpPr txBox="1"/>
          <p:nvPr/>
        </p:nvSpPr>
        <p:spPr>
          <a:xfrm>
            <a:off x="33106813" y="16916133"/>
            <a:ext cx="10830006" cy="16003849"/>
          </a:xfrm>
          <a:prstGeom prst="rect">
            <a:avLst/>
          </a:prstGeom>
          <a:noFill/>
        </p:spPr>
        <p:txBody>
          <a:bodyPr wrap="square" lIns="91440" tIns="45720" rIns="91440" bIns="45720" rtlCol="0" anchor="t">
            <a:spAutoFit/>
          </a:bodyPr>
          <a:lstStyle/>
          <a:p>
            <a:pPr algn="l"/>
            <a:r>
              <a:rPr lang="en-US" sz="3600" b="0" dirty="0">
                <a:latin typeface="+mj-lt"/>
                <a:cs typeface="Times New Roman"/>
              </a:rPr>
              <a:t>results &lt;-</a:t>
            </a:r>
            <a:r>
              <a:rPr lang="en-US" sz="3600" b="0" dirty="0" err="1">
                <a:latin typeface="+mj-lt"/>
                <a:cs typeface="Times New Roman"/>
              </a:rPr>
              <a:t>lm</a:t>
            </a:r>
            <a:r>
              <a:rPr lang="en-US" sz="3600" b="0" dirty="0">
                <a:latin typeface="+mj-lt"/>
                <a:cs typeface="Times New Roman"/>
              </a:rPr>
              <a:t>(</a:t>
            </a:r>
            <a:r>
              <a:rPr lang="en-US" sz="3600" b="0" dirty="0" err="1">
                <a:latin typeface="+mj-lt"/>
                <a:cs typeface="Times New Roman"/>
              </a:rPr>
              <a:t>main_stats$days_missed~main_stats$age</a:t>
            </a:r>
            <a:r>
              <a:rPr lang="en-US" sz="3600" b="0" dirty="0">
                <a:latin typeface="+mj-lt"/>
                <a:cs typeface="Times New Roman"/>
              </a:rPr>
              <a:t>)</a:t>
            </a:r>
          </a:p>
          <a:p>
            <a:pPr algn="l"/>
            <a:r>
              <a:rPr lang="en-US" sz="3600" b="0" dirty="0">
                <a:latin typeface="+mj-lt"/>
                <a:cs typeface="Times New Roman"/>
              </a:rPr>
              <a:t>summary(results)</a:t>
            </a:r>
          </a:p>
          <a:p>
            <a:pPr algn="l"/>
            <a:r>
              <a:rPr lang="en-US" sz="3600" b="0" dirty="0" err="1">
                <a:latin typeface="+mj-lt"/>
                <a:cs typeface="Times New Roman"/>
              </a:rPr>
              <a:t>anova</a:t>
            </a:r>
            <a:r>
              <a:rPr lang="en-US" sz="3600" b="0" dirty="0">
                <a:latin typeface="+mj-lt"/>
                <a:cs typeface="Times New Roman"/>
              </a:rPr>
              <a:t>(results)</a:t>
            </a:r>
          </a:p>
          <a:p>
            <a:pPr algn="l"/>
            <a:r>
              <a:rPr lang="en-US" sz="3600" b="0" dirty="0" err="1">
                <a:latin typeface="+mj-lt"/>
                <a:cs typeface="Times New Roman"/>
              </a:rPr>
              <a:t>results_injury</a:t>
            </a:r>
            <a:r>
              <a:rPr lang="en-US" sz="3600" b="0" dirty="0">
                <a:latin typeface="+mj-lt"/>
                <a:cs typeface="Times New Roman"/>
              </a:rPr>
              <a:t> &lt;-</a:t>
            </a:r>
            <a:r>
              <a:rPr lang="en-US" sz="3600" b="0" dirty="0" err="1">
                <a:latin typeface="+mj-lt"/>
                <a:cs typeface="Times New Roman"/>
              </a:rPr>
              <a:t>aov</a:t>
            </a:r>
            <a:r>
              <a:rPr lang="en-US" sz="3600" b="0" dirty="0">
                <a:latin typeface="+mj-lt"/>
                <a:cs typeface="Times New Roman"/>
              </a:rPr>
              <a:t>(data=main, </a:t>
            </a:r>
            <a:r>
              <a:rPr lang="en-US" sz="3600" b="0" dirty="0" err="1">
                <a:latin typeface="+mj-lt"/>
                <a:cs typeface="Times New Roman"/>
              </a:rPr>
              <a:t>days_missed</a:t>
            </a:r>
            <a:r>
              <a:rPr lang="en-US" sz="3600" b="0" dirty="0">
                <a:latin typeface="+mj-lt"/>
                <a:cs typeface="Times New Roman"/>
              </a:rPr>
              <a:t> ~ injury)</a:t>
            </a:r>
          </a:p>
          <a:p>
            <a:pPr algn="l"/>
            <a:r>
              <a:rPr lang="en-US" sz="3600" b="0" dirty="0">
                <a:latin typeface="+mj-lt"/>
                <a:cs typeface="Times New Roman"/>
              </a:rPr>
              <a:t>summary(</a:t>
            </a:r>
            <a:r>
              <a:rPr lang="en-US" sz="3600" b="0" dirty="0" err="1">
                <a:latin typeface="+mj-lt"/>
                <a:cs typeface="Times New Roman"/>
              </a:rPr>
              <a:t>results_injury</a:t>
            </a:r>
            <a:r>
              <a:rPr lang="en-US" sz="3600" b="0" dirty="0">
                <a:latin typeface="+mj-lt"/>
                <a:cs typeface="Times New Roman"/>
              </a:rPr>
              <a:t>)</a:t>
            </a:r>
          </a:p>
          <a:p>
            <a:pPr algn="l"/>
            <a:r>
              <a:rPr lang="en-US" sz="3600" b="0" dirty="0">
                <a:latin typeface="+mj-lt"/>
                <a:cs typeface="Times New Roman"/>
              </a:rPr>
              <a:t>main %&gt;% </a:t>
            </a:r>
          </a:p>
          <a:p>
            <a:pPr algn="l"/>
            <a:r>
              <a:rPr lang="en-US" sz="3600" b="0" dirty="0">
                <a:latin typeface="+mj-lt"/>
                <a:cs typeface="Times New Roman"/>
              </a:rPr>
              <a:t>  filter(injury != 'Covid') %&gt;% </a:t>
            </a:r>
          </a:p>
          <a:p>
            <a:pPr algn="l"/>
            <a:r>
              <a:rPr lang="en-US" sz="3600" b="0" dirty="0">
                <a:latin typeface="+mj-lt"/>
                <a:cs typeface="Times New Roman"/>
              </a:rPr>
              <a:t>  </a:t>
            </a:r>
            <a:r>
              <a:rPr lang="en-US" sz="3600" b="0" dirty="0" err="1">
                <a:latin typeface="+mj-lt"/>
                <a:cs typeface="Times New Roman"/>
              </a:rPr>
              <a:t>ggplot</a:t>
            </a:r>
            <a:r>
              <a:rPr lang="en-US" sz="3600" b="0" dirty="0">
                <a:latin typeface="+mj-lt"/>
                <a:cs typeface="Times New Roman"/>
              </a:rPr>
              <a:t>(</a:t>
            </a:r>
            <a:r>
              <a:rPr lang="en-US" sz="3600" b="0" dirty="0" err="1">
                <a:latin typeface="+mj-lt"/>
                <a:cs typeface="Times New Roman"/>
              </a:rPr>
              <a:t>aes</a:t>
            </a:r>
            <a:r>
              <a:rPr lang="en-US" sz="3600" b="0" dirty="0">
                <a:latin typeface="+mj-lt"/>
                <a:cs typeface="Times New Roman"/>
              </a:rPr>
              <a:t>(x=injury, y=</a:t>
            </a:r>
            <a:r>
              <a:rPr lang="en-US" sz="3600" b="0" dirty="0" err="1">
                <a:latin typeface="+mj-lt"/>
                <a:cs typeface="Times New Roman"/>
              </a:rPr>
              <a:t>days_missed</a:t>
            </a:r>
            <a:r>
              <a:rPr lang="en-US" sz="3600" b="0" dirty="0">
                <a:latin typeface="+mj-lt"/>
                <a:cs typeface="Times New Roman"/>
              </a:rPr>
              <a:t>)) + </a:t>
            </a:r>
          </a:p>
          <a:p>
            <a:pPr algn="l"/>
            <a:r>
              <a:rPr lang="en-US" sz="3600" b="0" dirty="0">
                <a:latin typeface="+mj-lt"/>
                <a:cs typeface="Times New Roman"/>
              </a:rPr>
              <a:t>  </a:t>
            </a:r>
            <a:r>
              <a:rPr lang="en-US" sz="3600" b="0" dirty="0" err="1">
                <a:latin typeface="+mj-lt"/>
                <a:cs typeface="Times New Roman"/>
              </a:rPr>
              <a:t>geom_boxplot</a:t>
            </a:r>
            <a:r>
              <a:rPr lang="en-US" sz="3600" b="0" dirty="0">
                <a:latin typeface="+mj-lt"/>
                <a:cs typeface="Times New Roman"/>
              </a:rPr>
              <a:t>(width=0.5,lwd=1.0) +</a:t>
            </a:r>
          </a:p>
          <a:p>
            <a:pPr algn="l"/>
            <a:r>
              <a:rPr lang="en-US" sz="3600" b="0" dirty="0">
                <a:latin typeface="+mj-lt"/>
                <a:cs typeface="Times New Roman"/>
              </a:rPr>
              <a:t>  </a:t>
            </a:r>
            <a:r>
              <a:rPr lang="en-US" sz="3600" b="0" dirty="0" err="1">
                <a:latin typeface="+mj-lt"/>
                <a:cs typeface="Times New Roman"/>
              </a:rPr>
              <a:t>theme_bw</a:t>
            </a:r>
            <a:r>
              <a:rPr lang="en-US" sz="3600" b="0" dirty="0">
                <a:latin typeface="+mj-lt"/>
                <a:cs typeface="Times New Roman"/>
              </a:rPr>
              <a:t>() +</a:t>
            </a:r>
          </a:p>
          <a:p>
            <a:pPr algn="l"/>
            <a:r>
              <a:rPr lang="en-US" sz="3600" b="0" dirty="0">
                <a:latin typeface="+mj-lt"/>
                <a:cs typeface="Times New Roman"/>
              </a:rPr>
              <a:t>  </a:t>
            </a:r>
            <a:r>
              <a:rPr lang="en-US" sz="3600" b="0" dirty="0" err="1">
                <a:latin typeface="+mj-lt"/>
                <a:cs typeface="Times New Roman"/>
              </a:rPr>
              <a:t>geom_jitter</a:t>
            </a:r>
            <a:r>
              <a:rPr lang="en-US" sz="3600" b="0" dirty="0">
                <a:latin typeface="+mj-lt"/>
                <a:cs typeface="Times New Roman"/>
              </a:rPr>
              <a:t>(width=0.15,size=0.8, </a:t>
            </a:r>
            <a:r>
              <a:rPr lang="en-US" sz="3600" b="0" dirty="0" err="1">
                <a:latin typeface="+mj-lt"/>
                <a:cs typeface="Times New Roman"/>
              </a:rPr>
              <a:t>aes</a:t>
            </a:r>
            <a:r>
              <a:rPr lang="en-US" sz="3600" b="0" dirty="0">
                <a:latin typeface="+mj-lt"/>
                <a:cs typeface="Times New Roman"/>
              </a:rPr>
              <a:t>(color=injury)) +</a:t>
            </a:r>
          </a:p>
          <a:p>
            <a:pPr algn="l"/>
            <a:r>
              <a:rPr lang="en-US" sz="3600" b="0" dirty="0">
                <a:latin typeface="+mj-lt"/>
                <a:cs typeface="Times New Roman"/>
              </a:rPr>
              <a:t>  </a:t>
            </a:r>
            <a:r>
              <a:rPr lang="en-US" sz="3600" b="0" err="1">
                <a:latin typeface="+mj-lt"/>
                <a:cs typeface="Times New Roman"/>
              </a:rPr>
              <a:t>scale_y_continuous</a:t>
            </a:r>
            <a:r>
              <a:rPr lang="en-US" sz="3600" b="0" dirty="0">
                <a:latin typeface="+mj-lt"/>
                <a:cs typeface="Times New Roman"/>
              </a:rPr>
              <a:t>(limits = c(0,60)) +</a:t>
            </a:r>
          </a:p>
          <a:p>
            <a:pPr algn="l"/>
            <a:r>
              <a:rPr lang="en-US" sz="3600" b="0" dirty="0">
                <a:latin typeface="+mj-lt"/>
                <a:cs typeface="Times New Roman"/>
              </a:rPr>
              <a:t>  labs(title= "Figure 2: Box plot of Injury vs. Days Missed", x="Injury", </a:t>
            </a:r>
          </a:p>
          <a:p>
            <a:pPr algn="l"/>
            <a:r>
              <a:rPr lang="en-US" sz="3600" b="0" dirty="0">
                <a:latin typeface="+mj-lt"/>
                <a:cs typeface="Times New Roman"/>
              </a:rPr>
              <a:t>       y= "Number of Days Missed from Injury", </a:t>
            </a:r>
            <a:r>
              <a:rPr lang="en-US" sz="3600" b="0" err="1">
                <a:latin typeface="+mj-lt"/>
                <a:cs typeface="Times New Roman"/>
              </a:rPr>
              <a:t>colour</a:t>
            </a:r>
            <a:r>
              <a:rPr lang="en-US" sz="3600" b="0" dirty="0">
                <a:latin typeface="+mj-lt"/>
                <a:cs typeface="Times New Roman"/>
              </a:rPr>
              <a:t> = 'Injury')</a:t>
            </a:r>
          </a:p>
          <a:p>
            <a:pPr algn="l"/>
            <a:r>
              <a:rPr lang="en-US" sz="3600" b="0" dirty="0">
                <a:latin typeface="+mj-lt"/>
                <a:cs typeface="Times New Roman"/>
              </a:rPr>
              <a:t>Table &lt;- table(age_df1$age_group, age_df1$injury)</a:t>
            </a:r>
          </a:p>
          <a:p>
            <a:pPr algn="l"/>
            <a:r>
              <a:rPr lang="en-US" sz="3600" b="0" dirty="0">
                <a:latin typeface="+mj-lt"/>
                <a:cs typeface="Times New Roman"/>
              </a:rPr>
              <a:t>table %&gt;%  </a:t>
            </a:r>
          </a:p>
          <a:p>
            <a:pPr algn="l"/>
            <a:r>
              <a:rPr lang="en-US" sz="3600" b="0" dirty="0">
                <a:latin typeface="+mj-lt"/>
                <a:cs typeface="Times New Roman"/>
              </a:rPr>
              <a:t>  </a:t>
            </a:r>
            <a:r>
              <a:rPr lang="en-US" sz="3600" b="0" err="1">
                <a:latin typeface="+mj-lt"/>
                <a:cs typeface="Times New Roman"/>
              </a:rPr>
              <a:t>kbl</a:t>
            </a:r>
            <a:r>
              <a:rPr lang="en-US" sz="3600" b="0" dirty="0">
                <a:latin typeface="+mj-lt"/>
                <a:cs typeface="Times New Roman"/>
              </a:rPr>
              <a:t>(caption = "Table 1: Table of Injury vs. Age Group") %&gt;%</a:t>
            </a:r>
          </a:p>
          <a:p>
            <a:pPr algn="l"/>
            <a:r>
              <a:rPr lang="en-US" sz="3600" b="0" dirty="0">
                <a:latin typeface="+mj-lt"/>
                <a:cs typeface="Times New Roman"/>
              </a:rPr>
              <a:t>  </a:t>
            </a:r>
            <a:r>
              <a:rPr lang="en-US" sz="3600" b="0" err="1">
                <a:latin typeface="+mj-lt"/>
                <a:cs typeface="Times New Roman"/>
              </a:rPr>
              <a:t>kable_paper</a:t>
            </a:r>
            <a:r>
              <a:rPr lang="en-US" sz="3600" b="0" dirty="0">
                <a:latin typeface="+mj-lt"/>
                <a:cs typeface="Times New Roman"/>
              </a:rPr>
              <a:t>("striped", </a:t>
            </a:r>
            <a:r>
              <a:rPr lang="en-US" sz="3600" b="0" err="1">
                <a:latin typeface="+mj-lt"/>
                <a:cs typeface="Times New Roman"/>
              </a:rPr>
              <a:t>full_width</a:t>
            </a:r>
            <a:r>
              <a:rPr lang="en-US" sz="3600" b="0" dirty="0">
                <a:latin typeface="+mj-lt"/>
                <a:cs typeface="Times New Roman"/>
              </a:rPr>
              <a:t> = F) %&gt;%</a:t>
            </a:r>
          </a:p>
          <a:p>
            <a:pPr algn="l"/>
            <a:r>
              <a:rPr lang="en-US" sz="3600" b="0" dirty="0">
                <a:latin typeface="+mj-lt"/>
                <a:cs typeface="Times New Roman"/>
              </a:rPr>
              <a:t>  </a:t>
            </a:r>
            <a:r>
              <a:rPr lang="en-US" sz="3600" b="0" err="1">
                <a:latin typeface="+mj-lt"/>
                <a:cs typeface="Times New Roman"/>
              </a:rPr>
              <a:t>kable_styling</a:t>
            </a:r>
            <a:r>
              <a:rPr lang="en-US" sz="3600" b="0" dirty="0">
                <a:latin typeface="+mj-lt"/>
                <a:cs typeface="Times New Roman"/>
              </a:rPr>
              <a:t>() </a:t>
            </a:r>
          </a:p>
          <a:p>
            <a:pPr algn="l"/>
            <a:r>
              <a:rPr lang="en-US" sz="3600" b="0" err="1">
                <a:latin typeface="+mj-lt"/>
                <a:cs typeface="Times New Roman"/>
              </a:rPr>
              <a:t>chisq.test</a:t>
            </a:r>
            <a:r>
              <a:rPr lang="en-US" sz="3600" b="0" dirty="0">
                <a:latin typeface="+mj-lt"/>
                <a:cs typeface="Times New Roman"/>
              </a:rPr>
              <a:t>(age_df1$age_group, age_df1$injury, correct=FALSE)</a:t>
            </a:r>
            <a:endParaRPr lang="en-US" sz="3600" b="0" dirty="0">
              <a:cs typeface="Times New Roman"/>
            </a:endParaRPr>
          </a:p>
          <a:p>
            <a:pPr algn="l"/>
            <a:r>
              <a:rPr lang="en-US" sz="3600" b="0" err="1">
                <a:latin typeface="+mj-lt"/>
                <a:ea typeface="Courier New"/>
                <a:cs typeface="Times New Roman"/>
              </a:rPr>
              <a:t>results_both</a:t>
            </a:r>
            <a:r>
              <a:rPr lang="en-US" sz="3600" b="0" dirty="0">
                <a:latin typeface="+mj-lt"/>
                <a:ea typeface="Courier New"/>
                <a:cs typeface="Times New Roman"/>
              </a:rPr>
              <a:t> &lt;- </a:t>
            </a:r>
            <a:r>
              <a:rPr lang="en-US" sz="3600" b="0" err="1">
                <a:latin typeface="+mj-lt"/>
                <a:ea typeface="Courier New"/>
                <a:cs typeface="Times New Roman"/>
              </a:rPr>
              <a:t>lm</a:t>
            </a:r>
            <a:r>
              <a:rPr lang="en-US" sz="3600" b="0" dirty="0">
                <a:latin typeface="+mj-lt"/>
                <a:ea typeface="Courier New"/>
                <a:cs typeface="Times New Roman"/>
              </a:rPr>
              <a:t>(</a:t>
            </a:r>
            <a:r>
              <a:rPr lang="en-US" sz="3600" b="0" err="1">
                <a:latin typeface="+mj-lt"/>
                <a:ea typeface="Courier New"/>
                <a:cs typeface="Times New Roman"/>
              </a:rPr>
              <a:t>days_missed</a:t>
            </a:r>
            <a:r>
              <a:rPr lang="en-US" sz="3600" b="0" dirty="0">
                <a:latin typeface="+mj-lt"/>
                <a:ea typeface="Courier New"/>
                <a:cs typeface="Times New Roman"/>
              </a:rPr>
              <a:t> ~ age + </a:t>
            </a:r>
            <a:r>
              <a:rPr lang="en-US" sz="3600" b="0" err="1">
                <a:latin typeface="+mj-lt"/>
                <a:ea typeface="Courier New"/>
                <a:cs typeface="Times New Roman"/>
              </a:rPr>
              <a:t>gp</a:t>
            </a:r>
            <a:r>
              <a:rPr lang="en-US" sz="3600" b="0" dirty="0">
                <a:latin typeface="+mj-lt"/>
                <a:ea typeface="Courier New"/>
                <a:cs typeface="Times New Roman"/>
              </a:rPr>
              <a:t> , data=main)</a:t>
            </a:r>
          </a:p>
          <a:p>
            <a:pPr algn="l"/>
            <a:r>
              <a:rPr lang="en-US" sz="3600" b="0" dirty="0">
                <a:latin typeface="+mj-lt"/>
                <a:ea typeface="Courier New"/>
                <a:cs typeface="Times New Roman"/>
              </a:rPr>
              <a:t>summary(</a:t>
            </a:r>
            <a:r>
              <a:rPr lang="en-US" sz="3600" b="0" err="1">
                <a:latin typeface="+mj-lt"/>
                <a:ea typeface="Courier New"/>
                <a:cs typeface="Times New Roman"/>
              </a:rPr>
              <a:t>results_both</a:t>
            </a:r>
            <a:r>
              <a:rPr lang="en-US" sz="3600" b="0" dirty="0">
                <a:latin typeface="+mj-lt"/>
                <a:ea typeface="Courier New"/>
                <a:cs typeface="Times New Roman"/>
              </a:rPr>
              <a:t>)</a:t>
            </a:r>
          </a:p>
          <a:p>
            <a:pPr algn="l"/>
            <a:endParaRPr lang="en-US" sz="3600" b="0" dirty="0">
              <a:cs typeface="Times New Roman"/>
            </a:endParaRPr>
          </a:p>
        </p:txBody>
      </p:sp>
      <p:pic>
        <p:nvPicPr>
          <p:cNvPr id="25" name="Picture 29">
            <a:extLst>
              <a:ext uri="{FF2B5EF4-FFF2-40B4-BE49-F238E27FC236}">
                <a16:creationId xmlns:a16="http://schemas.microsoft.com/office/drawing/2014/main" id="{908F2107-5621-C2EB-7F14-3EF73137F52F}"/>
              </a:ext>
            </a:extLst>
          </p:cNvPr>
          <p:cNvPicPr>
            <a:picLocks noChangeAspect="1"/>
          </p:cNvPicPr>
          <p:nvPr/>
        </p:nvPicPr>
        <p:blipFill>
          <a:blip r:embed="rId5"/>
          <a:stretch>
            <a:fillRect/>
          </a:stretch>
        </p:blipFill>
        <p:spPr>
          <a:xfrm>
            <a:off x="40020621" y="555307"/>
            <a:ext cx="3839718" cy="2400681"/>
          </a:xfrm>
          <a:prstGeom prst="rect">
            <a:avLst/>
          </a:prstGeom>
        </p:spPr>
      </p:pic>
      <p:pic>
        <p:nvPicPr>
          <p:cNvPr id="6" name="Picture 30" descr="Logo&#10;&#10;Description automatically generated">
            <a:extLst>
              <a:ext uri="{FF2B5EF4-FFF2-40B4-BE49-F238E27FC236}">
                <a16:creationId xmlns:a16="http://schemas.microsoft.com/office/drawing/2014/main" id="{8B7A531E-29D5-25FC-AD31-768EBC439C9B}"/>
              </a:ext>
            </a:extLst>
          </p:cNvPr>
          <p:cNvPicPr>
            <a:picLocks noChangeAspect="1"/>
          </p:cNvPicPr>
          <p:nvPr/>
        </p:nvPicPr>
        <p:blipFill>
          <a:blip r:embed="rId6"/>
          <a:stretch>
            <a:fillRect/>
          </a:stretch>
        </p:blipFill>
        <p:spPr>
          <a:xfrm>
            <a:off x="34927585" y="1123191"/>
            <a:ext cx="4526819" cy="1540690"/>
          </a:xfrm>
          <a:prstGeom prst="rect">
            <a:avLst/>
          </a:prstGeom>
        </p:spPr>
      </p:pic>
      <p:pic>
        <p:nvPicPr>
          <p:cNvPr id="8" name="Picture 8" descr="Text&#10;&#10;Description automatically generated">
            <a:extLst>
              <a:ext uri="{FF2B5EF4-FFF2-40B4-BE49-F238E27FC236}">
                <a16:creationId xmlns:a16="http://schemas.microsoft.com/office/drawing/2014/main" id="{3665DE3D-FA0E-6A6A-4A96-24FBB280AA42}"/>
              </a:ext>
            </a:extLst>
          </p:cNvPr>
          <p:cNvPicPr>
            <a:picLocks noChangeAspect="1"/>
          </p:cNvPicPr>
          <p:nvPr/>
        </p:nvPicPr>
        <p:blipFill>
          <a:blip r:embed="rId7"/>
          <a:stretch>
            <a:fillRect/>
          </a:stretch>
        </p:blipFill>
        <p:spPr>
          <a:xfrm>
            <a:off x="14802360" y="29963069"/>
            <a:ext cx="14286150" cy="2378613"/>
          </a:xfrm>
          <a:prstGeom prst="rect">
            <a:avLst/>
          </a:prstGeom>
        </p:spPr>
      </p:pic>
      <p:pic>
        <p:nvPicPr>
          <p:cNvPr id="9" name="Picture 10" descr="A picture containing calendar&#10;&#10;Description automatically generated">
            <a:extLst>
              <a:ext uri="{FF2B5EF4-FFF2-40B4-BE49-F238E27FC236}">
                <a16:creationId xmlns:a16="http://schemas.microsoft.com/office/drawing/2014/main" id="{37090542-9F9B-84B8-EC00-94B97A390576}"/>
              </a:ext>
            </a:extLst>
          </p:cNvPr>
          <p:cNvPicPr>
            <a:picLocks noChangeAspect="1"/>
          </p:cNvPicPr>
          <p:nvPr/>
        </p:nvPicPr>
        <p:blipFill>
          <a:blip r:embed="rId8"/>
          <a:stretch>
            <a:fillRect/>
          </a:stretch>
        </p:blipFill>
        <p:spPr>
          <a:xfrm>
            <a:off x="11459604" y="13626912"/>
            <a:ext cx="8773594" cy="9432390"/>
          </a:xfrm>
          <a:prstGeom prst="rect">
            <a:avLst/>
          </a:prstGeom>
        </p:spPr>
      </p:pic>
      <p:pic>
        <p:nvPicPr>
          <p:cNvPr id="11" name="Picture 14" descr="Text&#10;&#10;Description automatically generated">
            <a:extLst>
              <a:ext uri="{FF2B5EF4-FFF2-40B4-BE49-F238E27FC236}">
                <a16:creationId xmlns:a16="http://schemas.microsoft.com/office/drawing/2014/main" id="{995A1D8A-1F7B-A008-D5D8-34BDA532FF68}"/>
              </a:ext>
            </a:extLst>
          </p:cNvPr>
          <p:cNvPicPr>
            <a:picLocks noChangeAspect="1"/>
          </p:cNvPicPr>
          <p:nvPr/>
        </p:nvPicPr>
        <p:blipFill>
          <a:blip r:embed="rId9"/>
          <a:stretch>
            <a:fillRect/>
          </a:stretch>
        </p:blipFill>
        <p:spPr>
          <a:xfrm>
            <a:off x="11459811" y="24932100"/>
            <a:ext cx="10568065" cy="4655425"/>
          </a:xfrm>
          <a:prstGeom prst="rect">
            <a:avLst/>
          </a:prstGeom>
        </p:spPr>
      </p:pic>
      <p:pic>
        <p:nvPicPr>
          <p:cNvPr id="22" name="Picture 22" descr="Chart&#10;&#10;Description automatically generated">
            <a:extLst>
              <a:ext uri="{FF2B5EF4-FFF2-40B4-BE49-F238E27FC236}">
                <a16:creationId xmlns:a16="http://schemas.microsoft.com/office/drawing/2014/main" id="{617E4C37-5D74-C56E-CE30-FD59BC5795C7}"/>
              </a:ext>
            </a:extLst>
          </p:cNvPr>
          <p:cNvPicPr>
            <a:picLocks noChangeAspect="1"/>
          </p:cNvPicPr>
          <p:nvPr/>
        </p:nvPicPr>
        <p:blipFill>
          <a:blip r:embed="rId10"/>
          <a:stretch>
            <a:fillRect/>
          </a:stretch>
        </p:blipFill>
        <p:spPr>
          <a:xfrm>
            <a:off x="11161435" y="4542647"/>
            <a:ext cx="12232497" cy="8128445"/>
          </a:xfrm>
          <a:prstGeom prst="rect">
            <a:avLst/>
          </a:prstGeom>
        </p:spPr>
      </p:pic>
      <p:pic>
        <p:nvPicPr>
          <p:cNvPr id="23" name="Picture 23" descr="Chart, scatter chart&#10;&#10;Description automatically generated">
            <a:extLst>
              <a:ext uri="{FF2B5EF4-FFF2-40B4-BE49-F238E27FC236}">
                <a16:creationId xmlns:a16="http://schemas.microsoft.com/office/drawing/2014/main" id="{5A9FF92B-A995-942C-D4BB-F99239353F27}"/>
              </a:ext>
            </a:extLst>
          </p:cNvPr>
          <p:cNvPicPr>
            <a:picLocks noChangeAspect="1"/>
          </p:cNvPicPr>
          <p:nvPr/>
        </p:nvPicPr>
        <p:blipFill>
          <a:blip r:embed="rId11"/>
          <a:stretch>
            <a:fillRect/>
          </a:stretch>
        </p:blipFill>
        <p:spPr>
          <a:xfrm>
            <a:off x="20241492" y="17636635"/>
            <a:ext cx="12846360" cy="7799444"/>
          </a:xfrm>
          <a:prstGeom prst="rect">
            <a:avLst/>
          </a:prstGeom>
        </p:spPr>
      </p:pic>
      <p:pic>
        <p:nvPicPr>
          <p:cNvPr id="20" name="Picture 20" descr="Chart, bar chart&#10;&#10;Description automatically generated">
            <a:extLst>
              <a:ext uri="{FF2B5EF4-FFF2-40B4-BE49-F238E27FC236}">
                <a16:creationId xmlns:a16="http://schemas.microsoft.com/office/drawing/2014/main" id="{33C35746-08AB-4CCC-E397-AA38547A0263}"/>
              </a:ext>
            </a:extLst>
          </p:cNvPr>
          <p:cNvPicPr>
            <a:picLocks noChangeAspect="1"/>
          </p:cNvPicPr>
          <p:nvPr/>
        </p:nvPicPr>
        <p:blipFill>
          <a:blip r:embed="rId12"/>
          <a:stretch>
            <a:fillRect/>
          </a:stretch>
        </p:blipFill>
        <p:spPr>
          <a:xfrm>
            <a:off x="21827304" y="10603776"/>
            <a:ext cx="10851305" cy="7055721"/>
          </a:xfrm>
          <a:prstGeom prst="rect">
            <a:avLst/>
          </a:prstGeom>
        </p:spPr>
      </p:pic>
      <p:pic>
        <p:nvPicPr>
          <p:cNvPr id="7" name="Picture 14">
            <a:extLst>
              <a:ext uri="{FF2B5EF4-FFF2-40B4-BE49-F238E27FC236}">
                <a16:creationId xmlns:a16="http://schemas.microsoft.com/office/drawing/2014/main" id="{EBEFA7D4-C711-3DB4-AF9A-508EBECD324E}"/>
              </a:ext>
            </a:extLst>
          </p:cNvPr>
          <p:cNvPicPr>
            <a:picLocks noChangeAspect="1"/>
          </p:cNvPicPr>
          <p:nvPr/>
        </p:nvPicPr>
        <p:blipFill rotWithShape="1">
          <a:blip r:embed="rId13"/>
          <a:srcRect l="-332" t="-773" r="19091" b="30682"/>
          <a:stretch/>
        </p:blipFill>
        <p:spPr>
          <a:xfrm>
            <a:off x="21831726" y="25774670"/>
            <a:ext cx="11382817" cy="260489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revision>251</cp:revision>
  <dcterms:created xsi:type="dcterms:W3CDTF">1999-06-15T14:29:13Z</dcterms:created>
  <dcterms:modified xsi:type="dcterms:W3CDTF">2022-11-14T21:07:42Z</dcterms:modified>
</cp:coreProperties>
</file>