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 snapToGrid="0" snapToObjects="1">
      <p:cViewPr varScale="1">
        <p:scale>
          <a:sx n="104" d="100"/>
          <a:sy n="104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CD0A-33B5-C94C-9970-6A42CCEC4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400B6-4519-2F43-B58E-9459814CE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5457A-27B3-9E43-A25D-82B24BAB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9825-FA23-1342-9654-158A6B9B6C49}" type="datetimeFigureOut">
              <a:rPr lang="en-VN" smtClean="0"/>
              <a:t>8/15/20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BB94F-1C96-F245-95B6-91E08FEB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26385-F58B-5D4E-9959-2765F380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5CB-8B7C-7A4D-92F8-E4D19ADEAE2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2290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CA63-352A-D64D-90AA-F1B2BFEF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E41E2-1A23-584D-AD64-A93E2E873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AFB88-D365-D245-8DEE-B92DD232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9825-FA23-1342-9654-158A6B9B6C49}" type="datetimeFigureOut">
              <a:rPr lang="en-VN" smtClean="0"/>
              <a:t>8/15/20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F4EDA-7FE5-EF45-B8D6-D846681A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8C2C8-5BC8-C240-AAB3-1393B58C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5CB-8B7C-7A4D-92F8-E4D19ADEAE2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0727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D2C9A-00BD-584F-ACEF-9BB3C4935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0B39D-6323-5240-A5F4-4C7A7EF62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E191-D97D-7F4C-80E9-AC7F38B6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9825-FA23-1342-9654-158A6B9B6C49}" type="datetimeFigureOut">
              <a:rPr lang="en-VN" smtClean="0"/>
              <a:t>8/15/20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939F-EBB5-F844-85A1-8EF9A186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C1749-0EC9-6243-AE2C-A2A7786E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5CB-8B7C-7A4D-92F8-E4D19ADEAE2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1944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0D07-6E03-0140-9291-E5744835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413B5-C900-6645-A0A1-A182B20DB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0DF5B-AB90-CF49-97F5-38DC502B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9825-FA23-1342-9654-158A6B9B6C49}" type="datetimeFigureOut">
              <a:rPr lang="en-VN" smtClean="0"/>
              <a:t>8/15/20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EC260-E56A-264E-B2E6-6B169E736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677D3-8D1E-5440-A895-B17CC275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5CB-8B7C-7A4D-92F8-E4D19ADEAE2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8756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62C-0FA0-0940-954A-4D5D1BF3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A9381-6B18-FE4E-8544-B65E00462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D908F-E197-1449-821F-AFC60EF7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9825-FA23-1342-9654-158A6B9B6C49}" type="datetimeFigureOut">
              <a:rPr lang="en-VN" smtClean="0"/>
              <a:t>8/15/20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E2D4E-975D-8740-AAE8-5F8F977D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CCE38-C366-2B44-8A1D-4F3B0FD0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5CB-8B7C-7A4D-92F8-E4D19ADEAE2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8502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141C-FD39-6243-AC22-FC7E0621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9F1CD-4920-5444-B003-27848DFD9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F4DC8-6B46-134C-BF8A-FAD554479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27E62-9CB6-4C45-A4B8-D0EA28E0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9825-FA23-1342-9654-158A6B9B6C49}" type="datetimeFigureOut">
              <a:rPr lang="en-VN" smtClean="0"/>
              <a:t>8/15/20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A151F-679D-C349-8568-20322ECB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657F5-4897-574C-AA0B-0ECB647E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5CB-8B7C-7A4D-92F8-E4D19ADEAE2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5872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4BAE-3203-E14B-9FB1-02D21DF4B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702CB-F374-F041-A841-2EBDE73B5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9D845-DDC4-A942-B4F8-F2355153F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29ECC-4982-4B4F-A11E-39835CEB0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1AB01-7EB4-1B41-9220-0F690AFBD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65D277-9588-3E4C-BE04-20FBB84A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9825-FA23-1342-9654-158A6B9B6C49}" type="datetimeFigureOut">
              <a:rPr lang="en-VN" smtClean="0"/>
              <a:t>8/15/20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1EE89-F65C-CB47-B177-99989DE8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1E4AE-F25F-1745-BF09-CEC68E46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5CB-8B7C-7A4D-92F8-E4D19ADEAE2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8779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E14A-A642-B44F-A7CB-D8C826A4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4B371-92EF-2B45-AA2C-DE09B7C9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9825-FA23-1342-9654-158A6B9B6C49}" type="datetimeFigureOut">
              <a:rPr lang="en-VN" smtClean="0"/>
              <a:t>8/15/20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78486-2B9C-E142-B3DE-7AB6B4D0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BF3EA-F8F8-0344-A272-72731D0C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5CB-8B7C-7A4D-92F8-E4D19ADEAE2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513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B3825-96CA-974B-85EF-C2102A12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9825-FA23-1342-9654-158A6B9B6C49}" type="datetimeFigureOut">
              <a:rPr lang="en-VN" smtClean="0"/>
              <a:t>8/15/20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486E5-43E5-0249-B4CF-A0EA78F7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1B118-4357-9848-825C-6521E90A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5CB-8B7C-7A4D-92F8-E4D19ADEAE2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9536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702B-5AA6-0341-B853-AADBEEA5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E9BC0-6103-1D4E-BD3F-477E9E26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4611B-6536-ED4C-A792-00CDB4851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83D9-984F-5247-8062-73ABA773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9825-FA23-1342-9654-158A6B9B6C49}" type="datetimeFigureOut">
              <a:rPr lang="en-VN" smtClean="0"/>
              <a:t>8/15/20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13201-FC4D-D44D-82C0-4DB9857D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69891-E6C0-064A-9151-E1B05625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5CB-8B7C-7A4D-92F8-E4D19ADEAE2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3277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5EDC-ACA9-2B47-B692-3C6619EF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308741-6DFE-C14A-A37F-BF25DCF83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2078A-A60B-4548-9D0C-4CF10FDB8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A878A-A71F-EB41-B9D3-C781AA46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9825-FA23-1342-9654-158A6B9B6C49}" type="datetimeFigureOut">
              <a:rPr lang="en-VN" smtClean="0"/>
              <a:t>8/15/20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B323F-CE93-FD41-815C-04E0A94C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A67AA-D850-944E-A165-0B6FDBCA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5CB-8B7C-7A4D-92F8-E4D19ADEAE2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9723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6A33C-F3F3-6542-A333-B209F2A4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0BA82-5C0F-3D49-99D7-1592BA980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92482-19E0-D84A-9F94-4DB24BE24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9825-FA23-1342-9654-158A6B9B6C49}" type="datetimeFigureOut">
              <a:rPr lang="en-VN" smtClean="0"/>
              <a:t>8/15/20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105E3-D4D8-9846-8EE4-5FC8BCDAA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08D96-9C71-D148-86C0-23B9910C3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BE5CB-8B7C-7A4D-92F8-E4D19ADEAE2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0366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ED4CB1-3052-884A-897F-25377572F580}"/>
              </a:ext>
            </a:extLst>
          </p:cNvPr>
          <p:cNvSpPr/>
          <p:nvPr/>
        </p:nvSpPr>
        <p:spPr>
          <a:xfrm>
            <a:off x="4765197" y="1235676"/>
            <a:ext cx="5046068" cy="250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2D740-8E12-7A49-A573-0666A0AD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173" y="1407985"/>
            <a:ext cx="1625600" cy="162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0A9A0F-D5F7-0844-A555-5DAEAE87D70D}"/>
              </a:ext>
            </a:extLst>
          </p:cNvPr>
          <p:cNvSpPr txBox="1"/>
          <p:nvPr/>
        </p:nvSpPr>
        <p:spPr>
          <a:xfrm>
            <a:off x="6616749" y="1833256"/>
            <a:ext cx="299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6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Hello Java</a:t>
            </a:r>
          </a:p>
          <a:p>
            <a:r>
              <a:rPr lang="en-VN" sz="36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sz="36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Eclipse)</a:t>
            </a:r>
            <a:endParaRPr lang="en-VN" sz="3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947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2020-08-15T13:17:24Z</dcterms:created>
  <dcterms:modified xsi:type="dcterms:W3CDTF">2020-08-15T13:22:13Z</dcterms:modified>
</cp:coreProperties>
</file>