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Nunito"/>
      <p:regular r:id="rId21"/>
      <p:bold r:id="rId22"/>
      <p:italic r:id="rId23"/>
      <p:boldItalic r:id="rId24"/>
    </p:embeddedFont>
    <p:embeddedFont>
      <p:font typeface="Maven Pro"/>
      <p:regular r:id="rId25"/>
      <p:bold r:id="rId26"/>
    </p:embeddedFont>
    <p:embeddedFont>
      <p:font typeface="Century Gothic"/>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jAi9IWOXO+RjcA60Vgu3m0k1rd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DEFDF4-BF14-4F8C-A3A2-C817FE8AD395}">
  <a:tblStyle styleId="{FCDEFDF4-BF14-4F8C-A3A2-C817FE8AD395}"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DF0E6"/>
          </a:solidFill>
        </a:fill>
      </a:tcStyle>
    </a:wholeTbl>
    <a:band1H>
      <a:tcTxStyle b="off" i="off"/>
      <a:tcStyle>
        <a:fill>
          <a:solidFill>
            <a:srgbClr val="FBE0CA"/>
          </a:solidFill>
        </a:fill>
      </a:tcStyle>
    </a:band1H>
    <a:band2H>
      <a:tcTxStyle b="off" i="off"/>
    </a:band2H>
    <a:band1V>
      <a:tcTxStyle b="off" i="off"/>
      <a:tcStyle>
        <a:fill>
          <a:solidFill>
            <a:srgbClr val="FBE0CA"/>
          </a:solidFill>
        </a:fill>
      </a:tcStyle>
    </a:band1V>
    <a:band2V>
      <a:tcTxStyle b="off" i="off"/>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28" Type="http://schemas.openxmlformats.org/officeDocument/2006/relationships/font" Target="fonts/CenturyGothic-bold.fntdata"/><Relationship Id="rId27" Type="http://schemas.openxmlformats.org/officeDocument/2006/relationships/font" Target="fonts/CenturyGothic-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CenturyGothic-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bc46ee886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bc46ee886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c22cdeb5bc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9" name="Google Shape;759;gc22cdeb5bc_0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3" name="Google Shape;79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0" name="Google Shape;81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0" name="Google Shape;86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7" name="Google Shape;91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6" name="Google Shape;92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5" name="Google Shape;43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8" name="Google Shape;52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5" name="Google Shape;55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0" name="Google Shape;59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ES"/>
              <a:t>en la siguiente diapositiva he puesto lo que había pensado, creo que puede ser una pantalla </a:t>
            </a:r>
            <a:r>
              <a:rPr lang="es-ES"/>
              <a:t>después</a:t>
            </a:r>
            <a:r>
              <a:rPr lang="es-ES"/>
              <a:t> de esta y enlaza con los pedidos de cada proyecto.</a:t>
            </a:r>
            <a:endParaRPr/>
          </a:p>
        </p:txBody>
      </p:sp>
      <p:sp>
        <p:nvSpPr>
          <p:cNvPr id="620" name="Google Shape;62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c22cdeb5b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5" name="Google Shape;705;gc22cdeb5b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gbc46ee8868_0_9"/>
          <p:cNvGrpSpPr/>
          <p:nvPr/>
        </p:nvGrpSpPr>
        <p:grpSpPr>
          <a:xfrm>
            <a:off x="9790426" y="4546120"/>
            <a:ext cx="2255173" cy="2310006"/>
            <a:chOff x="7343003" y="3409675"/>
            <a:chExt cx="1691422" cy="1732548"/>
          </a:xfrm>
        </p:grpSpPr>
        <p:grpSp>
          <p:nvGrpSpPr>
            <p:cNvPr id="11" name="Google Shape;11;gbc46ee8868_0_9"/>
            <p:cNvGrpSpPr/>
            <p:nvPr/>
          </p:nvGrpSpPr>
          <p:grpSpPr>
            <a:xfrm>
              <a:off x="7343003" y="4453711"/>
              <a:ext cx="316800" cy="688512"/>
              <a:chOff x="7343003" y="4453711"/>
              <a:chExt cx="316800" cy="688512"/>
            </a:xfrm>
          </p:grpSpPr>
          <p:sp>
            <p:nvSpPr>
              <p:cNvPr id="12" name="Google Shape;12;gbc46ee8868_0_9"/>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bc46ee8868_0_9"/>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gbc46ee8868_0_9"/>
            <p:cNvGrpSpPr/>
            <p:nvPr/>
          </p:nvGrpSpPr>
          <p:grpSpPr>
            <a:xfrm>
              <a:off x="7801210" y="4105700"/>
              <a:ext cx="316800" cy="1036523"/>
              <a:chOff x="7801210" y="4105700"/>
              <a:chExt cx="316800" cy="1036523"/>
            </a:xfrm>
          </p:grpSpPr>
          <p:sp>
            <p:nvSpPr>
              <p:cNvPr id="15" name="Google Shape;15;gbc46ee8868_0_9"/>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bc46ee8868_0_9"/>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gbc46ee8868_0_9"/>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gbc46ee8868_0_9"/>
            <p:cNvGrpSpPr/>
            <p:nvPr/>
          </p:nvGrpSpPr>
          <p:grpSpPr>
            <a:xfrm>
              <a:off x="8259418" y="3757688"/>
              <a:ext cx="316800" cy="1384535"/>
              <a:chOff x="8259418" y="3757688"/>
              <a:chExt cx="316800" cy="1384535"/>
            </a:xfrm>
          </p:grpSpPr>
          <p:sp>
            <p:nvSpPr>
              <p:cNvPr id="19" name="Google Shape;19;gbc46ee8868_0_9"/>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gbc46ee8868_0_9"/>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gbc46ee8868_0_9"/>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gbc46ee8868_0_9"/>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gbc46ee8868_0_9"/>
            <p:cNvGrpSpPr/>
            <p:nvPr/>
          </p:nvGrpSpPr>
          <p:grpSpPr>
            <a:xfrm>
              <a:off x="8717625" y="3409675"/>
              <a:ext cx="316800" cy="1732548"/>
              <a:chOff x="8717625" y="3409675"/>
              <a:chExt cx="316800" cy="1732548"/>
            </a:xfrm>
          </p:grpSpPr>
          <p:sp>
            <p:nvSpPr>
              <p:cNvPr id="24" name="Google Shape;24;gbc46ee8868_0_9"/>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gbc46ee8868_0_9"/>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gbc46ee8868_0_9"/>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gbc46ee8868_0_9"/>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bc46ee8868_0_9"/>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gbc46ee8868_0_9"/>
          <p:cNvGrpSpPr/>
          <p:nvPr/>
        </p:nvGrpSpPr>
        <p:grpSpPr>
          <a:xfrm>
            <a:off x="6724502" y="0"/>
            <a:ext cx="5085303" cy="5118674"/>
            <a:chOff x="5043503" y="0"/>
            <a:chExt cx="3814072" cy="3839101"/>
          </a:xfrm>
        </p:grpSpPr>
        <p:sp>
          <p:nvSpPr>
            <p:cNvPr id="30" name="Google Shape;30;gbc46ee8868_0_9"/>
            <p:cNvSpPr/>
            <p:nvPr/>
          </p:nvSpPr>
          <p:spPr>
            <a:xfrm>
              <a:off x="8460975" y="1817775"/>
              <a:ext cx="396600" cy="396600"/>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bc46ee8868_0_9"/>
            <p:cNvSpPr/>
            <p:nvPr/>
          </p:nvSpPr>
          <p:spPr>
            <a:xfrm rot="-9830444">
              <a:off x="6469759" y="3480728"/>
              <a:ext cx="320148" cy="320148"/>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gbc46ee8868_0_9"/>
            <p:cNvGrpSpPr/>
            <p:nvPr/>
          </p:nvGrpSpPr>
          <p:grpSpPr>
            <a:xfrm>
              <a:off x="7647812" y="2704283"/>
              <a:ext cx="635219" cy="635219"/>
              <a:chOff x="6725724" y="2701260"/>
              <a:chExt cx="1208101" cy="1208100"/>
            </a:xfrm>
          </p:grpSpPr>
          <p:sp>
            <p:nvSpPr>
              <p:cNvPr id="33" name="Google Shape;33;gbc46ee8868_0_9"/>
              <p:cNvSpPr/>
              <p:nvPr/>
            </p:nvSpPr>
            <p:spPr>
              <a:xfrm rot="5400000">
                <a:off x="6725725" y="2701260"/>
                <a:ext cx="1208100" cy="1208100"/>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bc46ee8868_0_9"/>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gbc46ee8868_0_9"/>
              <p:cNvSpPr/>
              <p:nvPr/>
            </p:nvSpPr>
            <p:spPr>
              <a:xfrm rot="5400000">
                <a:off x="6954988" y="2930398"/>
                <a:ext cx="749700" cy="749700"/>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gbc46ee8868_0_9"/>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gbc46ee8868_0_9"/>
            <p:cNvGrpSpPr/>
            <p:nvPr/>
          </p:nvGrpSpPr>
          <p:grpSpPr>
            <a:xfrm>
              <a:off x="7952721" y="179238"/>
              <a:ext cx="873165" cy="873003"/>
              <a:chOff x="7754428" y="208725"/>
              <a:chExt cx="541800" cy="541800"/>
            </a:xfrm>
          </p:grpSpPr>
          <p:sp>
            <p:nvSpPr>
              <p:cNvPr id="38" name="Google Shape;38;gbc46ee8868_0_9"/>
              <p:cNvSpPr/>
              <p:nvPr/>
            </p:nvSpPr>
            <p:spPr>
              <a:xfrm rot="-8647347">
                <a:off x="7831319" y="285616"/>
                <a:ext cx="388018" cy="388018"/>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bc46ee8868_0_9"/>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gbc46ee8868_0_9"/>
            <p:cNvSpPr/>
            <p:nvPr/>
          </p:nvSpPr>
          <p:spPr>
            <a:xfrm>
              <a:off x="5399840" y="356365"/>
              <a:ext cx="2577000" cy="2577000"/>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bc46ee8868_0_9"/>
            <p:cNvSpPr/>
            <p:nvPr/>
          </p:nvSpPr>
          <p:spPr>
            <a:xfrm rot="2043858">
              <a:off x="5503813" y="460310"/>
              <a:ext cx="2369480" cy="2369480"/>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bc46ee8868_0_9"/>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bc46ee8868_0_9"/>
            <p:cNvSpPr/>
            <p:nvPr/>
          </p:nvSpPr>
          <p:spPr>
            <a:xfrm rot="2044777">
              <a:off x="5911449" y="867729"/>
              <a:ext cx="1554223" cy="1554223"/>
            </a:xfrm>
            <a:prstGeom prst="ellips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bc46ee8868_0_9"/>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gbc46ee8868_0_9"/>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gbc46ee8868_0_9"/>
          <p:cNvSpPr txBox="1"/>
          <p:nvPr>
            <p:ph type="ctrTitle"/>
          </p:nvPr>
        </p:nvSpPr>
        <p:spPr>
          <a:xfrm>
            <a:off x="1098667" y="2151750"/>
            <a:ext cx="5673900" cy="24972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47" name="Google Shape;47;gbc46ee8868_0_9"/>
          <p:cNvSpPr txBox="1"/>
          <p:nvPr>
            <p:ph idx="1" type="subTitle"/>
          </p:nvPr>
        </p:nvSpPr>
        <p:spPr>
          <a:xfrm>
            <a:off x="1098667" y="4795067"/>
            <a:ext cx="5673900" cy="927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48" name="Google Shape;48;gbc46ee8868_0_9"/>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gbc46ee8868_0_141"/>
          <p:cNvGrpSpPr/>
          <p:nvPr/>
        </p:nvGrpSpPr>
        <p:grpSpPr>
          <a:xfrm>
            <a:off x="69" y="5465463"/>
            <a:ext cx="12191743" cy="1392365"/>
            <a:chOff x="52" y="4099200"/>
            <a:chExt cx="9144036" cy="1044300"/>
          </a:xfrm>
        </p:grpSpPr>
        <p:grpSp>
          <p:nvGrpSpPr>
            <p:cNvPr id="143" name="Google Shape;143;gbc46ee8868_0_141"/>
            <p:cNvGrpSpPr/>
            <p:nvPr/>
          </p:nvGrpSpPr>
          <p:grpSpPr>
            <a:xfrm>
              <a:off x="52" y="4309200"/>
              <a:ext cx="231622" cy="834300"/>
              <a:chOff x="2688737" y="4301380"/>
              <a:chExt cx="231900" cy="834300"/>
            </a:xfrm>
          </p:grpSpPr>
          <p:sp>
            <p:nvSpPr>
              <p:cNvPr id="144" name="Google Shape;144;gbc46ee8868_0_14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gbc46ee8868_0_14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bc46ee8868_0_14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bc46ee8868_0_14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gbc46ee8868_0_141"/>
            <p:cNvGrpSpPr/>
            <p:nvPr/>
          </p:nvGrpSpPr>
          <p:grpSpPr>
            <a:xfrm>
              <a:off x="371406" y="4099200"/>
              <a:ext cx="231622" cy="1044300"/>
              <a:chOff x="2688737" y="4091380"/>
              <a:chExt cx="231900" cy="1044300"/>
            </a:xfrm>
          </p:grpSpPr>
          <p:sp>
            <p:nvSpPr>
              <p:cNvPr id="149" name="Google Shape;149;gbc46ee8868_0_14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bc46ee8868_0_14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bc46ee8868_0_14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bc46ee8868_0_141"/>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bc46ee8868_0_14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gbc46ee8868_0_141"/>
            <p:cNvGrpSpPr/>
            <p:nvPr/>
          </p:nvGrpSpPr>
          <p:grpSpPr>
            <a:xfrm>
              <a:off x="742761" y="4309200"/>
              <a:ext cx="231622" cy="834300"/>
              <a:chOff x="2688737" y="4301380"/>
              <a:chExt cx="231900" cy="834300"/>
            </a:xfrm>
          </p:grpSpPr>
          <p:sp>
            <p:nvSpPr>
              <p:cNvPr id="155" name="Google Shape;155;gbc46ee8868_0_14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gbc46ee8868_0_14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bc46ee8868_0_14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bc46ee8868_0_14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gbc46ee8868_0_141"/>
            <p:cNvGrpSpPr/>
            <p:nvPr/>
          </p:nvGrpSpPr>
          <p:grpSpPr>
            <a:xfrm>
              <a:off x="1114115" y="4518900"/>
              <a:ext cx="231622" cy="624600"/>
              <a:chOff x="2688737" y="4511080"/>
              <a:chExt cx="231900" cy="624600"/>
            </a:xfrm>
          </p:grpSpPr>
          <p:sp>
            <p:nvSpPr>
              <p:cNvPr id="160" name="Google Shape;160;gbc46ee8868_0_14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bc46ee8868_0_14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gbc46ee8868_0_14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gbc46ee8868_0_141"/>
            <p:cNvGrpSpPr/>
            <p:nvPr/>
          </p:nvGrpSpPr>
          <p:grpSpPr>
            <a:xfrm>
              <a:off x="1856753" y="4099200"/>
              <a:ext cx="231600" cy="1044300"/>
              <a:chOff x="1856753" y="4099200"/>
              <a:chExt cx="231600" cy="1044300"/>
            </a:xfrm>
          </p:grpSpPr>
          <p:sp>
            <p:nvSpPr>
              <p:cNvPr id="164" name="Google Shape;164;gbc46ee8868_0_141"/>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bc46ee8868_0_141"/>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bc46ee8868_0_141"/>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bc46ee8868_0_141"/>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bc46ee8868_0_141"/>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gbc46ee8868_0_141"/>
            <p:cNvGrpSpPr/>
            <p:nvPr/>
          </p:nvGrpSpPr>
          <p:grpSpPr>
            <a:xfrm>
              <a:off x="2228107" y="4309200"/>
              <a:ext cx="231600" cy="834300"/>
              <a:chOff x="2228107" y="4309200"/>
              <a:chExt cx="231600" cy="834300"/>
            </a:xfrm>
          </p:grpSpPr>
          <p:sp>
            <p:nvSpPr>
              <p:cNvPr id="170" name="Google Shape;170;gbc46ee8868_0_141"/>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bc46ee8868_0_141"/>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bc46ee8868_0_141"/>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bc46ee8868_0_141"/>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gbc46ee8868_0_141"/>
            <p:cNvGrpSpPr/>
            <p:nvPr/>
          </p:nvGrpSpPr>
          <p:grpSpPr>
            <a:xfrm>
              <a:off x="2599462" y="4518900"/>
              <a:ext cx="231600" cy="624600"/>
              <a:chOff x="2599462" y="4518900"/>
              <a:chExt cx="231600" cy="624600"/>
            </a:xfrm>
          </p:grpSpPr>
          <p:sp>
            <p:nvSpPr>
              <p:cNvPr id="175" name="Google Shape;175;gbc46ee8868_0_141"/>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gbc46ee8868_0_141"/>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gbc46ee8868_0_141"/>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gbc46ee8868_0_141"/>
            <p:cNvGrpSpPr/>
            <p:nvPr/>
          </p:nvGrpSpPr>
          <p:grpSpPr>
            <a:xfrm>
              <a:off x="3342171" y="4099200"/>
              <a:ext cx="231600" cy="1044300"/>
              <a:chOff x="3342171" y="4099200"/>
              <a:chExt cx="231600" cy="1044300"/>
            </a:xfrm>
          </p:grpSpPr>
          <p:sp>
            <p:nvSpPr>
              <p:cNvPr id="179" name="Google Shape;179;gbc46ee8868_0_141"/>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bc46ee8868_0_141"/>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gbc46ee8868_0_141"/>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bc46ee8868_0_141"/>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gbc46ee8868_0_141"/>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gbc46ee8868_0_141"/>
            <p:cNvGrpSpPr/>
            <p:nvPr/>
          </p:nvGrpSpPr>
          <p:grpSpPr>
            <a:xfrm>
              <a:off x="3713525" y="4309200"/>
              <a:ext cx="231600" cy="834300"/>
              <a:chOff x="3713525" y="4309200"/>
              <a:chExt cx="231600" cy="834300"/>
            </a:xfrm>
          </p:grpSpPr>
          <p:sp>
            <p:nvSpPr>
              <p:cNvPr id="185" name="Google Shape;185;gbc46ee8868_0_141"/>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bc46ee8868_0_141"/>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bc46ee8868_0_141"/>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bc46ee8868_0_141"/>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gbc46ee8868_0_141"/>
            <p:cNvGrpSpPr/>
            <p:nvPr/>
          </p:nvGrpSpPr>
          <p:grpSpPr>
            <a:xfrm>
              <a:off x="1485398" y="4309200"/>
              <a:ext cx="231600" cy="834300"/>
              <a:chOff x="1485398" y="4309200"/>
              <a:chExt cx="231600" cy="834300"/>
            </a:xfrm>
          </p:grpSpPr>
          <p:sp>
            <p:nvSpPr>
              <p:cNvPr id="190" name="Google Shape;190;gbc46ee8868_0_141"/>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gbc46ee8868_0_141"/>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gbc46ee8868_0_141"/>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gbc46ee8868_0_141"/>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gbc46ee8868_0_141"/>
            <p:cNvGrpSpPr/>
            <p:nvPr/>
          </p:nvGrpSpPr>
          <p:grpSpPr>
            <a:xfrm>
              <a:off x="4084879" y="4518900"/>
              <a:ext cx="231600" cy="624600"/>
              <a:chOff x="4084879" y="4518900"/>
              <a:chExt cx="231600" cy="624600"/>
            </a:xfrm>
          </p:grpSpPr>
          <p:sp>
            <p:nvSpPr>
              <p:cNvPr id="195" name="Google Shape;195;gbc46ee8868_0_141"/>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bc46ee8868_0_141"/>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gbc46ee8868_0_141"/>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gbc46ee8868_0_141"/>
            <p:cNvGrpSpPr/>
            <p:nvPr/>
          </p:nvGrpSpPr>
          <p:grpSpPr>
            <a:xfrm>
              <a:off x="2970816" y="4309200"/>
              <a:ext cx="231600" cy="834300"/>
              <a:chOff x="2970816" y="4309200"/>
              <a:chExt cx="231600" cy="834300"/>
            </a:xfrm>
          </p:grpSpPr>
          <p:sp>
            <p:nvSpPr>
              <p:cNvPr id="199" name="Google Shape;199;gbc46ee8868_0_141"/>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bc46ee8868_0_141"/>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gbc46ee8868_0_141"/>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gbc46ee8868_0_141"/>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gbc46ee8868_0_141"/>
            <p:cNvGrpSpPr/>
            <p:nvPr/>
          </p:nvGrpSpPr>
          <p:grpSpPr>
            <a:xfrm>
              <a:off x="4456234" y="4309200"/>
              <a:ext cx="231600" cy="834300"/>
              <a:chOff x="4456234" y="4309200"/>
              <a:chExt cx="231600" cy="834300"/>
            </a:xfrm>
          </p:grpSpPr>
          <p:sp>
            <p:nvSpPr>
              <p:cNvPr id="204" name="Google Shape;204;gbc46ee8868_0_141"/>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bc46ee8868_0_141"/>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gbc46ee8868_0_141"/>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gbc46ee8868_0_141"/>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gbc46ee8868_0_141"/>
            <p:cNvGrpSpPr/>
            <p:nvPr/>
          </p:nvGrpSpPr>
          <p:grpSpPr>
            <a:xfrm>
              <a:off x="4827588" y="4099200"/>
              <a:ext cx="231600" cy="1044300"/>
              <a:chOff x="4827588" y="4099200"/>
              <a:chExt cx="231600" cy="1044300"/>
            </a:xfrm>
          </p:grpSpPr>
          <p:sp>
            <p:nvSpPr>
              <p:cNvPr id="209" name="Google Shape;209;gbc46ee8868_0_141"/>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gbc46ee8868_0_141"/>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gbc46ee8868_0_141"/>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bc46ee8868_0_141"/>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bc46ee8868_0_141"/>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gbc46ee8868_0_141"/>
            <p:cNvGrpSpPr/>
            <p:nvPr/>
          </p:nvGrpSpPr>
          <p:grpSpPr>
            <a:xfrm>
              <a:off x="5198943" y="4309200"/>
              <a:ext cx="231600" cy="834300"/>
              <a:chOff x="5198943" y="4309200"/>
              <a:chExt cx="231600" cy="834300"/>
            </a:xfrm>
          </p:grpSpPr>
          <p:sp>
            <p:nvSpPr>
              <p:cNvPr id="215" name="Google Shape;215;gbc46ee8868_0_141"/>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bc46ee8868_0_141"/>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gbc46ee8868_0_141"/>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bc46ee8868_0_141"/>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gbc46ee8868_0_141"/>
            <p:cNvGrpSpPr/>
            <p:nvPr/>
          </p:nvGrpSpPr>
          <p:grpSpPr>
            <a:xfrm>
              <a:off x="5570297" y="4518900"/>
              <a:ext cx="231600" cy="624600"/>
              <a:chOff x="5570297" y="4518900"/>
              <a:chExt cx="231600" cy="624600"/>
            </a:xfrm>
          </p:grpSpPr>
          <p:sp>
            <p:nvSpPr>
              <p:cNvPr id="220" name="Google Shape;220;gbc46ee8868_0_141"/>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bc46ee8868_0_141"/>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bc46ee8868_0_141"/>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gbc46ee8868_0_141"/>
            <p:cNvGrpSpPr/>
            <p:nvPr/>
          </p:nvGrpSpPr>
          <p:grpSpPr>
            <a:xfrm>
              <a:off x="5941652" y="4309200"/>
              <a:ext cx="231600" cy="834300"/>
              <a:chOff x="5941652" y="4309200"/>
              <a:chExt cx="231600" cy="834300"/>
            </a:xfrm>
          </p:grpSpPr>
          <p:sp>
            <p:nvSpPr>
              <p:cNvPr id="224" name="Google Shape;224;gbc46ee8868_0_141"/>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gbc46ee8868_0_141"/>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gbc46ee8868_0_141"/>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bc46ee8868_0_141"/>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gbc46ee8868_0_141"/>
            <p:cNvGrpSpPr/>
            <p:nvPr/>
          </p:nvGrpSpPr>
          <p:grpSpPr>
            <a:xfrm>
              <a:off x="6313006" y="4099200"/>
              <a:ext cx="231600" cy="1044300"/>
              <a:chOff x="6313006" y="4099200"/>
              <a:chExt cx="231600" cy="1044300"/>
            </a:xfrm>
          </p:grpSpPr>
          <p:sp>
            <p:nvSpPr>
              <p:cNvPr id="229" name="Google Shape;229;gbc46ee8868_0_141"/>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gbc46ee8868_0_141"/>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gbc46ee8868_0_141"/>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gbc46ee8868_0_141"/>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gbc46ee8868_0_141"/>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gbc46ee8868_0_141"/>
            <p:cNvGrpSpPr/>
            <p:nvPr/>
          </p:nvGrpSpPr>
          <p:grpSpPr>
            <a:xfrm>
              <a:off x="6684361" y="4309200"/>
              <a:ext cx="231600" cy="834300"/>
              <a:chOff x="6684361" y="4309200"/>
              <a:chExt cx="231600" cy="834300"/>
            </a:xfrm>
          </p:grpSpPr>
          <p:sp>
            <p:nvSpPr>
              <p:cNvPr id="235" name="Google Shape;235;gbc46ee8868_0_141"/>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bc46ee8868_0_141"/>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bc46ee8868_0_141"/>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bc46ee8868_0_141"/>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gbc46ee8868_0_141"/>
            <p:cNvGrpSpPr/>
            <p:nvPr/>
          </p:nvGrpSpPr>
          <p:grpSpPr>
            <a:xfrm>
              <a:off x="7055715" y="4518900"/>
              <a:ext cx="231600" cy="624600"/>
              <a:chOff x="7055715" y="4518900"/>
              <a:chExt cx="231600" cy="624600"/>
            </a:xfrm>
          </p:grpSpPr>
          <p:sp>
            <p:nvSpPr>
              <p:cNvPr id="240" name="Google Shape;240;gbc46ee8868_0_141"/>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bc46ee8868_0_141"/>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gbc46ee8868_0_141"/>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gbc46ee8868_0_141"/>
            <p:cNvGrpSpPr/>
            <p:nvPr/>
          </p:nvGrpSpPr>
          <p:grpSpPr>
            <a:xfrm>
              <a:off x="7798424" y="4099200"/>
              <a:ext cx="231600" cy="1044300"/>
              <a:chOff x="7798424" y="4099200"/>
              <a:chExt cx="231600" cy="1044300"/>
            </a:xfrm>
          </p:grpSpPr>
          <p:sp>
            <p:nvSpPr>
              <p:cNvPr id="244" name="Google Shape;244;gbc46ee8868_0_141"/>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gbc46ee8868_0_141"/>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gbc46ee8868_0_141"/>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gbc46ee8868_0_141"/>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bc46ee8868_0_141"/>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gbc46ee8868_0_141"/>
            <p:cNvGrpSpPr/>
            <p:nvPr/>
          </p:nvGrpSpPr>
          <p:grpSpPr>
            <a:xfrm>
              <a:off x="8169779" y="4309200"/>
              <a:ext cx="231600" cy="834300"/>
              <a:chOff x="8169779" y="4309200"/>
              <a:chExt cx="231600" cy="834300"/>
            </a:xfrm>
          </p:grpSpPr>
          <p:sp>
            <p:nvSpPr>
              <p:cNvPr id="250" name="Google Shape;250;gbc46ee8868_0_141"/>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gbc46ee8868_0_141"/>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gbc46ee8868_0_141"/>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bc46ee8868_0_141"/>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gbc46ee8868_0_141"/>
            <p:cNvGrpSpPr/>
            <p:nvPr/>
          </p:nvGrpSpPr>
          <p:grpSpPr>
            <a:xfrm>
              <a:off x="7427070" y="4309200"/>
              <a:ext cx="231600" cy="834300"/>
              <a:chOff x="7427070" y="4309200"/>
              <a:chExt cx="231600" cy="834300"/>
            </a:xfrm>
          </p:grpSpPr>
          <p:sp>
            <p:nvSpPr>
              <p:cNvPr id="255" name="Google Shape;255;gbc46ee8868_0_141"/>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gbc46ee8868_0_141"/>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gbc46ee8868_0_141"/>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bc46ee8868_0_141"/>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gbc46ee8868_0_141"/>
            <p:cNvGrpSpPr/>
            <p:nvPr/>
          </p:nvGrpSpPr>
          <p:grpSpPr>
            <a:xfrm>
              <a:off x="8541133" y="4518900"/>
              <a:ext cx="231600" cy="624600"/>
              <a:chOff x="8541133" y="4518900"/>
              <a:chExt cx="231600" cy="624600"/>
            </a:xfrm>
          </p:grpSpPr>
          <p:sp>
            <p:nvSpPr>
              <p:cNvPr id="260" name="Google Shape;260;gbc46ee8868_0_141"/>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bc46ee8868_0_141"/>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gbc46ee8868_0_141"/>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gbc46ee8868_0_141"/>
            <p:cNvGrpSpPr/>
            <p:nvPr/>
          </p:nvGrpSpPr>
          <p:grpSpPr>
            <a:xfrm>
              <a:off x="8912488" y="4309200"/>
              <a:ext cx="231600" cy="834300"/>
              <a:chOff x="8912488" y="4309200"/>
              <a:chExt cx="231600" cy="834300"/>
            </a:xfrm>
          </p:grpSpPr>
          <p:sp>
            <p:nvSpPr>
              <p:cNvPr id="264" name="Google Shape;264;gbc46ee8868_0_141"/>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bc46ee8868_0_141"/>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bc46ee8868_0_141"/>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bc46ee8868_0_141"/>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gbc46ee8868_0_141"/>
          <p:cNvSpPr txBox="1"/>
          <p:nvPr>
            <p:ph hasCustomPrompt="1" type="title"/>
          </p:nvPr>
        </p:nvSpPr>
        <p:spPr>
          <a:xfrm>
            <a:off x="1851500" y="1030300"/>
            <a:ext cx="8489100" cy="24843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Clr>
                <a:schemeClr val="lt1"/>
              </a:buClr>
              <a:buSzPts val="10700"/>
              <a:buNone/>
              <a:defRPr sz="10700">
                <a:solidFill>
                  <a:schemeClr val="lt1"/>
                </a:solidFill>
              </a:defRPr>
            </a:lvl1pPr>
            <a:lvl2pPr lvl="1" algn="ctr">
              <a:lnSpc>
                <a:spcPct val="100000"/>
              </a:lnSpc>
              <a:spcBef>
                <a:spcPts val="0"/>
              </a:spcBef>
              <a:spcAft>
                <a:spcPts val="0"/>
              </a:spcAft>
              <a:buClr>
                <a:schemeClr val="lt1"/>
              </a:buClr>
              <a:buSzPts val="10700"/>
              <a:buNone/>
              <a:defRPr sz="10700">
                <a:solidFill>
                  <a:schemeClr val="lt1"/>
                </a:solidFill>
              </a:defRPr>
            </a:lvl2pPr>
            <a:lvl3pPr lvl="2" algn="ctr">
              <a:lnSpc>
                <a:spcPct val="100000"/>
              </a:lnSpc>
              <a:spcBef>
                <a:spcPts val="0"/>
              </a:spcBef>
              <a:spcAft>
                <a:spcPts val="0"/>
              </a:spcAft>
              <a:buClr>
                <a:schemeClr val="lt1"/>
              </a:buClr>
              <a:buSzPts val="10700"/>
              <a:buNone/>
              <a:defRPr sz="10700">
                <a:solidFill>
                  <a:schemeClr val="lt1"/>
                </a:solidFill>
              </a:defRPr>
            </a:lvl3pPr>
            <a:lvl4pPr lvl="3" algn="ctr">
              <a:lnSpc>
                <a:spcPct val="100000"/>
              </a:lnSpc>
              <a:spcBef>
                <a:spcPts val="0"/>
              </a:spcBef>
              <a:spcAft>
                <a:spcPts val="0"/>
              </a:spcAft>
              <a:buClr>
                <a:schemeClr val="lt1"/>
              </a:buClr>
              <a:buSzPts val="10700"/>
              <a:buNone/>
              <a:defRPr sz="10700">
                <a:solidFill>
                  <a:schemeClr val="lt1"/>
                </a:solidFill>
              </a:defRPr>
            </a:lvl4pPr>
            <a:lvl5pPr lvl="4" algn="ctr">
              <a:lnSpc>
                <a:spcPct val="100000"/>
              </a:lnSpc>
              <a:spcBef>
                <a:spcPts val="0"/>
              </a:spcBef>
              <a:spcAft>
                <a:spcPts val="0"/>
              </a:spcAft>
              <a:buClr>
                <a:schemeClr val="lt1"/>
              </a:buClr>
              <a:buSzPts val="10700"/>
              <a:buNone/>
              <a:defRPr sz="10700">
                <a:solidFill>
                  <a:schemeClr val="lt1"/>
                </a:solidFill>
              </a:defRPr>
            </a:lvl5pPr>
            <a:lvl6pPr lvl="5" algn="ctr">
              <a:lnSpc>
                <a:spcPct val="100000"/>
              </a:lnSpc>
              <a:spcBef>
                <a:spcPts val="0"/>
              </a:spcBef>
              <a:spcAft>
                <a:spcPts val="0"/>
              </a:spcAft>
              <a:buClr>
                <a:schemeClr val="lt1"/>
              </a:buClr>
              <a:buSzPts val="10700"/>
              <a:buNone/>
              <a:defRPr sz="10700">
                <a:solidFill>
                  <a:schemeClr val="lt1"/>
                </a:solidFill>
              </a:defRPr>
            </a:lvl6pPr>
            <a:lvl7pPr lvl="6" algn="ctr">
              <a:lnSpc>
                <a:spcPct val="100000"/>
              </a:lnSpc>
              <a:spcBef>
                <a:spcPts val="0"/>
              </a:spcBef>
              <a:spcAft>
                <a:spcPts val="0"/>
              </a:spcAft>
              <a:buClr>
                <a:schemeClr val="lt1"/>
              </a:buClr>
              <a:buSzPts val="10700"/>
              <a:buNone/>
              <a:defRPr sz="10700">
                <a:solidFill>
                  <a:schemeClr val="lt1"/>
                </a:solidFill>
              </a:defRPr>
            </a:lvl7pPr>
            <a:lvl8pPr lvl="7" algn="ctr">
              <a:lnSpc>
                <a:spcPct val="100000"/>
              </a:lnSpc>
              <a:spcBef>
                <a:spcPts val="0"/>
              </a:spcBef>
              <a:spcAft>
                <a:spcPts val="0"/>
              </a:spcAft>
              <a:buClr>
                <a:schemeClr val="lt1"/>
              </a:buClr>
              <a:buSzPts val="10700"/>
              <a:buNone/>
              <a:defRPr sz="10700">
                <a:solidFill>
                  <a:schemeClr val="lt1"/>
                </a:solidFill>
              </a:defRPr>
            </a:lvl8pPr>
            <a:lvl9pPr lvl="8" algn="ctr">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269" name="Google Shape;269;gbc46ee8868_0_141"/>
          <p:cNvSpPr txBox="1"/>
          <p:nvPr>
            <p:ph idx="1" type="body"/>
          </p:nvPr>
        </p:nvSpPr>
        <p:spPr>
          <a:xfrm>
            <a:off x="1851500" y="3616400"/>
            <a:ext cx="8489100" cy="1481700"/>
          </a:xfrm>
          <a:prstGeom prst="rect">
            <a:avLst/>
          </a:prstGeom>
          <a:noFill/>
          <a:ln>
            <a:noFill/>
          </a:ln>
        </p:spPr>
        <p:txBody>
          <a:bodyPr anchorCtr="0" anchor="t" bIns="121900" lIns="121900" spcFirstLastPara="1" rIns="121900" wrap="square" tIns="121900">
            <a:normAutofit/>
          </a:bodyPr>
          <a:lstStyle>
            <a:lvl1pPr indent="-336550" lvl="0" marL="457200" algn="ctr">
              <a:lnSpc>
                <a:spcPct val="115000"/>
              </a:lnSpc>
              <a:spcBef>
                <a:spcPts val="0"/>
              </a:spcBef>
              <a:spcAft>
                <a:spcPts val="0"/>
              </a:spcAft>
              <a:buClr>
                <a:schemeClr val="lt1"/>
              </a:buClr>
              <a:buSzPts val="1700"/>
              <a:buChar char="●"/>
              <a:defRPr>
                <a:solidFill>
                  <a:schemeClr val="lt1"/>
                </a:solidFill>
              </a:defRPr>
            </a:lvl1pPr>
            <a:lvl2pPr indent="-323850" lvl="1" marL="914400" algn="ctr">
              <a:lnSpc>
                <a:spcPct val="115000"/>
              </a:lnSpc>
              <a:spcBef>
                <a:spcPts val="0"/>
              </a:spcBef>
              <a:spcAft>
                <a:spcPts val="0"/>
              </a:spcAft>
              <a:buClr>
                <a:schemeClr val="lt1"/>
              </a:buClr>
              <a:buSzPts val="1500"/>
              <a:buChar char="○"/>
              <a:defRPr>
                <a:solidFill>
                  <a:schemeClr val="lt1"/>
                </a:solidFill>
              </a:defRPr>
            </a:lvl2pPr>
            <a:lvl3pPr indent="-323850" lvl="2" marL="1371600" algn="ctr">
              <a:lnSpc>
                <a:spcPct val="115000"/>
              </a:lnSpc>
              <a:spcBef>
                <a:spcPts val="0"/>
              </a:spcBef>
              <a:spcAft>
                <a:spcPts val="0"/>
              </a:spcAft>
              <a:buClr>
                <a:schemeClr val="lt1"/>
              </a:buClr>
              <a:buSzPts val="1500"/>
              <a:buChar char="■"/>
              <a:defRPr>
                <a:solidFill>
                  <a:schemeClr val="lt1"/>
                </a:solidFill>
              </a:defRPr>
            </a:lvl3pPr>
            <a:lvl4pPr indent="-323850" lvl="3" marL="1828800" algn="ctr">
              <a:lnSpc>
                <a:spcPct val="115000"/>
              </a:lnSpc>
              <a:spcBef>
                <a:spcPts val="0"/>
              </a:spcBef>
              <a:spcAft>
                <a:spcPts val="0"/>
              </a:spcAft>
              <a:buClr>
                <a:schemeClr val="lt1"/>
              </a:buClr>
              <a:buSzPts val="1500"/>
              <a:buChar char="●"/>
              <a:defRPr>
                <a:solidFill>
                  <a:schemeClr val="lt1"/>
                </a:solidFill>
              </a:defRPr>
            </a:lvl4pPr>
            <a:lvl5pPr indent="-323850" lvl="4" marL="2286000" algn="ctr">
              <a:lnSpc>
                <a:spcPct val="115000"/>
              </a:lnSpc>
              <a:spcBef>
                <a:spcPts val="0"/>
              </a:spcBef>
              <a:spcAft>
                <a:spcPts val="0"/>
              </a:spcAft>
              <a:buClr>
                <a:schemeClr val="lt1"/>
              </a:buClr>
              <a:buSzPts val="1500"/>
              <a:buChar char="○"/>
              <a:defRPr>
                <a:solidFill>
                  <a:schemeClr val="lt1"/>
                </a:solidFill>
              </a:defRPr>
            </a:lvl5pPr>
            <a:lvl6pPr indent="-323850" lvl="5" marL="2743200" algn="ctr">
              <a:lnSpc>
                <a:spcPct val="115000"/>
              </a:lnSpc>
              <a:spcBef>
                <a:spcPts val="0"/>
              </a:spcBef>
              <a:spcAft>
                <a:spcPts val="0"/>
              </a:spcAft>
              <a:buClr>
                <a:schemeClr val="lt1"/>
              </a:buClr>
              <a:buSzPts val="1500"/>
              <a:buChar char="■"/>
              <a:defRPr>
                <a:solidFill>
                  <a:schemeClr val="lt1"/>
                </a:solidFill>
              </a:defRPr>
            </a:lvl6pPr>
            <a:lvl7pPr indent="-323850" lvl="6" marL="3200400" algn="ctr">
              <a:lnSpc>
                <a:spcPct val="115000"/>
              </a:lnSpc>
              <a:spcBef>
                <a:spcPts val="0"/>
              </a:spcBef>
              <a:spcAft>
                <a:spcPts val="0"/>
              </a:spcAft>
              <a:buClr>
                <a:schemeClr val="lt1"/>
              </a:buClr>
              <a:buSzPts val="1500"/>
              <a:buChar char="●"/>
              <a:defRPr>
                <a:solidFill>
                  <a:schemeClr val="lt1"/>
                </a:solidFill>
              </a:defRPr>
            </a:lvl7pPr>
            <a:lvl8pPr indent="-323850" lvl="7" marL="3657600" algn="ctr">
              <a:lnSpc>
                <a:spcPct val="115000"/>
              </a:lnSpc>
              <a:spcBef>
                <a:spcPts val="0"/>
              </a:spcBef>
              <a:spcAft>
                <a:spcPts val="0"/>
              </a:spcAft>
              <a:buClr>
                <a:schemeClr val="lt1"/>
              </a:buClr>
              <a:buSzPts val="1500"/>
              <a:buChar char="○"/>
              <a:defRPr>
                <a:solidFill>
                  <a:schemeClr val="lt1"/>
                </a:solidFill>
              </a:defRPr>
            </a:lvl8pPr>
            <a:lvl9pPr indent="-323850" lvl="8" marL="4114800" algn="ctr">
              <a:lnSpc>
                <a:spcPct val="115000"/>
              </a:lnSpc>
              <a:spcBef>
                <a:spcPts val="0"/>
              </a:spcBef>
              <a:spcAft>
                <a:spcPts val="0"/>
              </a:spcAft>
              <a:buClr>
                <a:schemeClr val="lt1"/>
              </a:buClr>
              <a:buSzPts val="1500"/>
              <a:buChar char="■"/>
              <a:defRPr>
                <a:solidFill>
                  <a:schemeClr val="lt1"/>
                </a:solidFill>
              </a:defRPr>
            </a:lvl9pPr>
          </a:lstStyle>
          <a:p/>
        </p:txBody>
      </p:sp>
      <p:sp>
        <p:nvSpPr>
          <p:cNvPr id="270" name="Google Shape;270;gbc46ee8868_0_141"/>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gbc46ee8868_0_271"/>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gbc46ee8868_0_49"/>
          <p:cNvGrpSpPr/>
          <p:nvPr/>
        </p:nvGrpSpPr>
        <p:grpSpPr>
          <a:xfrm>
            <a:off x="195687" y="4541"/>
            <a:ext cx="1644244" cy="1846001"/>
            <a:chOff x="146769" y="3406"/>
            <a:chExt cx="1233214" cy="1384535"/>
          </a:xfrm>
        </p:grpSpPr>
        <p:grpSp>
          <p:nvGrpSpPr>
            <p:cNvPr id="51" name="Google Shape;51;gbc46ee8868_0_49"/>
            <p:cNvGrpSpPr/>
            <p:nvPr/>
          </p:nvGrpSpPr>
          <p:grpSpPr>
            <a:xfrm>
              <a:off x="1063183" y="3406"/>
              <a:ext cx="316800" cy="688513"/>
              <a:chOff x="1063183" y="3406"/>
              <a:chExt cx="316800" cy="688513"/>
            </a:xfrm>
          </p:grpSpPr>
          <p:sp>
            <p:nvSpPr>
              <p:cNvPr id="52" name="Google Shape;52;gbc46ee8868_0_49"/>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bc46ee8868_0_49"/>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 name="Google Shape;54;gbc46ee8868_0_49"/>
            <p:cNvGrpSpPr/>
            <p:nvPr/>
          </p:nvGrpSpPr>
          <p:grpSpPr>
            <a:xfrm>
              <a:off x="604976" y="3406"/>
              <a:ext cx="316800" cy="1036524"/>
              <a:chOff x="604976" y="3406"/>
              <a:chExt cx="316800" cy="1036524"/>
            </a:xfrm>
          </p:grpSpPr>
          <p:sp>
            <p:nvSpPr>
              <p:cNvPr id="55" name="Google Shape;55;gbc46ee8868_0_49"/>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gbc46ee8868_0_49"/>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gbc46ee8868_0_49"/>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 name="Google Shape;58;gbc46ee8868_0_49"/>
            <p:cNvGrpSpPr/>
            <p:nvPr/>
          </p:nvGrpSpPr>
          <p:grpSpPr>
            <a:xfrm>
              <a:off x="146769" y="3406"/>
              <a:ext cx="316800" cy="1384535"/>
              <a:chOff x="146769" y="3406"/>
              <a:chExt cx="316800" cy="1384535"/>
            </a:xfrm>
          </p:grpSpPr>
          <p:sp>
            <p:nvSpPr>
              <p:cNvPr id="59" name="Google Shape;59;gbc46ee8868_0_49"/>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gbc46ee8868_0_49"/>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gbc46ee8868_0_49"/>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bc46ee8868_0_49"/>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3" name="Google Shape;63;gbc46ee8868_0_49"/>
          <p:cNvGrpSpPr/>
          <p:nvPr/>
        </p:nvGrpSpPr>
        <p:grpSpPr>
          <a:xfrm>
            <a:off x="9033220" y="3871914"/>
            <a:ext cx="2914790" cy="2985925"/>
            <a:chOff x="6775084" y="2904008"/>
            <a:chExt cx="2186147" cy="2239500"/>
          </a:xfrm>
        </p:grpSpPr>
        <p:grpSp>
          <p:nvGrpSpPr>
            <p:cNvPr id="64" name="Google Shape;64;gbc46ee8868_0_49"/>
            <p:cNvGrpSpPr/>
            <p:nvPr/>
          </p:nvGrpSpPr>
          <p:grpSpPr>
            <a:xfrm>
              <a:off x="6775084" y="4253708"/>
              <a:ext cx="409500" cy="889800"/>
              <a:chOff x="6775084" y="4253708"/>
              <a:chExt cx="409500" cy="889800"/>
            </a:xfrm>
          </p:grpSpPr>
          <p:sp>
            <p:nvSpPr>
              <p:cNvPr id="65" name="Google Shape;65;gbc46ee8868_0_49"/>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gbc46ee8868_0_49"/>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 name="Google Shape;67;gbc46ee8868_0_49"/>
            <p:cNvGrpSpPr/>
            <p:nvPr/>
          </p:nvGrpSpPr>
          <p:grpSpPr>
            <a:xfrm>
              <a:off x="7367299" y="3804008"/>
              <a:ext cx="409500" cy="1339500"/>
              <a:chOff x="7367299" y="3804008"/>
              <a:chExt cx="409500" cy="1339500"/>
            </a:xfrm>
          </p:grpSpPr>
          <p:sp>
            <p:nvSpPr>
              <p:cNvPr id="68" name="Google Shape;68;gbc46ee8868_0_49"/>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gbc46ee8868_0_49"/>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gbc46ee8868_0_49"/>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gbc46ee8868_0_49"/>
            <p:cNvGrpSpPr/>
            <p:nvPr/>
          </p:nvGrpSpPr>
          <p:grpSpPr>
            <a:xfrm>
              <a:off x="7959516" y="3354008"/>
              <a:ext cx="409500" cy="1789500"/>
              <a:chOff x="7959516" y="3354008"/>
              <a:chExt cx="409500" cy="1789500"/>
            </a:xfrm>
          </p:grpSpPr>
          <p:sp>
            <p:nvSpPr>
              <p:cNvPr id="72" name="Google Shape;72;gbc46ee8868_0_49"/>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bc46ee8868_0_49"/>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bc46ee8868_0_49"/>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bc46ee8868_0_49"/>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 name="Google Shape;76;gbc46ee8868_0_49"/>
            <p:cNvGrpSpPr/>
            <p:nvPr/>
          </p:nvGrpSpPr>
          <p:grpSpPr>
            <a:xfrm>
              <a:off x="8551731" y="2904008"/>
              <a:ext cx="409500" cy="2239500"/>
              <a:chOff x="8551731" y="2904008"/>
              <a:chExt cx="409500" cy="2239500"/>
            </a:xfrm>
          </p:grpSpPr>
          <p:sp>
            <p:nvSpPr>
              <p:cNvPr id="77" name="Google Shape;77;gbc46ee8868_0_49"/>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bc46ee8868_0_49"/>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bc46ee8868_0_49"/>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bc46ee8868_0_49"/>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bc46ee8868_0_49"/>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2" name="Google Shape;82;gbc46ee8868_0_49"/>
          <p:cNvSpPr txBox="1"/>
          <p:nvPr>
            <p:ph type="title"/>
          </p:nvPr>
        </p:nvSpPr>
        <p:spPr>
          <a:xfrm>
            <a:off x="1098667" y="2151767"/>
            <a:ext cx="7810500" cy="24972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83" name="Google Shape;83;gbc46ee8868_0_49"/>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gbc46ee8868_0_84"/>
          <p:cNvGrpSpPr/>
          <p:nvPr/>
        </p:nvGrpSpPr>
        <p:grpSpPr>
          <a:xfrm>
            <a:off x="834621" y="399168"/>
            <a:ext cx="1332416" cy="1332416"/>
            <a:chOff x="348199" y="179450"/>
            <a:chExt cx="1116300" cy="1116300"/>
          </a:xfrm>
        </p:grpSpPr>
        <p:sp>
          <p:nvSpPr>
            <p:cNvPr id="86" name="Google Shape;86;gbc46ee8868_0_84"/>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bc46ee8868_0_84"/>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gbc46ee8868_0_84"/>
          <p:cNvSpPr txBox="1"/>
          <p:nvPr>
            <p:ph type="title"/>
          </p:nvPr>
        </p:nvSpPr>
        <p:spPr>
          <a:xfrm>
            <a:off x="1738400" y="798100"/>
            <a:ext cx="9374100" cy="1332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9" name="Google Shape;89;gbc46ee8868_0_84"/>
          <p:cNvSpPr txBox="1"/>
          <p:nvPr>
            <p:ph idx="1" type="body"/>
          </p:nvPr>
        </p:nvSpPr>
        <p:spPr>
          <a:xfrm>
            <a:off x="1738400" y="2653400"/>
            <a:ext cx="9374100" cy="33888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90" name="Google Shape;90;gbc46ee8868_0_84"/>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gbc46ee8868_0_91"/>
          <p:cNvGrpSpPr/>
          <p:nvPr/>
        </p:nvGrpSpPr>
        <p:grpSpPr>
          <a:xfrm>
            <a:off x="834621" y="399168"/>
            <a:ext cx="1332416" cy="1332416"/>
            <a:chOff x="348199" y="179450"/>
            <a:chExt cx="1116300" cy="1116300"/>
          </a:xfrm>
        </p:grpSpPr>
        <p:sp>
          <p:nvSpPr>
            <p:cNvPr id="93" name="Google Shape;93;gbc46ee8868_0_91"/>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bc46ee8868_0_91"/>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gbc46ee8868_0_91"/>
          <p:cNvSpPr txBox="1"/>
          <p:nvPr>
            <p:ph type="title"/>
          </p:nvPr>
        </p:nvSpPr>
        <p:spPr>
          <a:xfrm>
            <a:off x="1738400" y="798100"/>
            <a:ext cx="9374100" cy="1332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96" name="Google Shape;96;gbc46ee8868_0_91"/>
          <p:cNvSpPr txBox="1"/>
          <p:nvPr>
            <p:ph idx="1" type="body"/>
          </p:nvPr>
        </p:nvSpPr>
        <p:spPr>
          <a:xfrm>
            <a:off x="1738400" y="2653400"/>
            <a:ext cx="4574100" cy="33888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97" name="Google Shape;97;gbc46ee8868_0_91"/>
          <p:cNvSpPr txBox="1"/>
          <p:nvPr>
            <p:ph idx="2" type="body"/>
          </p:nvPr>
        </p:nvSpPr>
        <p:spPr>
          <a:xfrm>
            <a:off x="6538200" y="2653400"/>
            <a:ext cx="4574100" cy="33888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98" name="Google Shape;98;gbc46ee8868_0_91"/>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gbc46ee8868_0_99"/>
          <p:cNvGrpSpPr/>
          <p:nvPr/>
        </p:nvGrpSpPr>
        <p:grpSpPr>
          <a:xfrm>
            <a:off x="834621" y="399168"/>
            <a:ext cx="1332416" cy="1332416"/>
            <a:chOff x="348199" y="179450"/>
            <a:chExt cx="1116300" cy="1116300"/>
          </a:xfrm>
        </p:grpSpPr>
        <p:sp>
          <p:nvSpPr>
            <p:cNvPr id="101" name="Google Shape;101;gbc46ee8868_0_9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bc46ee8868_0_9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gbc46ee8868_0_99"/>
          <p:cNvSpPr txBox="1"/>
          <p:nvPr>
            <p:ph type="title"/>
          </p:nvPr>
        </p:nvSpPr>
        <p:spPr>
          <a:xfrm>
            <a:off x="1738400" y="798100"/>
            <a:ext cx="9374100" cy="1332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04" name="Google Shape;104;gbc46ee8868_0_99"/>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gbc46ee8868_0_105"/>
          <p:cNvGrpSpPr/>
          <p:nvPr/>
        </p:nvGrpSpPr>
        <p:grpSpPr>
          <a:xfrm>
            <a:off x="834621" y="399168"/>
            <a:ext cx="1332416" cy="1332416"/>
            <a:chOff x="348199" y="179450"/>
            <a:chExt cx="1116300" cy="1116300"/>
          </a:xfrm>
        </p:grpSpPr>
        <p:sp>
          <p:nvSpPr>
            <p:cNvPr id="107" name="Google Shape;107;gbc46ee8868_0_10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bc46ee8868_0_10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gbc46ee8868_0_105"/>
          <p:cNvSpPr txBox="1"/>
          <p:nvPr>
            <p:ph type="title"/>
          </p:nvPr>
        </p:nvSpPr>
        <p:spPr>
          <a:xfrm>
            <a:off x="1738400" y="798100"/>
            <a:ext cx="4416000" cy="21201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10" name="Google Shape;110;gbc46ee8868_0_105"/>
          <p:cNvSpPr txBox="1"/>
          <p:nvPr>
            <p:ph idx="1" type="body"/>
          </p:nvPr>
        </p:nvSpPr>
        <p:spPr>
          <a:xfrm>
            <a:off x="1738400" y="3079567"/>
            <a:ext cx="4416000" cy="29625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111" name="Google Shape;111;gbc46ee8868_0_105"/>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gbc46ee8868_0_112"/>
          <p:cNvGrpSpPr/>
          <p:nvPr/>
        </p:nvGrpSpPr>
        <p:grpSpPr>
          <a:xfrm>
            <a:off x="9155392" y="1675"/>
            <a:ext cx="3023096" cy="3468901"/>
            <a:chOff x="6790514" y="1256"/>
            <a:chExt cx="2267379" cy="2601741"/>
          </a:xfrm>
        </p:grpSpPr>
        <p:grpSp>
          <p:nvGrpSpPr>
            <p:cNvPr id="114" name="Google Shape;114;gbc46ee8868_0_112"/>
            <p:cNvGrpSpPr/>
            <p:nvPr/>
          </p:nvGrpSpPr>
          <p:grpSpPr>
            <a:xfrm>
              <a:off x="7067535" y="1256"/>
              <a:ext cx="1990358" cy="1990303"/>
              <a:chOff x="7067535" y="1256"/>
              <a:chExt cx="1990358" cy="1990303"/>
            </a:xfrm>
          </p:grpSpPr>
          <p:sp>
            <p:nvSpPr>
              <p:cNvPr id="115" name="Google Shape;115;gbc46ee8868_0_112"/>
              <p:cNvSpPr/>
              <p:nvPr/>
            </p:nvSpPr>
            <p:spPr>
              <a:xfrm rot="-8648551">
                <a:off x="7594313" y="527721"/>
                <a:ext cx="937226" cy="937226"/>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bc46ee8868_0_112"/>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bc46ee8868_0_112"/>
              <p:cNvSpPr/>
              <p:nvPr/>
            </p:nvSpPr>
            <p:spPr>
              <a:xfrm rot="-8649154">
                <a:off x="7349891" y="283705"/>
                <a:ext cx="1425647" cy="1425404"/>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gbc46ee8868_0_112"/>
            <p:cNvGrpSpPr/>
            <p:nvPr/>
          </p:nvGrpSpPr>
          <p:grpSpPr>
            <a:xfrm>
              <a:off x="8207126" y="1807997"/>
              <a:ext cx="795000" cy="795000"/>
              <a:chOff x="8207126" y="1807997"/>
              <a:chExt cx="795000" cy="795000"/>
            </a:xfrm>
          </p:grpSpPr>
          <p:sp>
            <p:nvSpPr>
              <p:cNvPr id="119" name="Google Shape;119;gbc46ee8868_0_112"/>
              <p:cNvSpPr/>
              <p:nvPr/>
            </p:nvSpPr>
            <p:spPr>
              <a:xfrm rot="2152054">
                <a:off x="8319942" y="1920813"/>
                <a:ext cx="569367" cy="569367"/>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bc46ee8868_0_112"/>
              <p:cNvSpPr/>
              <p:nvPr/>
            </p:nvSpPr>
            <p:spPr>
              <a:xfrm rot="2150259">
                <a:off x="8408218" y="2008610"/>
                <a:ext cx="393004" cy="393004"/>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bc46ee8868_0_112"/>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gbc46ee8868_0_112"/>
            <p:cNvGrpSpPr/>
            <p:nvPr/>
          </p:nvGrpSpPr>
          <p:grpSpPr>
            <a:xfrm>
              <a:off x="6790514" y="118857"/>
              <a:ext cx="548700" cy="548700"/>
              <a:chOff x="6790514" y="118857"/>
              <a:chExt cx="548700" cy="548700"/>
            </a:xfrm>
          </p:grpSpPr>
          <p:sp>
            <p:nvSpPr>
              <p:cNvPr id="123" name="Google Shape;123;gbc46ee8868_0_112"/>
              <p:cNvSpPr/>
              <p:nvPr/>
            </p:nvSpPr>
            <p:spPr>
              <a:xfrm rot="2150259">
                <a:off x="6868362" y="196705"/>
                <a:ext cx="393004" cy="393004"/>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bc46ee8868_0_112"/>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gbc46ee8868_0_112"/>
          <p:cNvSpPr txBox="1"/>
          <p:nvPr>
            <p:ph type="title"/>
          </p:nvPr>
        </p:nvSpPr>
        <p:spPr>
          <a:xfrm>
            <a:off x="1098667" y="1018133"/>
            <a:ext cx="7810500" cy="476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26" name="Google Shape;126;gbc46ee8868_0_112"/>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gbc46ee8868_0_127"/>
          <p:cNvGrpSpPr/>
          <p:nvPr/>
        </p:nvGrpSpPr>
        <p:grpSpPr>
          <a:xfrm>
            <a:off x="834621" y="399168"/>
            <a:ext cx="1332416" cy="1332416"/>
            <a:chOff x="348199" y="179450"/>
            <a:chExt cx="1116300" cy="1116300"/>
          </a:xfrm>
        </p:grpSpPr>
        <p:sp>
          <p:nvSpPr>
            <p:cNvPr id="129" name="Google Shape;129;gbc46ee8868_0_12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bc46ee8868_0_12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gbc46ee8868_0_127"/>
          <p:cNvSpPr txBox="1"/>
          <p:nvPr>
            <p:ph type="title"/>
          </p:nvPr>
        </p:nvSpPr>
        <p:spPr>
          <a:xfrm>
            <a:off x="1738400" y="798100"/>
            <a:ext cx="4574100" cy="2653500"/>
          </a:xfrm>
          <a:prstGeom prst="rect">
            <a:avLst/>
          </a:prstGeom>
          <a:noFill/>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32" name="Google Shape;132;gbc46ee8868_0_127"/>
          <p:cNvSpPr txBox="1"/>
          <p:nvPr>
            <p:ph idx="1" type="subTitle"/>
          </p:nvPr>
        </p:nvSpPr>
        <p:spPr>
          <a:xfrm>
            <a:off x="1738400" y="3657604"/>
            <a:ext cx="4574100" cy="968100"/>
          </a:xfrm>
          <a:prstGeom prst="rect">
            <a:avLst/>
          </a:prstGeom>
          <a:noFill/>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133" name="Google Shape;133;gbc46ee8868_0_127"/>
          <p:cNvSpPr txBox="1"/>
          <p:nvPr>
            <p:ph idx="2" type="body"/>
          </p:nvPr>
        </p:nvSpPr>
        <p:spPr>
          <a:xfrm>
            <a:off x="6538267" y="881333"/>
            <a:ext cx="4574100" cy="5160900"/>
          </a:xfrm>
          <a:prstGeom prst="rect">
            <a:avLst/>
          </a:prstGeom>
          <a:noFill/>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134" name="Google Shape;134;gbc46ee8868_0_127"/>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gbc46ee8868_0_135"/>
          <p:cNvGrpSpPr/>
          <p:nvPr/>
        </p:nvGrpSpPr>
        <p:grpSpPr>
          <a:xfrm>
            <a:off x="951176" y="5129497"/>
            <a:ext cx="1100560" cy="1100560"/>
            <a:chOff x="348199" y="179450"/>
            <a:chExt cx="1116300" cy="1116300"/>
          </a:xfrm>
        </p:grpSpPr>
        <p:sp>
          <p:nvSpPr>
            <p:cNvPr id="137" name="Google Shape;137;gbc46ee8868_0_13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gbc46ee8868_0_13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gbc46ee8868_0_135"/>
          <p:cNvSpPr txBox="1"/>
          <p:nvPr>
            <p:ph idx="1" type="body"/>
          </p:nvPr>
        </p:nvSpPr>
        <p:spPr>
          <a:xfrm>
            <a:off x="1738400" y="5518633"/>
            <a:ext cx="7790700" cy="713100"/>
          </a:xfrm>
          <a:prstGeom prst="rect">
            <a:avLst/>
          </a:prstGeom>
          <a:noFill/>
          <a:ln>
            <a:noFill/>
          </a:ln>
        </p:spPr>
        <p:txBody>
          <a:bodyPr anchorCtr="0" anchor="t" bIns="121900" lIns="121900" spcFirstLastPara="1" rIns="121900" wrap="square" tIns="121900">
            <a:normAutofit/>
          </a:bodyPr>
          <a:lstStyle>
            <a:lvl1pPr indent="-228600" lvl="0" marL="457200" algn="l">
              <a:lnSpc>
                <a:spcPct val="100000"/>
              </a:lnSpc>
              <a:spcBef>
                <a:spcPts val="0"/>
              </a:spcBef>
              <a:spcAft>
                <a:spcPts val="0"/>
              </a:spcAft>
              <a:buSzPts val="1700"/>
              <a:buNone/>
              <a:defRPr/>
            </a:lvl1pPr>
          </a:lstStyle>
          <a:p/>
        </p:txBody>
      </p:sp>
      <p:sp>
        <p:nvSpPr>
          <p:cNvPr id="140" name="Google Shape;140;gbc46ee8868_0_135"/>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gbc46ee8868_0_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9pPr>
          </a:lstStyle>
          <a:p/>
        </p:txBody>
      </p:sp>
      <p:sp>
        <p:nvSpPr>
          <p:cNvPr id="7" name="Google Shape;7;gbc46ee8868_0_5"/>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marR="0" rtl="0" algn="l">
              <a:lnSpc>
                <a:spcPct val="115000"/>
              </a:lnSpc>
              <a:spcBef>
                <a:spcPts val="0"/>
              </a:spcBef>
              <a:spcAft>
                <a:spcPts val="0"/>
              </a:spcAft>
              <a:buClr>
                <a:schemeClr val="dk2"/>
              </a:buClr>
              <a:buSzPts val="1700"/>
              <a:buFont typeface="Nunito"/>
              <a:buChar char="●"/>
              <a:defRPr b="0" i="0" sz="1700" u="none" cap="none" strike="noStrike">
                <a:solidFill>
                  <a:schemeClr val="dk2"/>
                </a:solidFill>
                <a:latin typeface="Nunito"/>
                <a:ea typeface="Nunito"/>
                <a:cs typeface="Nunito"/>
                <a:sym typeface="Nunito"/>
              </a:defRPr>
            </a:lvl1pPr>
            <a:lvl2pPr indent="-323850" lvl="1" marL="9144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2pPr>
            <a:lvl3pPr indent="-323850" lvl="2" marL="13716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3pPr>
            <a:lvl4pPr indent="-323850" lvl="3" marL="18288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4pPr>
            <a:lvl5pPr indent="-323850" lvl="4" marL="22860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5pPr>
            <a:lvl6pPr indent="-323850" lvl="5" marL="27432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6pPr>
            <a:lvl7pPr indent="-323850" lvl="6" marL="32004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7pPr>
            <a:lvl8pPr indent="-323850" lvl="7" marL="36576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8pPr>
            <a:lvl9pPr indent="-323850" lvl="8" marL="41148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9pPr>
          </a:lstStyle>
          <a:p/>
        </p:txBody>
      </p:sp>
      <p:sp>
        <p:nvSpPr>
          <p:cNvPr id="8" name="Google Shape;8;gbc46ee8868_0_5"/>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 Id="rId9" Type="http://schemas.openxmlformats.org/officeDocument/2006/relationships/image" Target="../media/image21.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1.png"/><Relationship Id="rId8"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2.png"/><Relationship Id="rId13" Type="http://schemas.openxmlformats.org/officeDocument/2006/relationships/image" Target="../media/image20.png"/><Relationship Id="rId12"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8.png"/><Relationship Id="rId9"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8.png"/><Relationship Id="rId11" Type="http://schemas.openxmlformats.org/officeDocument/2006/relationships/image" Target="../media/image10.png"/><Relationship Id="rId10" Type="http://schemas.openxmlformats.org/officeDocument/2006/relationships/image" Target="../media/image2.png"/><Relationship Id="rId12" Type="http://schemas.openxmlformats.org/officeDocument/2006/relationships/image" Target="../media/image7.png"/><Relationship Id="rId9"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8.png"/><Relationship Id="rId11" Type="http://schemas.openxmlformats.org/officeDocument/2006/relationships/image" Target="../media/image10.png"/><Relationship Id="rId10" Type="http://schemas.openxmlformats.org/officeDocument/2006/relationships/image" Target="../media/image2.png"/><Relationship Id="rId12" Type="http://schemas.openxmlformats.org/officeDocument/2006/relationships/image" Target="../media/image7.png"/><Relationship Id="rId9"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s>
</file>

<file path=ppt/slides/_rels/slide4.xml.rels><?xml version="1.0" encoding="UTF-8" standalone="yes"?><Relationships xmlns="http://schemas.openxmlformats.org/package/2006/relationships"><Relationship Id="rId20" Type="http://schemas.openxmlformats.org/officeDocument/2006/relationships/image" Target="../media/image17.png"/><Relationship Id="rId11" Type="http://schemas.openxmlformats.org/officeDocument/2006/relationships/image" Target="../media/image2.png"/><Relationship Id="rId22" Type="http://schemas.openxmlformats.org/officeDocument/2006/relationships/image" Target="../media/image3.png"/><Relationship Id="rId10" Type="http://schemas.openxmlformats.org/officeDocument/2006/relationships/image" Target="../media/image19.png"/><Relationship Id="rId21" Type="http://schemas.openxmlformats.org/officeDocument/2006/relationships/image" Target="../media/image21.png"/><Relationship Id="rId13" Type="http://schemas.openxmlformats.org/officeDocument/2006/relationships/image" Target="../media/image14.png"/><Relationship Id="rId12" Type="http://schemas.openxmlformats.org/officeDocument/2006/relationships/image" Target="../media/image6.png"/><Relationship Id="rId23"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9.png"/><Relationship Id="rId9" Type="http://schemas.openxmlformats.org/officeDocument/2006/relationships/image" Target="../media/image16.png"/><Relationship Id="rId15" Type="http://schemas.openxmlformats.org/officeDocument/2006/relationships/image" Target="../media/image7.png"/><Relationship Id="rId14" Type="http://schemas.openxmlformats.org/officeDocument/2006/relationships/image" Target="../media/image10.png"/><Relationship Id="rId17" Type="http://schemas.openxmlformats.org/officeDocument/2006/relationships/image" Target="../media/image13.png"/><Relationship Id="rId16" Type="http://schemas.openxmlformats.org/officeDocument/2006/relationships/image" Target="../media/image1.png"/><Relationship Id="rId5" Type="http://schemas.openxmlformats.org/officeDocument/2006/relationships/image" Target="../media/image4.png"/><Relationship Id="rId19" Type="http://schemas.openxmlformats.org/officeDocument/2006/relationships/image" Target="../media/image15.png"/><Relationship Id="rId6" Type="http://schemas.openxmlformats.org/officeDocument/2006/relationships/image" Target="../media/image12.png"/><Relationship Id="rId18" Type="http://schemas.openxmlformats.org/officeDocument/2006/relationships/image" Target="../media/image8.png"/><Relationship Id="rId7" Type="http://schemas.openxmlformats.org/officeDocument/2006/relationships/image" Target="../media/image11.png"/><Relationship Id="rId8"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0"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 Id="rId9"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14.png"/><Relationship Id="rId7" Type="http://schemas.openxmlformats.org/officeDocument/2006/relationships/image" Target="../media/image9.png"/><Relationship Id="rId8"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bc46ee8868_0_0"/>
          <p:cNvSpPr txBox="1"/>
          <p:nvPr>
            <p:ph type="ctrTitle"/>
          </p:nvPr>
        </p:nvSpPr>
        <p:spPr>
          <a:xfrm rot="-5400000">
            <a:off x="-2521700" y="2540575"/>
            <a:ext cx="6724500" cy="1719300"/>
          </a:xfrm>
          <a:prstGeom prst="rect">
            <a:avLst/>
          </a:prstGeom>
          <a:noFill/>
          <a:ln cap="flat" cmpd="sng" w="19050">
            <a:solidFill>
              <a:srgbClr val="9900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990"/>
              <a:buNone/>
            </a:pPr>
            <a:r>
              <a:rPr lang="es-ES" sz="3920"/>
              <a:t>Menu modulos, es decir iconos de cada módulo contratado</a:t>
            </a:r>
            <a:endParaRPr sz="3820"/>
          </a:p>
        </p:txBody>
      </p:sp>
      <p:sp>
        <p:nvSpPr>
          <p:cNvPr id="278" name="Google Shape;278;gbc46ee8868_0_0"/>
          <p:cNvSpPr txBox="1"/>
          <p:nvPr>
            <p:ph idx="1" type="subTitle"/>
          </p:nvPr>
        </p:nvSpPr>
        <p:spPr>
          <a:xfrm>
            <a:off x="1752600" y="0"/>
            <a:ext cx="10363200" cy="762000"/>
          </a:xfrm>
          <a:prstGeom prst="rect">
            <a:avLst/>
          </a:prstGeom>
          <a:noFill/>
          <a:ln cap="flat" cmpd="sng" w="19050">
            <a:solidFill>
              <a:srgbClr val="0000FF"/>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80000"/>
              </a:lnSpc>
              <a:spcBef>
                <a:spcPts val="0"/>
              </a:spcBef>
              <a:spcAft>
                <a:spcPts val="0"/>
              </a:spcAft>
              <a:buSzPts val="688"/>
              <a:buNone/>
            </a:pPr>
            <a:r>
              <a:rPr lang="es-ES" sz="1512"/>
              <a:t>Menu con las acciones de el modulo elegido, este menú ha de ser como la barra de tareas del mac. es una barra de iconos y cuando lo mueves por encima se hace mas grande el icono, para estar seguro de cual es el icono que estas seleccionando, este efecto se muestra sin necesidad de pinchar en ningún icono</a:t>
            </a:r>
            <a:endParaRPr sz="1512"/>
          </a:p>
        </p:txBody>
      </p:sp>
      <p:sp>
        <p:nvSpPr>
          <p:cNvPr id="279" name="Google Shape;279;gbc46ee8868_0_0"/>
          <p:cNvSpPr txBox="1"/>
          <p:nvPr/>
        </p:nvSpPr>
        <p:spPr>
          <a:xfrm>
            <a:off x="1828800" y="838200"/>
            <a:ext cx="10134600" cy="205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900"/>
              <a:buFont typeface="Arial"/>
              <a:buNone/>
            </a:pPr>
            <a:r>
              <a:rPr b="1" i="1" lang="es-ES" sz="2900" u="none" cap="none" strike="noStrike">
                <a:solidFill>
                  <a:srgbClr val="000000"/>
                </a:solidFill>
                <a:latin typeface="Nunito"/>
                <a:ea typeface="Nunito"/>
                <a:cs typeface="Nunito"/>
                <a:sym typeface="Nunito"/>
              </a:rPr>
              <a:t>El resto es el área de trabajo, que por lo que he visto tiene buena pinta lo que propones, solo que me parece más limpio y siempre accesible las opciones para el usuario con los dos menús que te propongo</a:t>
            </a:r>
            <a:endParaRPr b="1" i="1" sz="2900" u="none" cap="none" strike="noStrike">
              <a:solidFill>
                <a:srgbClr val="000000"/>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graphicFrame>
        <p:nvGraphicFramePr>
          <p:cNvPr id="761" name="Google Shape;761;gc22cdeb5bc_0_113"/>
          <p:cNvGraphicFramePr/>
          <p:nvPr/>
        </p:nvGraphicFramePr>
        <p:xfrm>
          <a:off x="7820695" y="1839686"/>
          <a:ext cx="3000000" cy="3000000"/>
        </p:xfrm>
        <a:graphic>
          <a:graphicData uri="http://schemas.openxmlformats.org/drawingml/2006/table">
            <a:tbl>
              <a:tblPr bandRow="1" firstRow="1">
                <a:noFill/>
                <a:tableStyleId>{FCDEFDF4-BF14-4F8C-A3A2-C817FE8AD395}</a:tableStyleId>
              </a:tblPr>
              <a:tblGrid>
                <a:gridCol w="642650"/>
                <a:gridCol w="1245400"/>
                <a:gridCol w="777825"/>
              </a:tblGrid>
              <a:tr h="392825">
                <a:tc>
                  <a:txBody>
                    <a:bodyPr/>
                    <a:lstStyle/>
                    <a:p>
                      <a:pPr indent="0" lvl="0" marL="0" marR="0" rtl="0" algn="l">
                        <a:lnSpc>
                          <a:spcPct val="100000"/>
                        </a:lnSpc>
                        <a:spcBef>
                          <a:spcPts val="0"/>
                        </a:spcBef>
                        <a:spcAft>
                          <a:spcPts val="0"/>
                        </a:spcAft>
                        <a:buClr>
                          <a:srgbClr val="000000"/>
                        </a:buClr>
                        <a:buSzPts val="1000"/>
                        <a:buFont typeface="Arial"/>
                        <a:buNone/>
                      </a:pPr>
                      <a:r>
                        <a:rPr lang="es-ES" sz="1000"/>
                        <a:t>Código</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Denominación</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s-ES" sz="1000"/>
                        <a:t>Add</a:t>
                      </a:r>
                      <a:endParaRPr sz="1000" u="none" cap="none" strike="noStrike"/>
                    </a:p>
                  </a:txBody>
                  <a:tcPr marT="45725" marB="45725" marR="91450" marL="91450"/>
                </a:tc>
              </a:tr>
              <a:tr h="352875">
                <a:tc>
                  <a:txBody>
                    <a:bodyPr/>
                    <a:lstStyle/>
                    <a:p>
                      <a:pPr indent="0" lvl="0" marL="0" marR="0" rtl="0" algn="l">
                        <a:lnSpc>
                          <a:spcPct val="100000"/>
                        </a:lnSpc>
                        <a:spcBef>
                          <a:spcPts val="0"/>
                        </a:spcBef>
                        <a:spcAft>
                          <a:spcPts val="0"/>
                        </a:spcAft>
                        <a:buClr>
                          <a:srgbClr val="000000"/>
                        </a:buClr>
                        <a:buSzPts val="1000"/>
                        <a:buFont typeface="Arial"/>
                        <a:buNone/>
                      </a:pPr>
                      <a:r>
                        <a:rPr lang="es-ES" sz="1000"/>
                        <a:t>xxxxxx</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a:t>nombre</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000"/>
                    </a:p>
                  </a:txBody>
                  <a:tcPr marT="45725" marB="45725" marR="91450" marL="91450"/>
                </a:tc>
              </a:tr>
              <a:tr h="352875">
                <a:tc>
                  <a:txBody>
                    <a:bodyPr/>
                    <a:lstStyle/>
                    <a:p>
                      <a:pPr indent="0" lvl="0" marL="0" marR="0" rtl="0" algn="l">
                        <a:lnSpc>
                          <a:spcPct val="100000"/>
                        </a:lnSpc>
                        <a:spcBef>
                          <a:spcPts val="0"/>
                        </a:spcBef>
                        <a:spcAft>
                          <a:spcPts val="0"/>
                        </a:spcAft>
                        <a:buClr>
                          <a:srgbClr val="000000"/>
                        </a:buClr>
                        <a:buSzPts val="1000"/>
                        <a:buFont typeface="Arial"/>
                        <a:buNone/>
                      </a:pPr>
                      <a:r>
                        <a:rPr lang="es-ES" sz="1000"/>
                        <a:t>xxxxxx</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a:t>nombre</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000"/>
                    </a:p>
                  </a:txBody>
                  <a:tcPr marT="45725" marB="45725" marR="91450" marL="91450"/>
                </a:tc>
              </a:tr>
              <a:tr h="392825">
                <a:tc>
                  <a:txBody>
                    <a:bodyPr/>
                    <a:lstStyle/>
                    <a:p>
                      <a:pPr indent="0" lvl="0" marL="0" marR="0" rtl="0" algn="l">
                        <a:lnSpc>
                          <a:spcPct val="100000"/>
                        </a:lnSpc>
                        <a:spcBef>
                          <a:spcPts val="0"/>
                        </a:spcBef>
                        <a:spcAft>
                          <a:spcPts val="0"/>
                        </a:spcAft>
                        <a:buClr>
                          <a:srgbClr val="000000"/>
                        </a:buClr>
                        <a:buSzPts val="1000"/>
                        <a:buFont typeface="Arial"/>
                        <a:buNone/>
                      </a:pPr>
                      <a:r>
                        <a:rPr lang="es-ES" sz="1000"/>
                        <a:t>xxxxxx</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a:t>nombre</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000"/>
                    </a:p>
                  </a:txBody>
                  <a:tcPr marT="45725" marB="45725" marR="91450" marL="91450"/>
                </a:tc>
              </a:tr>
            </a:tbl>
          </a:graphicData>
        </a:graphic>
      </p:graphicFrame>
      <p:sp>
        <p:nvSpPr>
          <p:cNvPr id="762" name="Google Shape;762;gc22cdeb5bc_0_113"/>
          <p:cNvSpPr/>
          <p:nvPr/>
        </p:nvSpPr>
        <p:spPr>
          <a:xfrm>
            <a:off x="1972519" y="928325"/>
            <a:ext cx="3108600" cy="266100"/>
          </a:xfrm>
          <a:prstGeom prst="roundRect">
            <a:avLst>
              <a:gd fmla="val 16667"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es-ES" sz="1500">
                <a:solidFill>
                  <a:schemeClr val="lt1"/>
                </a:solidFill>
                <a:latin typeface="Century Gothic"/>
                <a:ea typeface="Century Gothic"/>
                <a:cs typeface="Century Gothic"/>
                <a:sym typeface="Century Gothic"/>
              </a:rPr>
              <a:t>Nombre cliente</a:t>
            </a:r>
            <a:endParaRPr b="0" i="0" sz="1500" u="none" cap="none" strike="noStrike">
              <a:solidFill>
                <a:schemeClr val="lt1"/>
              </a:solidFill>
              <a:latin typeface="Century Gothic"/>
              <a:ea typeface="Century Gothic"/>
              <a:cs typeface="Century Gothic"/>
              <a:sym typeface="Century Gothic"/>
            </a:endParaRPr>
          </a:p>
        </p:txBody>
      </p:sp>
      <p:sp>
        <p:nvSpPr>
          <p:cNvPr id="763" name="Google Shape;763;gc22cdeb5bc_0_113"/>
          <p:cNvSpPr/>
          <p:nvPr/>
        </p:nvSpPr>
        <p:spPr>
          <a:xfrm>
            <a:off x="1972525" y="4900200"/>
            <a:ext cx="3372000" cy="1269900"/>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Century Gothic"/>
                <a:ea typeface="Century Gothic"/>
                <a:cs typeface="Century Gothic"/>
                <a:sym typeface="Century Gothic"/>
              </a:rPr>
              <a:t>Notas: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Century Gothic"/>
                <a:ea typeface="Century Gothic"/>
                <a:cs typeface="Century Gothic"/>
                <a:sym typeface="Century Gothic"/>
              </a:rPr>
              <a:t>-En esta casilla se podrá</a:t>
            </a:r>
            <a:r>
              <a:rPr lang="es-ES" sz="1000">
                <a:solidFill>
                  <a:schemeClr val="dk1"/>
                </a:solidFill>
                <a:latin typeface="Century Gothic"/>
                <a:ea typeface="Century Gothic"/>
                <a:cs typeface="Century Gothic"/>
                <a:sym typeface="Century Gothic"/>
              </a:rPr>
              <a:t>n anotar las anotaciones referentes al pedido</a:t>
            </a:r>
            <a:r>
              <a:rPr b="0" i="0" lang="es-ES" sz="1000" u="none" cap="none" strike="noStrike">
                <a:solidFill>
                  <a:schemeClr val="dk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Century Gothic"/>
              <a:ea typeface="Century Gothic"/>
              <a:cs typeface="Century Gothic"/>
              <a:sym typeface="Century Gothic"/>
            </a:endParaRPr>
          </a:p>
        </p:txBody>
      </p:sp>
      <p:sp>
        <p:nvSpPr>
          <p:cNvPr id="764" name="Google Shape;764;gc22cdeb5bc_0_113"/>
          <p:cNvSpPr txBox="1"/>
          <p:nvPr>
            <p:ph idx="1" type="subTitle"/>
          </p:nvPr>
        </p:nvSpPr>
        <p:spPr>
          <a:xfrm>
            <a:off x="1752600" y="0"/>
            <a:ext cx="10363200" cy="762000"/>
          </a:xfrm>
          <a:prstGeom prst="rect">
            <a:avLst/>
          </a:prstGeom>
          <a:noFill/>
          <a:ln cap="flat" cmpd="sng" w="19050">
            <a:solidFill>
              <a:srgbClr val="0000FF"/>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80000"/>
              </a:lnSpc>
              <a:spcBef>
                <a:spcPts val="0"/>
              </a:spcBef>
              <a:spcAft>
                <a:spcPts val="0"/>
              </a:spcAft>
              <a:buSzPts val="688"/>
              <a:buNone/>
            </a:pPr>
            <a:r>
              <a:rPr lang="es-ES" sz="1512"/>
              <a:t>Menu con las acciones de el modulo elegido, este menú ha de ser como la barra de tareas del mac. es una barra de iconos y cuando lo mueves por encima se hace mas grande el icono, para estar seguro de cual es el icono que estas seleccionando, este efecto se muestra sin necesidad de pinchar en ningún icono</a:t>
            </a:r>
            <a:endParaRPr sz="1512"/>
          </a:p>
        </p:txBody>
      </p:sp>
      <p:sp>
        <p:nvSpPr>
          <p:cNvPr id="765" name="Google Shape;765;gc22cdeb5bc_0_113"/>
          <p:cNvSpPr/>
          <p:nvPr/>
        </p:nvSpPr>
        <p:spPr>
          <a:xfrm>
            <a:off x="1972519" y="1309325"/>
            <a:ext cx="3108600" cy="266100"/>
          </a:xfrm>
          <a:prstGeom prst="roundRect">
            <a:avLst>
              <a:gd fmla="val 16667"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es-ES" sz="1500">
                <a:solidFill>
                  <a:schemeClr val="lt1"/>
                </a:solidFill>
                <a:latin typeface="Century Gothic"/>
                <a:ea typeface="Century Gothic"/>
                <a:cs typeface="Century Gothic"/>
                <a:sym typeface="Century Gothic"/>
              </a:rPr>
              <a:t>Nombre proyecto</a:t>
            </a:r>
            <a:endParaRPr b="0" i="0" sz="1500" u="none" cap="none" strike="noStrike">
              <a:solidFill>
                <a:schemeClr val="lt1"/>
              </a:solidFill>
              <a:latin typeface="Century Gothic"/>
              <a:ea typeface="Century Gothic"/>
              <a:cs typeface="Century Gothic"/>
              <a:sym typeface="Century Gothic"/>
            </a:endParaRPr>
          </a:p>
        </p:txBody>
      </p:sp>
      <p:sp>
        <p:nvSpPr>
          <p:cNvPr id="766" name="Google Shape;766;gc22cdeb5bc_0_113"/>
          <p:cNvSpPr txBox="1"/>
          <p:nvPr>
            <p:ph type="ctrTitle"/>
          </p:nvPr>
        </p:nvSpPr>
        <p:spPr>
          <a:xfrm rot="-5400000">
            <a:off x="-2521700" y="2540575"/>
            <a:ext cx="6724500" cy="1719300"/>
          </a:xfrm>
          <a:prstGeom prst="rect">
            <a:avLst/>
          </a:prstGeom>
          <a:noFill/>
          <a:ln cap="flat" cmpd="sng" w="19050">
            <a:solidFill>
              <a:srgbClr val="9900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990"/>
              <a:buNone/>
            </a:pPr>
            <a:r>
              <a:rPr lang="es-ES" sz="3920"/>
              <a:t>Menu modulos, es decir iconos de cada módulo contratado</a:t>
            </a:r>
            <a:endParaRPr sz="3820"/>
          </a:p>
        </p:txBody>
      </p:sp>
      <p:sp>
        <p:nvSpPr>
          <p:cNvPr id="767" name="Google Shape;767;gc22cdeb5bc_0_113"/>
          <p:cNvSpPr/>
          <p:nvPr/>
        </p:nvSpPr>
        <p:spPr>
          <a:xfrm>
            <a:off x="1972519" y="1690325"/>
            <a:ext cx="3108600" cy="266100"/>
          </a:xfrm>
          <a:prstGeom prst="roundRect">
            <a:avLst>
              <a:gd fmla="val 16667"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es-ES" sz="1500">
                <a:solidFill>
                  <a:schemeClr val="lt1"/>
                </a:solidFill>
                <a:latin typeface="Century Gothic"/>
                <a:ea typeface="Century Gothic"/>
                <a:cs typeface="Century Gothic"/>
                <a:sym typeface="Century Gothic"/>
              </a:rPr>
              <a:t>Fecha entrada: dd/mm/aaaa</a:t>
            </a:r>
            <a:endParaRPr b="0" i="0" sz="1500" u="none" cap="none" strike="noStrike">
              <a:solidFill>
                <a:schemeClr val="lt1"/>
              </a:solidFill>
              <a:latin typeface="Century Gothic"/>
              <a:ea typeface="Century Gothic"/>
              <a:cs typeface="Century Gothic"/>
              <a:sym typeface="Century Gothic"/>
            </a:endParaRPr>
          </a:p>
        </p:txBody>
      </p:sp>
      <p:sp>
        <p:nvSpPr>
          <p:cNvPr id="768" name="Google Shape;768;gc22cdeb5bc_0_113"/>
          <p:cNvSpPr/>
          <p:nvPr/>
        </p:nvSpPr>
        <p:spPr>
          <a:xfrm>
            <a:off x="1972519" y="2071325"/>
            <a:ext cx="3108600" cy="266100"/>
          </a:xfrm>
          <a:prstGeom prst="roundRect">
            <a:avLst>
              <a:gd fmla="val 16667"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es-ES" sz="1500">
                <a:solidFill>
                  <a:schemeClr val="lt1"/>
                </a:solidFill>
                <a:latin typeface="Century Gothic"/>
                <a:ea typeface="Century Gothic"/>
                <a:cs typeface="Century Gothic"/>
                <a:sym typeface="Century Gothic"/>
              </a:rPr>
              <a:t>Fecha entrega: dd/mm/aaaa</a:t>
            </a:r>
            <a:endParaRPr b="0" i="0" sz="1500" u="none" cap="none" strike="noStrike">
              <a:solidFill>
                <a:schemeClr val="lt1"/>
              </a:solidFill>
              <a:latin typeface="Century Gothic"/>
              <a:ea typeface="Century Gothic"/>
              <a:cs typeface="Century Gothic"/>
              <a:sym typeface="Century Gothic"/>
            </a:endParaRPr>
          </a:p>
        </p:txBody>
      </p:sp>
      <p:grpSp>
        <p:nvGrpSpPr>
          <p:cNvPr id="769" name="Google Shape;769;gc22cdeb5bc_0_113"/>
          <p:cNvGrpSpPr/>
          <p:nvPr/>
        </p:nvGrpSpPr>
        <p:grpSpPr>
          <a:xfrm>
            <a:off x="1972260" y="2467313"/>
            <a:ext cx="255610" cy="255597"/>
            <a:chOff x="4462054" y="3727444"/>
            <a:chExt cx="546058" cy="557100"/>
          </a:xfrm>
        </p:grpSpPr>
        <p:sp>
          <p:nvSpPr>
            <p:cNvPr id="770" name="Google Shape;770;gc22cdeb5bc_0_113"/>
            <p:cNvSpPr/>
            <p:nvPr/>
          </p:nvSpPr>
          <p:spPr>
            <a:xfrm>
              <a:off x="4462054" y="3727444"/>
              <a:ext cx="546000" cy="557100"/>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771" name="Google Shape;771;gc22cdeb5bc_0_113"/>
            <p:cNvPicPr preferRelativeResize="0"/>
            <p:nvPr/>
          </p:nvPicPr>
          <p:blipFill rotWithShape="1">
            <a:blip r:embed="rId3">
              <a:alphaModFix/>
            </a:blip>
            <a:srcRect b="0" l="8930" r="-8929" t="0"/>
            <a:stretch/>
          </p:blipFill>
          <p:spPr>
            <a:xfrm>
              <a:off x="4536887" y="3817461"/>
              <a:ext cx="471224" cy="384081"/>
            </a:xfrm>
            <a:prstGeom prst="rect">
              <a:avLst/>
            </a:prstGeom>
            <a:noFill/>
            <a:ln>
              <a:noFill/>
            </a:ln>
          </p:spPr>
        </p:pic>
      </p:grpSp>
      <p:grpSp>
        <p:nvGrpSpPr>
          <p:cNvPr id="772" name="Google Shape;772;gc22cdeb5bc_0_113"/>
          <p:cNvGrpSpPr/>
          <p:nvPr/>
        </p:nvGrpSpPr>
        <p:grpSpPr>
          <a:xfrm>
            <a:off x="3496094" y="2477587"/>
            <a:ext cx="255583" cy="255597"/>
            <a:chOff x="3685833" y="3731025"/>
            <a:chExt cx="546000" cy="557100"/>
          </a:xfrm>
        </p:grpSpPr>
        <p:sp>
          <p:nvSpPr>
            <p:cNvPr id="773" name="Google Shape;773;gc22cdeb5bc_0_113"/>
            <p:cNvSpPr/>
            <p:nvPr/>
          </p:nvSpPr>
          <p:spPr>
            <a:xfrm>
              <a:off x="3685833" y="3731025"/>
              <a:ext cx="546000" cy="557100"/>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774" name="Google Shape;774;gc22cdeb5bc_0_113"/>
            <p:cNvPicPr preferRelativeResize="0"/>
            <p:nvPr/>
          </p:nvPicPr>
          <p:blipFill rotWithShape="1">
            <a:blip r:embed="rId4">
              <a:alphaModFix/>
            </a:blip>
            <a:srcRect b="0" l="0" r="0" t="0"/>
            <a:stretch/>
          </p:blipFill>
          <p:spPr>
            <a:xfrm>
              <a:off x="3788540" y="3776898"/>
              <a:ext cx="340643" cy="465206"/>
            </a:xfrm>
            <a:prstGeom prst="rect">
              <a:avLst/>
            </a:prstGeom>
            <a:noFill/>
            <a:ln>
              <a:noFill/>
            </a:ln>
          </p:spPr>
        </p:pic>
      </p:grpSp>
      <p:sp>
        <p:nvSpPr>
          <p:cNvPr id="775" name="Google Shape;775;gc22cdeb5bc_0_113"/>
          <p:cNvSpPr txBox="1"/>
          <p:nvPr/>
        </p:nvSpPr>
        <p:spPr>
          <a:xfrm>
            <a:off x="2295975" y="2477325"/>
            <a:ext cx="1272900" cy="2556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s-ES" sz="1300">
                <a:latin typeface="Nunito"/>
                <a:ea typeface="Nunito"/>
                <a:cs typeface="Nunito"/>
                <a:sym typeface="Nunito"/>
              </a:rPr>
              <a:t>add producto</a:t>
            </a:r>
            <a:endParaRPr sz="1300">
              <a:latin typeface="Nunito"/>
              <a:ea typeface="Nunito"/>
              <a:cs typeface="Nunito"/>
              <a:sym typeface="Nunito"/>
            </a:endParaRPr>
          </a:p>
        </p:txBody>
      </p:sp>
      <p:sp>
        <p:nvSpPr>
          <p:cNvPr id="776" name="Google Shape;776;gc22cdeb5bc_0_113"/>
          <p:cNvSpPr txBox="1"/>
          <p:nvPr/>
        </p:nvSpPr>
        <p:spPr>
          <a:xfrm>
            <a:off x="3819875" y="2492100"/>
            <a:ext cx="1246500" cy="2556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s-ES" sz="1300">
                <a:latin typeface="Nunito"/>
                <a:ea typeface="Nunito"/>
                <a:cs typeface="Nunito"/>
                <a:sym typeface="Nunito"/>
              </a:rPr>
              <a:t>del producto</a:t>
            </a:r>
            <a:endParaRPr sz="1300">
              <a:latin typeface="Nunito"/>
              <a:ea typeface="Nunito"/>
              <a:cs typeface="Nunito"/>
              <a:sym typeface="Nunito"/>
            </a:endParaRPr>
          </a:p>
        </p:txBody>
      </p:sp>
      <p:sp>
        <p:nvSpPr>
          <p:cNvPr id="777" name="Google Shape;777;gc22cdeb5bc_0_113"/>
          <p:cNvSpPr txBox="1"/>
          <p:nvPr/>
        </p:nvSpPr>
        <p:spPr>
          <a:xfrm>
            <a:off x="7820700" y="889575"/>
            <a:ext cx="2665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a:latin typeface="Nunito"/>
                <a:ea typeface="Nunito"/>
                <a:cs typeface="Nunito"/>
                <a:sym typeface="Nunito"/>
              </a:rPr>
              <a:t>Tabla con los productos (solo visible al pulsar el icono de añadir)</a:t>
            </a:r>
            <a:endParaRPr b="1">
              <a:latin typeface="Nunito"/>
              <a:ea typeface="Nunito"/>
              <a:cs typeface="Nunito"/>
              <a:sym typeface="Nunito"/>
            </a:endParaRPr>
          </a:p>
        </p:txBody>
      </p:sp>
      <p:sp>
        <p:nvSpPr>
          <p:cNvPr id="778" name="Google Shape;778;gc22cdeb5bc_0_113"/>
          <p:cNvSpPr/>
          <p:nvPr/>
        </p:nvSpPr>
        <p:spPr>
          <a:xfrm>
            <a:off x="5187400" y="1549825"/>
            <a:ext cx="1426500" cy="831300"/>
          </a:xfrm>
          <a:prstGeom prst="leftArrowCallout">
            <a:avLst>
              <a:gd fmla="val 25000" name="adj1"/>
              <a:gd fmla="val 25000" name="adj2"/>
              <a:gd fmla="val 25000" name="adj3"/>
              <a:gd fmla="val 64977"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ES" sz="1100"/>
              <a:t>Las fechas se pueden escribir o elegir de un calendario</a:t>
            </a:r>
            <a:endParaRPr sz="1100"/>
          </a:p>
        </p:txBody>
      </p:sp>
      <p:graphicFrame>
        <p:nvGraphicFramePr>
          <p:cNvPr id="779" name="Google Shape;779;gc22cdeb5bc_0_113"/>
          <p:cNvGraphicFramePr/>
          <p:nvPr/>
        </p:nvGraphicFramePr>
        <p:xfrm>
          <a:off x="1953295" y="3211286"/>
          <a:ext cx="3000000" cy="3000000"/>
        </p:xfrm>
        <a:graphic>
          <a:graphicData uri="http://schemas.openxmlformats.org/drawingml/2006/table">
            <a:tbl>
              <a:tblPr bandRow="1" firstRow="1">
                <a:noFill/>
                <a:tableStyleId>{FCDEFDF4-BF14-4F8C-A3A2-C817FE8AD395}</a:tableStyleId>
              </a:tblPr>
              <a:tblGrid>
                <a:gridCol w="823250"/>
                <a:gridCol w="1842650"/>
                <a:gridCol w="777425"/>
              </a:tblGrid>
              <a:tr h="392825">
                <a:tc>
                  <a:txBody>
                    <a:bodyPr/>
                    <a:lstStyle/>
                    <a:p>
                      <a:pPr indent="0" lvl="0" marL="0" marR="0" rtl="0" algn="l">
                        <a:lnSpc>
                          <a:spcPct val="100000"/>
                        </a:lnSpc>
                        <a:spcBef>
                          <a:spcPts val="0"/>
                        </a:spcBef>
                        <a:spcAft>
                          <a:spcPts val="0"/>
                        </a:spcAft>
                        <a:buClr>
                          <a:srgbClr val="000000"/>
                        </a:buClr>
                        <a:buSzPts val="1000"/>
                        <a:buFont typeface="Arial"/>
                        <a:buNone/>
                      </a:pPr>
                      <a:r>
                        <a:rPr lang="es-ES" sz="1000"/>
                        <a:t>Código</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Denominación</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a:t>Cantidad</a:t>
                      </a:r>
                      <a:endParaRPr sz="1000" u="none" cap="none" strike="noStrike"/>
                    </a:p>
                  </a:txBody>
                  <a:tcPr marT="45725" marB="45725" marR="91450" marL="91450"/>
                </a:tc>
              </a:tr>
              <a:tr h="352875">
                <a:tc>
                  <a:txBody>
                    <a:bodyPr/>
                    <a:lstStyle/>
                    <a:p>
                      <a:pPr indent="0" lvl="0" marL="0" marR="0" rtl="0" algn="l">
                        <a:lnSpc>
                          <a:spcPct val="100000"/>
                        </a:lnSpc>
                        <a:spcBef>
                          <a:spcPts val="0"/>
                        </a:spcBef>
                        <a:spcAft>
                          <a:spcPts val="0"/>
                        </a:spcAft>
                        <a:buClr>
                          <a:srgbClr val="000000"/>
                        </a:buClr>
                        <a:buSzPts val="1000"/>
                        <a:buFont typeface="Arial"/>
                        <a:buNone/>
                      </a:pPr>
                      <a:r>
                        <a:rPr lang="es-ES" sz="1000"/>
                        <a:t>xxxxxx</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a:t>nombre</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a:t>n</a:t>
                      </a:r>
                      <a:endParaRPr sz="1000" u="none" cap="none" strike="noStrike"/>
                    </a:p>
                  </a:txBody>
                  <a:tcPr marT="45725" marB="45725" marR="91450" marL="91450"/>
                </a:tc>
              </a:tr>
              <a:tr h="352875">
                <a:tc>
                  <a:txBody>
                    <a:bodyPr/>
                    <a:lstStyle/>
                    <a:p>
                      <a:pPr indent="0" lvl="0" marL="0" marR="0" rtl="0" algn="l">
                        <a:lnSpc>
                          <a:spcPct val="100000"/>
                        </a:lnSpc>
                        <a:spcBef>
                          <a:spcPts val="0"/>
                        </a:spcBef>
                        <a:spcAft>
                          <a:spcPts val="0"/>
                        </a:spcAft>
                        <a:buClr>
                          <a:srgbClr val="000000"/>
                        </a:buClr>
                        <a:buSzPts val="1000"/>
                        <a:buFont typeface="Arial"/>
                        <a:buNone/>
                      </a:pPr>
                      <a:r>
                        <a:rPr lang="es-ES" sz="1000"/>
                        <a:t>xxxxxx</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a:t>nombre</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a:t>n</a:t>
                      </a:r>
                      <a:endParaRPr sz="1000" u="none" cap="none" strike="noStrike"/>
                    </a:p>
                  </a:txBody>
                  <a:tcPr marT="45725" marB="45725" marR="91450" marL="91450"/>
                </a:tc>
              </a:tr>
              <a:tr h="392825">
                <a:tc>
                  <a:txBody>
                    <a:bodyPr/>
                    <a:lstStyle/>
                    <a:p>
                      <a:pPr indent="0" lvl="0" marL="0" marR="0" rtl="0" algn="l">
                        <a:lnSpc>
                          <a:spcPct val="100000"/>
                        </a:lnSpc>
                        <a:spcBef>
                          <a:spcPts val="0"/>
                        </a:spcBef>
                        <a:spcAft>
                          <a:spcPts val="0"/>
                        </a:spcAft>
                        <a:buClr>
                          <a:srgbClr val="000000"/>
                        </a:buClr>
                        <a:buSzPts val="1000"/>
                        <a:buFont typeface="Arial"/>
                        <a:buNone/>
                      </a:pPr>
                      <a:r>
                        <a:rPr lang="es-ES" sz="1000"/>
                        <a:t>xxxxxx</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a:t>nombre</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a:t>n</a:t>
                      </a:r>
                      <a:endParaRPr sz="1000" u="none" cap="none" strike="noStrike"/>
                    </a:p>
                  </a:txBody>
                  <a:tcPr marT="45725" marB="45725" marR="91450" marL="91450"/>
                </a:tc>
              </a:tr>
            </a:tbl>
          </a:graphicData>
        </a:graphic>
      </p:graphicFrame>
      <p:sp>
        <p:nvSpPr>
          <p:cNvPr id="780" name="Google Shape;780;gc22cdeb5bc_0_113"/>
          <p:cNvSpPr txBox="1"/>
          <p:nvPr/>
        </p:nvSpPr>
        <p:spPr>
          <a:xfrm>
            <a:off x="1920200" y="2794575"/>
            <a:ext cx="3443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a:latin typeface="Nunito"/>
                <a:ea typeface="Nunito"/>
                <a:cs typeface="Nunito"/>
                <a:sym typeface="Nunito"/>
              </a:rPr>
              <a:t>Tabla con el contenido del pedido</a:t>
            </a:r>
            <a:endParaRPr b="1">
              <a:latin typeface="Nunito"/>
              <a:ea typeface="Nunito"/>
              <a:cs typeface="Nunito"/>
              <a:sym typeface="Nunito"/>
            </a:endParaRPr>
          </a:p>
        </p:txBody>
      </p:sp>
      <p:grpSp>
        <p:nvGrpSpPr>
          <p:cNvPr id="781" name="Google Shape;781;gc22cdeb5bc_0_113"/>
          <p:cNvGrpSpPr/>
          <p:nvPr/>
        </p:nvGrpSpPr>
        <p:grpSpPr>
          <a:xfrm>
            <a:off x="9937985" y="2267613"/>
            <a:ext cx="255610" cy="255597"/>
            <a:chOff x="4462054" y="3727444"/>
            <a:chExt cx="546058" cy="557100"/>
          </a:xfrm>
        </p:grpSpPr>
        <p:sp>
          <p:nvSpPr>
            <p:cNvPr id="782" name="Google Shape;782;gc22cdeb5bc_0_113"/>
            <p:cNvSpPr/>
            <p:nvPr/>
          </p:nvSpPr>
          <p:spPr>
            <a:xfrm>
              <a:off x="4462054" y="3727444"/>
              <a:ext cx="546000" cy="557100"/>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783" name="Google Shape;783;gc22cdeb5bc_0_113"/>
            <p:cNvPicPr preferRelativeResize="0"/>
            <p:nvPr/>
          </p:nvPicPr>
          <p:blipFill rotWithShape="1">
            <a:blip r:embed="rId3">
              <a:alphaModFix/>
            </a:blip>
            <a:srcRect b="0" l="8930" r="-8929" t="0"/>
            <a:stretch/>
          </p:blipFill>
          <p:spPr>
            <a:xfrm>
              <a:off x="4536887" y="3817461"/>
              <a:ext cx="471224" cy="384081"/>
            </a:xfrm>
            <a:prstGeom prst="rect">
              <a:avLst/>
            </a:prstGeom>
            <a:noFill/>
            <a:ln>
              <a:noFill/>
            </a:ln>
          </p:spPr>
        </p:pic>
      </p:grpSp>
      <p:grpSp>
        <p:nvGrpSpPr>
          <p:cNvPr id="784" name="Google Shape;784;gc22cdeb5bc_0_113"/>
          <p:cNvGrpSpPr/>
          <p:nvPr/>
        </p:nvGrpSpPr>
        <p:grpSpPr>
          <a:xfrm>
            <a:off x="9937985" y="2648613"/>
            <a:ext cx="255610" cy="255597"/>
            <a:chOff x="4462054" y="3727444"/>
            <a:chExt cx="546058" cy="557100"/>
          </a:xfrm>
        </p:grpSpPr>
        <p:sp>
          <p:nvSpPr>
            <p:cNvPr id="785" name="Google Shape;785;gc22cdeb5bc_0_113"/>
            <p:cNvSpPr/>
            <p:nvPr/>
          </p:nvSpPr>
          <p:spPr>
            <a:xfrm>
              <a:off x="4462054" y="3727444"/>
              <a:ext cx="546000" cy="557100"/>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786" name="Google Shape;786;gc22cdeb5bc_0_113"/>
            <p:cNvPicPr preferRelativeResize="0"/>
            <p:nvPr/>
          </p:nvPicPr>
          <p:blipFill rotWithShape="1">
            <a:blip r:embed="rId3">
              <a:alphaModFix/>
            </a:blip>
            <a:srcRect b="0" l="8930" r="-8929" t="0"/>
            <a:stretch/>
          </p:blipFill>
          <p:spPr>
            <a:xfrm>
              <a:off x="4536887" y="3817461"/>
              <a:ext cx="471224" cy="384081"/>
            </a:xfrm>
            <a:prstGeom prst="rect">
              <a:avLst/>
            </a:prstGeom>
            <a:noFill/>
            <a:ln>
              <a:noFill/>
            </a:ln>
          </p:spPr>
        </p:pic>
      </p:grpSp>
      <p:grpSp>
        <p:nvGrpSpPr>
          <p:cNvPr id="787" name="Google Shape;787;gc22cdeb5bc_0_113"/>
          <p:cNvGrpSpPr/>
          <p:nvPr/>
        </p:nvGrpSpPr>
        <p:grpSpPr>
          <a:xfrm>
            <a:off x="9937985" y="3029613"/>
            <a:ext cx="255610" cy="255597"/>
            <a:chOff x="4462054" y="3727444"/>
            <a:chExt cx="546058" cy="557100"/>
          </a:xfrm>
        </p:grpSpPr>
        <p:sp>
          <p:nvSpPr>
            <p:cNvPr id="788" name="Google Shape;788;gc22cdeb5bc_0_113"/>
            <p:cNvSpPr/>
            <p:nvPr/>
          </p:nvSpPr>
          <p:spPr>
            <a:xfrm>
              <a:off x="4462054" y="3727444"/>
              <a:ext cx="546000" cy="557100"/>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789" name="Google Shape;789;gc22cdeb5bc_0_113"/>
            <p:cNvPicPr preferRelativeResize="0"/>
            <p:nvPr/>
          </p:nvPicPr>
          <p:blipFill rotWithShape="1">
            <a:blip r:embed="rId3">
              <a:alphaModFix/>
            </a:blip>
            <a:srcRect b="0" l="8930" r="-8929" t="0"/>
            <a:stretch/>
          </p:blipFill>
          <p:spPr>
            <a:xfrm>
              <a:off x="4536887" y="3817461"/>
              <a:ext cx="471224" cy="384081"/>
            </a:xfrm>
            <a:prstGeom prst="rect">
              <a:avLst/>
            </a:prstGeom>
            <a:noFill/>
            <a:ln>
              <a:noFill/>
            </a:ln>
          </p:spPr>
        </p:pic>
      </p:grpSp>
      <p:sp>
        <p:nvSpPr>
          <p:cNvPr id="790" name="Google Shape;790;gc22cdeb5bc_0_113"/>
          <p:cNvSpPr/>
          <p:nvPr/>
        </p:nvSpPr>
        <p:spPr>
          <a:xfrm>
            <a:off x="9278850" y="3331100"/>
            <a:ext cx="1660800" cy="1905300"/>
          </a:xfrm>
          <a:prstGeom prst="upArrowCallout">
            <a:avLst>
              <a:gd fmla="val 24072" name="adj1"/>
              <a:gd fmla="val 25000" name="adj2"/>
              <a:gd fmla="val 23367" name="adj3"/>
              <a:gd fmla="val 70384"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sz="1300"/>
              <a:t>Al pulsar el botón de agregar sale una ventana emergente o similar para preguntar la cantidad a añadir</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graphicFrame>
        <p:nvGraphicFramePr>
          <p:cNvPr id="795" name="Google Shape;795;p6"/>
          <p:cNvGraphicFramePr/>
          <p:nvPr/>
        </p:nvGraphicFramePr>
        <p:xfrm>
          <a:off x="1739845" y="1752386"/>
          <a:ext cx="3000000" cy="3000000"/>
        </p:xfrm>
        <a:graphic>
          <a:graphicData uri="http://schemas.openxmlformats.org/drawingml/2006/table">
            <a:tbl>
              <a:tblPr bandRow="1" firstRow="1">
                <a:noFill/>
                <a:tableStyleId>{FCDEFDF4-BF14-4F8C-A3A2-C817FE8AD395}</a:tableStyleId>
              </a:tblPr>
              <a:tblGrid>
                <a:gridCol w="1758525"/>
                <a:gridCol w="889375"/>
              </a:tblGrid>
              <a:tr h="392825">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Cliente</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Nomenclatura</a:t>
                      </a:r>
                      <a:endParaRPr sz="800" u="none" cap="none" strike="noStrike"/>
                    </a:p>
                  </a:txBody>
                  <a:tcPr marT="45725" marB="45725" marR="91450" marL="91450"/>
                </a:tc>
              </a:tr>
              <a:tr h="352875">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Fagor Industrial</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FGI</a:t>
                      </a:r>
                      <a:endParaRPr sz="1000" u="none" cap="none" strike="noStrike"/>
                    </a:p>
                  </a:txBody>
                  <a:tcPr marT="45725" marB="45725" marR="91450" marL="91450"/>
                </a:tc>
              </a:tr>
            </a:tbl>
          </a:graphicData>
        </a:graphic>
      </p:graphicFrame>
      <p:sp>
        <p:nvSpPr>
          <p:cNvPr id="796" name="Google Shape;796;p6"/>
          <p:cNvSpPr/>
          <p:nvPr/>
        </p:nvSpPr>
        <p:spPr>
          <a:xfrm>
            <a:off x="652071" y="883874"/>
            <a:ext cx="2804159" cy="266007"/>
          </a:xfrm>
          <a:prstGeom prst="roundRect">
            <a:avLst>
              <a:gd fmla="val 16667"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lt1"/>
                </a:solidFill>
                <a:latin typeface="Century Gothic"/>
                <a:ea typeface="Century Gothic"/>
                <a:cs typeface="Century Gothic"/>
                <a:sym typeface="Century Gothic"/>
              </a:rPr>
              <a:t>Nuevo Cliente</a:t>
            </a:r>
            <a:endParaRPr b="0" i="0" sz="1800" u="none" cap="none" strike="noStrike">
              <a:solidFill>
                <a:schemeClr val="lt1"/>
              </a:solidFill>
              <a:latin typeface="Century Gothic"/>
              <a:ea typeface="Century Gothic"/>
              <a:cs typeface="Century Gothic"/>
              <a:sym typeface="Century Gothic"/>
            </a:endParaRPr>
          </a:p>
        </p:txBody>
      </p:sp>
      <p:sp>
        <p:nvSpPr>
          <p:cNvPr id="797" name="Google Shape;797;p6"/>
          <p:cNvSpPr/>
          <p:nvPr/>
        </p:nvSpPr>
        <p:spPr>
          <a:xfrm>
            <a:off x="6979339" y="4053987"/>
            <a:ext cx="4301032" cy="651017"/>
          </a:xfrm>
          <a:prstGeom prst="wedgeRectCallout">
            <a:avLst>
              <a:gd fmla="val -20833" name="adj1"/>
              <a:gd fmla="val 62500" name="adj2"/>
            </a:avLst>
          </a:prstGeom>
          <a:solidFill>
            <a:schemeClr val="lt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Comentarios: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-Para editar el cliente una vez creado, podrán aparecer todos listados y editar directamente sobre la tabla.</a:t>
            </a:r>
            <a:endParaRPr b="0" i="0" sz="800" u="none" cap="none" strike="noStrike">
              <a:solidFill>
                <a:schemeClr val="dk1"/>
              </a:solidFill>
              <a:latin typeface="Century Gothic"/>
              <a:ea typeface="Century Gothic"/>
              <a:cs typeface="Century Gothic"/>
              <a:sym typeface="Century Gothic"/>
            </a:endParaRPr>
          </a:p>
        </p:txBody>
      </p:sp>
      <p:sp>
        <p:nvSpPr>
          <p:cNvPr id="798" name="Google Shape;798;p6"/>
          <p:cNvSpPr/>
          <p:nvPr/>
        </p:nvSpPr>
        <p:spPr>
          <a:xfrm>
            <a:off x="1263650" y="4914900"/>
            <a:ext cx="3371850" cy="1270000"/>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Century Gothic"/>
                <a:ea typeface="Century Gothic"/>
                <a:cs typeface="Century Gothic"/>
                <a:sym typeface="Century Gothic"/>
              </a:rPr>
              <a:t>Notas: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Century Gothic"/>
                <a:ea typeface="Century Gothic"/>
                <a:cs typeface="Century Gothic"/>
                <a:sym typeface="Century Gothic"/>
              </a:rPr>
              <a:t>-En esta casilla se podrá describir las anotaciones de cada cliente.</a:t>
            </a:r>
            <a:endParaRPr b="0" i="0" sz="10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Century Gothic"/>
              <a:ea typeface="Century Gothic"/>
              <a:cs typeface="Century Gothic"/>
              <a:sym typeface="Century Gothic"/>
            </a:endParaRPr>
          </a:p>
        </p:txBody>
      </p:sp>
      <p:grpSp>
        <p:nvGrpSpPr>
          <p:cNvPr id="799" name="Google Shape;799;p6"/>
          <p:cNvGrpSpPr/>
          <p:nvPr/>
        </p:nvGrpSpPr>
        <p:grpSpPr>
          <a:xfrm>
            <a:off x="4996758" y="2766960"/>
            <a:ext cx="546058" cy="556952"/>
            <a:chOff x="7989557" y="4215586"/>
            <a:chExt cx="546058" cy="556952"/>
          </a:xfrm>
        </p:grpSpPr>
        <p:sp>
          <p:nvSpPr>
            <p:cNvPr id="800" name="Google Shape;800;p6"/>
            <p:cNvSpPr/>
            <p:nvPr/>
          </p:nvSpPr>
          <p:spPr>
            <a:xfrm>
              <a:off x="7989557" y="4215586"/>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801" name="Google Shape;801;p6"/>
            <p:cNvPicPr preferRelativeResize="0"/>
            <p:nvPr/>
          </p:nvPicPr>
          <p:blipFill rotWithShape="1">
            <a:blip r:embed="rId3">
              <a:alphaModFix/>
            </a:blip>
            <a:srcRect b="0" l="0" r="0" t="0"/>
            <a:stretch/>
          </p:blipFill>
          <p:spPr>
            <a:xfrm>
              <a:off x="8022827" y="4297036"/>
              <a:ext cx="478167" cy="402549"/>
            </a:xfrm>
            <a:prstGeom prst="rect">
              <a:avLst/>
            </a:prstGeom>
            <a:noFill/>
            <a:ln>
              <a:noFill/>
            </a:ln>
          </p:spPr>
        </p:pic>
      </p:grpSp>
      <p:grpSp>
        <p:nvGrpSpPr>
          <p:cNvPr id="802" name="Google Shape;802;p6"/>
          <p:cNvGrpSpPr/>
          <p:nvPr/>
        </p:nvGrpSpPr>
        <p:grpSpPr>
          <a:xfrm>
            <a:off x="4277415" y="2753915"/>
            <a:ext cx="546058" cy="556952"/>
            <a:chOff x="6072130" y="4519075"/>
            <a:chExt cx="546058" cy="556952"/>
          </a:xfrm>
        </p:grpSpPr>
        <p:sp>
          <p:nvSpPr>
            <p:cNvPr id="803" name="Google Shape;803;p6"/>
            <p:cNvSpPr/>
            <p:nvPr/>
          </p:nvSpPr>
          <p:spPr>
            <a:xfrm>
              <a:off x="6072130" y="451907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804" name="Google Shape;804;p6"/>
            <p:cNvPicPr preferRelativeResize="0"/>
            <p:nvPr/>
          </p:nvPicPr>
          <p:blipFill rotWithShape="1">
            <a:blip r:embed="rId4">
              <a:alphaModFix/>
            </a:blip>
            <a:srcRect b="0" l="0" r="0" t="0"/>
            <a:stretch/>
          </p:blipFill>
          <p:spPr>
            <a:xfrm>
              <a:off x="6141480" y="4562196"/>
              <a:ext cx="439773" cy="457823"/>
            </a:xfrm>
            <a:prstGeom prst="rect">
              <a:avLst/>
            </a:prstGeom>
            <a:noFill/>
            <a:ln>
              <a:noFill/>
            </a:ln>
          </p:spPr>
        </p:pic>
      </p:grpSp>
      <p:grpSp>
        <p:nvGrpSpPr>
          <p:cNvPr id="805" name="Google Shape;805;p6"/>
          <p:cNvGrpSpPr/>
          <p:nvPr/>
        </p:nvGrpSpPr>
        <p:grpSpPr>
          <a:xfrm>
            <a:off x="9654550" y="822960"/>
            <a:ext cx="428787" cy="425706"/>
            <a:chOff x="4699510" y="4434141"/>
            <a:chExt cx="546058" cy="556952"/>
          </a:xfrm>
        </p:grpSpPr>
        <p:sp>
          <p:nvSpPr>
            <p:cNvPr id="806" name="Google Shape;806;p6"/>
            <p:cNvSpPr/>
            <p:nvPr/>
          </p:nvSpPr>
          <p:spPr>
            <a:xfrm>
              <a:off x="4699510" y="4434141"/>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807" name="Google Shape;807;p6"/>
            <p:cNvPicPr preferRelativeResize="0"/>
            <p:nvPr/>
          </p:nvPicPr>
          <p:blipFill rotWithShape="1">
            <a:blip r:embed="rId5">
              <a:alphaModFix/>
            </a:blip>
            <a:srcRect b="0" l="0" r="0" t="0"/>
            <a:stretch/>
          </p:blipFill>
          <p:spPr>
            <a:xfrm>
              <a:off x="4753948" y="4498076"/>
              <a:ext cx="443847" cy="435029"/>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graphicFrame>
        <p:nvGraphicFramePr>
          <p:cNvPr id="812" name="Google Shape;812;p7"/>
          <p:cNvGraphicFramePr/>
          <p:nvPr/>
        </p:nvGraphicFramePr>
        <p:xfrm>
          <a:off x="1310004" y="1777424"/>
          <a:ext cx="3000000" cy="3000000"/>
        </p:xfrm>
        <a:graphic>
          <a:graphicData uri="http://schemas.openxmlformats.org/drawingml/2006/table">
            <a:tbl>
              <a:tblPr bandRow="1" firstRow="1">
                <a:noFill/>
                <a:tableStyleId>{FCDEFDF4-BF14-4F8C-A3A2-C817FE8AD395}</a:tableStyleId>
              </a:tblPr>
              <a:tblGrid>
                <a:gridCol w="1068650"/>
                <a:gridCol w="2517000"/>
                <a:gridCol w="855200"/>
                <a:gridCol w="1458700"/>
              </a:tblGrid>
              <a:tr h="290950">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Codigo</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Denominación</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Cantidad</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Fecha terminado</a:t>
                      </a:r>
                      <a:endParaRPr sz="1000" u="none" cap="none" strike="noStrike"/>
                    </a:p>
                  </a:txBody>
                  <a:tcPr marT="45725" marB="45725" marR="91450" marL="91450"/>
                </a:tc>
              </a:tr>
              <a:tr h="355950">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PR001</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Mesa metre</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1</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24/09/21</a:t>
                      </a:r>
                      <a:endParaRPr sz="1000" u="none" cap="none" strike="noStrike"/>
                    </a:p>
                  </a:txBody>
                  <a:tcPr marT="45725" marB="45725" marR="91450" marL="91450"/>
                </a:tc>
              </a:tr>
              <a:tr h="355950">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BA5478</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Banco pared</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5</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17/06/21</a:t>
                      </a:r>
                      <a:endParaRPr sz="1000" u="none" cap="none" strike="noStrike"/>
                    </a:p>
                  </a:txBody>
                  <a:tcPr marT="45725" marB="45725" marR="91450" marL="91450"/>
                </a:tc>
              </a:tr>
              <a:tr h="355950">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TR7849</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Anaquel</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2</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03/02/21</a:t>
                      </a:r>
                      <a:endParaRPr sz="1000" u="none" cap="none" strike="noStrike"/>
                    </a:p>
                  </a:txBody>
                  <a:tcPr marT="45725" marB="45725" marR="91450" marL="91450"/>
                </a:tc>
              </a:tr>
              <a:tr h="355950">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r>
              <a:tr h="355950">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r>
              <a:tr h="355950">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r>
              <a:tr h="355950">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r>
            </a:tbl>
          </a:graphicData>
        </a:graphic>
      </p:graphicFrame>
      <p:sp>
        <p:nvSpPr>
          <p:cNvPr id="813" name="Google Shape;813;p7"/>
          <p:cNvSpPr/>
          <p:nvPr/>
        </p:nvSpPr>
        <p:spPr>
          <a:xfrm>
            <a:off x="687186" y="748485"/>
            <a:ext cx="2881514" cy="266007"/>
          </a:xfrm>
          <a:prstGeom prst="roundRect">
            <a:avLst>
              <a:gd fmla="val 16667"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lt1"/>
                </a:solidFill>
                <a:latin typeface="Century Gothic"/>
                <a:ea typeface="Century Gothic"/>
                <a:cs typeface="Century Gothic"/>
                <a:sym typeface="Century Gothic"/>
              </a:rPr>
              <a:t>Orden de fabricación</a:t>
            </a:r>
            <a:endParaRPr b="0" i="0" sz="1800" u="none" cap="none" strike="noStrike">
              <a:solidFill>
                <a:schemeClr val="lt1"/>
              </a:solidFill>
              <a:latin typeface="Century Gothic"/>
              <a:ea typeface="Century Gothic"/>
              <a:cs typeface="Century Gothic"/>
              <a:sym typeface="Century Gothic"/>
            </a:endParaRPr>
          </a:p>
        </p:txBody>
      </p:sp>
      <p:grpSp>
        <p:nvGrpSpPr>
          <p:cNvPr id="814" name="Google Shape;814;p7"/>
          <p:cNvGrpSpPr/>
          <p:nvPr/>
        </p:nvGrpSpPr>
        <p:grpSpPr>
          <a:xfrm>
            <a:off x="1310004" y="1385262"/>
            <a:ext cx="297171" cy="252850"/>
            <a:chOff x="4462054" y="3727444"/>
            <a:chExt cx="546058" cy="556952"/>
          </a:xfrm>
        </p:grpSpPr>
        <p:sp>
          <p:nvSpPr>
            <p:cNvPr id="815" name="Google Shape;815;p7"/>
            <p:cNvSpPr/>
            <p:nvPr/>
          </p:nvSpPr>
          <p:spPr>
            <a:xfrm>
              <a:off x="4462054" y="3727444"/>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816" name="Google Shape;816;p7"/>
            <p:cNvPicPr preferRelativeResize="0"/>
            <p:nvPr/>
          </p:nvPicPr>
          <p:blipFill rotWithShape="1">
            <a:blip r:embed="rId3">
              <a:alphaModFix/>
            </a:blip>
            <a:srcRect b="0" l="0" r="0" t="0"/>
            <a:stretch/>
          </p:blipFill>
          <p:spPr>
            <a:xfrm>
              <a:off x="4536887" y="3817461"/>
              <a:ext cx="471225" cy="384081"/>
            </a:xfrm>
            <a:prstGeom prst="rect">
              <a:avLst/>
            </a:prstGeom>
            <a:noFill/>
            <a:ln>
              <a:noFill/>
            </a:ln>
          </p:spPr>
        </p:pic>
      </p:grpSp>
      <p:grpSp>
        <p:nvGrpSpPr>
          <p:cNvPr id="817" name="Google Shape;817;p7"/>
          <p:cNvGrpSpPr/>
          <p:nvPr/>
        </p:nvGrpSpPr>
        <p:grpSpPr>
          <a:xfrm>
            <a:off x="2320309" y="1385262"/>
            <a:ext cx="288628" cy="268725"/>
            <a:chOff x="3843062" y="3428999"/>
            <a:chExt cx="546058" cy="556952"/>
          </a:xfrm>
        </p:grpSpPr>
        <p:sp>
          <p:nvSpPr>
            <p:cNvPr id="818" name="Google Shape;818;p7"/>
            <p:cNvSpPr/>
            <p:nvPr/>
          </p:nvSpPr>
          <p:spPr>
            <a:xfrm>
              <a:off x="3843062" y="3428999"/>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pic>
          <p:nvPicPr>
            <p:cNvPr id="819" name="Google Shape;819;p7"/>
            <p:cNvPicPr preferRelativeResize="0"/>
            <p:nvPr/>
          </p:nvPicPr>
          <p:blipFill rotWithShape="1">
            <a:blip r:embed="rId4">
              <a:alphaModFix/>
            </a:blip>
            <a:srcRect b="0" l="0" r="0" t="0"/>
            <a:stretch/>
          </p:blipFill>
          <p:spPr>
            <a:xfrm>
              <a:off x="3917954" y="3515434"/>
              <a:ext cx="396274" cy="384081"/>
            </a:xfrm>
            <a:prstGeom prst="rect">
              <a:avLst/>
            </a:prstGeom>
            <a:noFill/>
            <a:ln>
              <a:noFill/>
            </a:ln>
          </p:spPr>
        </p:pic>
      </p:grpSp>
      <p:graphicFrame>
        <p:nvGraphicFramePr>
          <p:cNvPr id="820" name="Google Shape;820;p7"/>
          <p:cNvGraphicFramePr/>
          <p:nvPr/>
        </p:nvGraphicFramePr>
        <p:xfrm>
          <a:off x="3859732" y="883874"/>
          <a:ext cx="3000000" cy="3000000"/>
        </p:xfrm>
        <a:graphic>
          <a:graphicData uri="http://schemas.openxmlformats.org/drawingml/2006/table">
            <a:tbl>
              <a:tblPr bandRow="1" firstRow="1">
                <a:noFill/>
                <a:tableStyleId>{FCDEFDF4-BF14-4F8C-A3A2-C817FE8AD395}</a:tableStyleId>
              </a:tblPr>
              <a:tblGrid>
                <a:gridCol w="633275"/>
                <a:gridCol w="2494050"/>
                <a:gridCol w="607250"/>
                <a:gridCol w="1244875"/>
              </a:tblGrid>
              <a:tr h="261225">
                <a:tc>
                  <a:txBody>
                    <a:bodyPr/>
                    <a:lstStyle/>
                    <a:p>
                      <a:pPr indent="0" lvl="0" marL="0" marR="0" rtl="0" algn="l">
                        <a:lnSpc>
                          <a:spcPct val="100000"/>
                        </a:lnSpc>
                        <a:spcBef>
                          <a:spcPts val="0"/>
                        </a:spcBef>
                        <a:spcAft>
                          <a:spcPts val="0"/>
                        </a:spcAft>
                        <a:buClr>
                          <a:srgbClr val="000000"/>
                        </a:buClr>
                        <a:buSzPts val="1050"/>
                        <a:buFont typeface="Arial"/>
                        <a:buNone/>
                      </a:pPr>
                      <a:r>
                        <a:rPr lang="es-ES" sz="1050" u="none" cap="none" strike="noStrike"/>
                        <a:t>21001</a:t>
                      </a:r>
                      <a:endParaRPr sz="1050" u="none" cap="none" strike="noStrike"/>
                    </a:p>
                  </a:txBody>
                  <a:tcPr marT="45725" marB="45725" marR="91450" marL="91450">
                    <a:solidFill>
                      <a:srgbClr val="FAC867"/>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es-ES" sz="1050" u="none" cap="none" strike="noStrike"/>
                        <a:t>Buffet Fagor</a:t>
                      </a:r>
                      <a:endParaRPr sz="1050" u="none" cap="none" strike="noStrike"/>
                    </a:p>
                  </a:txBody>
                  <a:tcPr marT="45725" marB="45725" marR="91450" marL="91450">
                    <a:solidFill>
                      <a:srgbClr val="FAC867"/>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es-ES" sz="1050" u="none" cap="none" strike="noStrike"/>
                        <a:t>LMA</a:t>
                      </a:r>
                      <a:endParaRPr sz="1050" u="none" cap="none" strike="noStrike"/>
                    </a:p>
                  </a:txBody>
                  <a:tcPr marT="45725" marB="45725" marR="91450" marL="91450">
                    <a:solidFill>
                      <a:srgbClr val="FAC867"/>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es-ES" sz="1050" u="none" cap="none" strike="noStrike"/>
                        <a:t>24/09/21</a:t>
                      </a:r>
                      <a:endParaRPr sz="1050" u="none" cap="none" strike="noStrike"/>
                    </a:p>
                  </a:txBody>
                  <a:tcPr marT="45725" marB="45725" marR="91450" marL="91450">
                    <a:solidFill>
                      <a:srgbClr val="FAC867"/>
                    </a:solidFill>
                  </a:tcPr>
                </a:tc>
              </a:tr>
            </a:tbl>
          </a:graphicData>
        </a:graphic>
      </p:graphicFrame>
      <p:grpSp>
        <p:nvGrpSpPr>
          <p:cNvPr id="821" name="Google Shape;821;p7"/>
          <p:cNvGrpSpPr/>
          <p:nvPr/>
        </p:nvGrpSpPr>
        <p:grpSpPr>
          <a:xfrm>
            <a:off x="10732736" y="5627948"/>
            <a:ext cx="546058" cy="556952"/>
            <a:chOff x="7989557" y="4215586"/>
            <a:chExt cx="546058" cy="556952"/>
          </a:xfrm>
        </p:grpSpPr>
        <p:sp>
          <p:nvSpPr>
            <p:cNvPr id="822" name="Google Shape;822;p7"/>
            <p:cNvSpPr/>
            <p:nvPr/>
          </p:nvSpPr>
          <p:spPr>
            <a:xfrm>
              <a:off x="7989557" y="4215586"/>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823" name="Google Shape;823;p7"/>
            <p:cNvPicPr preferRelativeResize="0"/>
            <p:nvPr/>
          </p:nvPicPr>
          <p:blipFill rotWithShape="1">
            <a:blip r:embed="rId5">
              <a:alphaModFix/>
            </a:blip>
            <a:srcRect b="0" l="0" r="0" t="0"/>
            <a:stretch/>
          </p:blipFill>
          <p:spPr>
            <a:xfrm>
              <a:off x="8022827" y="4297036"/>
              <a:ext cx="478167" cy="402549"/>
            </a:xfrm>
            <a:prstGeom prst="rect">
              <a:avLst/>
            </a:prstGeom>
            <a:noFill/>
            <a:ln>
              <a:noFill/>
            </a:ln>
          </p:spPr>
        </p:pic>
      </p:grpSp>
      <p:sp>
        <p:nvSpPr>
          <p:cNvPr id="824" name="Google Shape;824;p7"/>
          <p:cNvSpPr/>
          <p:nvPr/>
        </p:nvSpPr>
        <p:spPr>
          <a:xfrm>
            <a:off x="4586973" y="4937197"/>
            <a:ext cx="4336147" cy="1174750"/>
          </a:xfrm>
          <a:prstGeom prst="wedgeRectCallout">
            <a:avLst>
              <a:gd fmla="val -20833" name="adj1"/>
              <a:gd fmla="val 62500" name="adj2"/>
            </a:avLst>
          </a:prstGeom>
          <a:solidFill>
            <a:schemeClr val="lt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Comentarios: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-Desde el icono dela carpeta se accederá a la carpeta del producto. Lo ideal sería tener también una vista de la ventana de Windows, pudiendo tener los mismos permisos que Windows.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-Fecha terminado por si se deben detallar la fecha de cierto producto o son varias entregas.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-Se debería ordenar la tabla por fecha de entrega.</a:t>
            </a:r>
            <a:endParaRPr b="0" i="0" sz="800" u="none" cap="none" strike="noStrike">
              <a:solidFill>
                <a:schemeClr val="dk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sp>
        <p:nvSpPr>
          <p:cNvPr id="825" name="Google Shape;825;p7"/>
          <p:cNvSpPr/>
          <p:nvPr/>
        </p:nvSpPr>
        <p:spPr>
          <a:xfrm>
            <a:off x="883426" y="4914900"/>
            <a:ext cx="3371850" cy="1270000"/>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Century Gothic"/>
                <a:ea typeface="Century Gothic"/>
                <a:cs typeface="Century Gothic"/>
                <a:sym typeface="Century Gothic"/>
              </a:rPr>
              <a:t>Notas: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Century Gothic"/>
                <a:ea typeface="Century Gothic"/>
                <a:cs typeface="Century Gothic"/>
                <a:sym typeface="Century Gothic"/>
              </a:rPr>
              <a:t>-En esta casilla se podrá describir las anotaciones de cada producto.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Century Gothic"/>
              <a:ea typeface="Century Gothic"/>
              <a:cs typeface="Century Gothic"/>
              <a:sym typeface="Century Gothic"/>
            </a:endParaRPr>
          </a:p>
        </p:txBody>
      </p:sp>
      <p:grpSp>
        <p:nvGrpSpPr>
          <p:cNvPr id="826" name="Google Shape;826;p7"/>
          <p:cNvGrpSpPr/>
          <p:nvPr/>
        </p:nvGrpSpPr>
        <p:grpSpPr>
          <a:xfrm>
            <a:off x="7257967" y="2091347"/>
            <a:ext cx="257009" cy="254136"/>
            <a:chOff x="9323057" y="4211245"/>
            <a:chExt cx="546058" cy="556952"/>
          </a:xfrm>
        </p:grpSpPr>
        <p:sp>
          <p:nvSpPr>
            <p:cNvPr id="827" name="Google Shape;827;p7"/>
            <p:cNvSpPr/>
            <p:nvPr/>
          </p:nvSpPr>
          <p:spPr>
            <a:xfrm>
              <a:off x="9323057" y="421124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828" name="Google Shape;828;p7"/>
            <p:cNvPicPr preferRelativeResize="0"/>
            <p:nvPr/>
          </p:nvPicPr>
          <p:blipFill rotWithShape="1">
            <a:blip r:embed="rId6">
              <a:alphaModFix/>
            </a:blip>
            <a:srcRect b="0" l="0" r="0" t="0"/>
            <a:stretch/>
          </p:blipFill>
          <p:spPr>
            <a:xfrm>
              <a:off x="9385301" y="4338225"/>
              <a:ext cx="401292" cy="316325"/>
            </a:xfrm>
            <a:prstGeom prst="rect">
              <a:avLst/>
            </a:prstGeom>
            <a:noFill/>
            <a:ln>
              <a:noFill/>
            </a:ln>
          </p:spPr>
        </p:pic>
      </p:grpSp>
      <p:grpSp>
        <p:nvGrpSpPr>
          <p:cNvPr id="829" name="Google Shape;829;p7"/>
          <p:cNvGrpSpPr/>
          <p:nvPr/>
        </p:nvGrpSpPr>
        <p:grpSpPr>
          <a:xfrm>
            <a:off x="7265617" y="2428799"/>
            <a:ext cx="257009" cy="254136"/>
            <a:chOff x="9323057" y="4211245"/>
            <a:chExt cx="546058" cy="556952"/>
          </a:xfrm>
        </p:grpSpPr>
        <p:sp>
          <p:nvSpPr>
            <p:cNvPr id="830" name="Google Shape;830;p7"/>
            <p:cNvSpPr/>
            <p:nvPr/>
          </p:nvSpPr>
          <p:spPr>
            <a:xfrm>
              <a:off x="9323057" y="421124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831" name="Google Shape;831;p7"/>
            <p:cNvPicPr preferRelativeResize="0"/>
            <p:nvPr/>
          </p:nvPicPr>
          <p:blipFill rotWithShape="1">
            <a:blip r:embed="rId6">
              <a:alphaModFix/>
            </a:blip>
            <a:srcRect b="0" l="0" r="0" t="0"/>
            <a:stretch/>
          </p:blipFill>
          <p:spPr>
            <a:xfrm>
              <a:off x="9385301" y="4338225"/>
              <a:ext cx="401292" cy="316325"/>
            </a:xfrm>
            <a:prstGeom prst="rect">
              <a:avLst/>
            </a:prstGeom>
            <a:noFill/>
            <a:ln>
              <a:noFill/>
            </a:ln>
          </p:spPr>
        </p:pic>
      </p:grpSp>
      <p:grpSp>
        <p:nvGrpSpPr>
          <p:cNvPr id="832" name="Google Shape;832;p7"/>
          <p:cNvGrpSpPr/>
          <p:nvPr/>
        </p:nvGrpSpPr>
        <p:grpSpPr>
          <a:xfrm>
            <a:off x="7279471" y="2803851"/>
            <a:ext cx="257009" cy="254136"/>
            <a:chOff x="9323057" y="4211245"/>
            <a:chExt cx="546058" cy="556952"/>
          </a:xfrm>
        </p:grpSpPr>
        <p:sp>
          <p:nvSpPr>
            <p:cNvPr id="833" name="Google Shape;833;p7"/>
            <p:cNvSpPr/>
            <p:nvPr/>
          </p:nvSpPr>
          <p:spPr>
            <a:xfrm>
              <a:off x="9323057" y="421124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834" name="Google Shape;834;p7"/>
            <p:cNvPicPr preferRelativeResize="0"/>
            <p:nvPr/>
          </p:nvPicPr>
          <p:blipFill rotWithShape="1">
            <a:blip r:embed="rId6">
              <a:alphaModFix/>
            </a:blip>
            <a:srcRect b="0" l="0" r="0" t="0"/>
            <a:stretch/>
          </p:blipFill>
          <p:spPr>
            <a:xfrm>
              <a:off x="9385301" y="4338225"/>
              <a:ext cx="401292" cy="316325"/>
            </a:xfrm>
            <a:prstGeom prst="rect">
              <a:avLst/>
            </a:prstGeom>
            <a:noFill/>
            <a:ln>
              <a:noFill/>
            </a:ln>
          </p:spPr>
        </p:pic>
      </p:grpSp>
      <p:grpSp>
        <p:nvGrpSpPr>
          <p:cNvPr id="835" name="Google Shape;835;p7"/>
          <p:cNvGrpSpPr/>
          <p:nvPr/>
        </p:nvGrpSpPr>
        <p:grpSpPr>
          <a:xfrm>
            <a:off x="7281862" y="3140121"/>
            <a:ext cx="257009" cy="254136"/>
            <a:chOff x="9323057" y="4211245"/>
            <a:chExt cx="546058" cy="556952"/>
          </a:xfrm>
        </p:grpSpPr>
        <p:sp>
          <p:nvSpPr>
            <p:cNvPr id="836" name="Google Shape;836;p7"/>
            <p:cNvSpPr/>
            <p:nvPr/>
          </p:nvSpPr>
          <p:spPr>
            <a:xfrm>
              <a:off x="9323057" y="421124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837" name="Google Shape;837;p7"/>
            <p:cNvPicPr preferRelativeResize="0"/>
            <p:nvPr/>
          </p:nvPicPr>
          <p:blipFill rotWithShape="1">
            <a:blip r:embed="rId6">
              <a:alphaModFix/>
            </a:blip>
            <a:srcRect b="0" l="0" r="0" t="0"/>
            <a:stretch/>
          </p:blipFill>
          <p:spPr>
            <a:xfrm>
              <a:off x="9385301" y="4338225"/>
              <a:ext cx="401292" cy="316325"/>
            </a:xfrm>
            <a:prstGeom prst="rect">
              <a:avLst/>
            </a:prstGeom>
            <a:noFill/>
            <a:ln>
              <a:noFill/>
            </a:ln>
          </p:spPr>
        </p:pic>
      </p:grpSp>
      <p:grpSp>
        <p:nvGrpSpPr>
          <p:cNvPr id="838" name="Google Shape;838;p7"/>
          <p:cNvGrpSpPr/>
          <p:nvPr/>
        </p:nvGrpSpPr>
        <p:grpSpPr>
          <a:xfrm>
            <a:off x="7282852" y="3476391"/>
            <a:ext cx="257009" cy="254136"/>
            <a:chOff x="9323057" y="4211245"/>
            <a:chExt cx="546058" cy="556952"/>
          </a:xfrm>
        </p:grpSpPr>
        <p:sp>
          <p:nvSpPr>
            <p:cNvPr id="839" name="Google Shape;839;p7"/>
            <p:cNvSpPr/>
            <p:nvPr/>
          </p:nvSpPr>
          <p:spPr>
            <a:xfrm>
              <a:off x="9323057" y="421124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840" name="Google Shape;840;p7"/>
            <p:cNvPicPr preferRelativeResize="0"/>
            <p:nvPr/>
          </p:nvPicPr>
          <p:blipFill rotWithShape="1">
            <a:blip r:embed="rId6">
              <a:alphaModFix/>
            </a:blip>
            <a:srcRect b="0" l="0" r="0" t="0"/>
            <a:stretch/>
          </p:blipFill>
          <p:spPr>
            <a:xfrm>
              <a:off x="9385301" y="4338225"/>
              <a:ext cx="401292" cy="316325"/>
            </a:xfrm>
            <a:prstGeom prst="rect">
              <a:avLst/>
            </a:prstGeom>
            <a:noFill/>
            <a:ln>
              <a:noFill/>
            </a:ln>
          </p:spPr>
        </p:pic>
      </p:grpSp>
      <p:grpSp>
        <p:nvGrpSpPr>
          <p:cNvPr id="841" name="Google Shape;841;p7"/>
          <p:cNvGrpSpPr/>
          <p:nvPr/>
        </p:nvGrpSpPr>
        <p:grpSpPr>
          <a:xfrm>
            <a:off x="7281187" y="3844810"/>
            <a:ext cx="257009" cy="254136"/>
            <a:chOff x="9323057" y="4211245"/>
            <a:chExt cx="546058" cy="556952"/>
          </a:xfrm>
        </p:grpSpPr>
        <p:sp>
          <p:nvSpPr>
            <p:cNvPr id="842" name="Google Shape;842;p7"/>
            <p:cNvSpPr/>
            <p:nvPr/>
          </p:nvSpPr>
          <p:spPr>
            <a:xfrm>
              <a:off x="9323057" y="421124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843" name="Google Shape;843;p7"/>
            <p:cNvPicPr preferRelativeResize="0"/>
            <p:nvPr/>
          </p:nvPicPr>
          <p:blipFill rotWithShape="1">
            <a:blip r:embed="rId6">
              <a:alphaModFix/>
            </a:blip>
            <a:srcRect b="0" l="0" r="0" t="0"/>
            <a:stretch/>
          </p:blipFill>
          <p:spPr>
            <a:xfrm>
              <a:off x="9385301" y="4338225"/>
              <a:ext cx="401292" cy="316325"/>
            </a:xfrm>
            <a:prstGeom prst="rect">
              <a:avLst/>
            </a:prstGeom>
            <a:noFill/>
            <a:ln>
              <a:noFill/>
            </a:ln>
          </p:spPr>
        </p:pic>
      </p:grpSp>
      <p:grpSp>
        <p:nvGrpSpPr>
          <p:cNvPr id="844" name="Google Shape;844;p7"/>
          <p:cNvGrpSpPr/>
          <p:nvPr/>
        </p:nvGrpSpPr>
        <p:grpSpPr>
          <a:xfrm>
            <a:off x="7293887" y="4187372"/>
            <a:ext cx="257009" cy="254136"/>
            <a:chOff x="9323057" y="4211245"/>
            <a:chExt cx="546058" cy="556952"/>
          </a:xfrm>
        </p:grpSpPr>
        <p:sp>
          <p:nvSpPr>
            <p:cNvPr id="845" name="Google Shape;845;p7"/>
            <p:cNvSpPr/>
            <p:nvPr/>
          </p:nvSpPr>
          <p:spPr>
            <a:xfrm>
              <a:off x="9323057" y="421124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846" name="Google Shape;846;p7"/>
            <p:cNvPicPr preferRelativeResize="0"/>
            <p:nvPr/>
          </p:nvPicPr>
          <p:blipFill rotWithShape="1">
            <a:blip r:embed="rId6">
              <a:alphaModFix/>
            </a:blip>
            <a:srcRect b="0" l="0" r="0" t="0"/>
            <a:stretch/>
          </p:blipFill>
          <p:spPr>
            <a:xfrm>
              <a:off x="9385301" y="4338225"/>
              <a:ext cx="401292" cy="316325"/>
            </a:xfrm>
            <a:prstGeom prst="rect">
              <a:avLst/>
            </a:prstGeom>
            <a:noFill/>
            <a:ln>
              <a:noFill/>
            </a:ln>
          </p:spPr>
        </p:pic>
      </p:grpSp>
      <p:grpSp>
        <p:nvGrpSpPr>
          <p:cNvPr id="847" name="Google Shape;847;p7"/>
          <p:cNvGrpSpPr/>
          <p:nvPr/>
        </p:nvGrpSpPr>
        <p:grpSpPr>
          <a:xfrm>
            <a:off x="9820804" y="801639"/>
            <a:ext cx="428787" cy="425706"/>
            <a:chOff x="4699510" y="4434141"/>
            <a:chExt cx="546058" cy="556952"/>
          </a:xfrm>
        </p:grpSpPr>
        <p:sp>
          <p:nvSpPr>
            <p:cNvPr id="848" name="Google Shape;848;p7"/>
            <p:cNvSpPr/>
            <p:nvPr/>
          </p:nvSpPr>
          <p:spPr>
            <a:xfrm>
              <a:off x="4699510" y="4434141"/>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849" name="Google Shape;849;p7"/>
            <p:cNvPicPr preferRelativeResize="0"/>
            <p:nvPr/>
          </p:nvPicPr>
          <p:blipFill rotWithShape="1">
            <a:blip r:embed="rId7">
              <a:alphaModFix/>
            </a:blip>
            <a:srcRect b="0" l="0" r="0" t="0"/>
            <a:stretch/>
          </p:blipFill>
          <p:spPr>
            <a:xfrm>
              <a:off x="4753948" y="4498076"/>
              <a:ext cx="443847" cy="435029"/>
            </a:xfrm>
            <a:prstGeom prst="rect">
              <a:avLst/>
            </a:prstGeom>
            <a:noFill/>
            <a:ln>
              <a:noFill/>
            </a:ln>
          </p:spPr>
        </p:pic>
      </p:grpSp>
      <p:sp>
        <p:nvSpPr>
          <p:cNvPr id="850" name="Google Shape;850;p7"/>
          <p:cNvSpPr/>
          <p:nvPr/>
        </p:nvSpPr>
        <p:spPr>
          <a:xfrm>
            <a:off x="7732012" y="1882595"/>
            <a:ext cx="3273753" cy="2542794"/>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Century Gothic"/>
                <a:ea typeface="Century Gothic"/>
                <a:cs typeface="Century Gothic"/>
                <a:sym typeface="Century Gothic"/>
              </a:rPr>
              <a:t>Vista a la ventana de windows</a:t>
            </a:r>
            <a:endParaRPr b="0" i="0" sz="10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Century Gothic"/>
              <a:ea typeface="Century Gothic"/>
              <a:cs typeface="Century Gothic"/>
              <a:sym typeface="Century Gothic"/>
            </a:endParaRPr>
          </a:p>
        </p:txBody>
      </p:sp>
      <p:grpSp>
        <p:nvGrpSpPr>
          <p:cNvPr id="851" name="Google Shape;851;p7"/>
          <p:cNvGrpSpPr/>
          <p:nvPr/>
        </p:nvGrpSpPr>
        <p:grpSpPr>
          <a:xfrm>
            <a:off x="1777077" y="1385262"/>
            <a:ext cx="348903" cy="276174"/>
            <a:chOff x="7063273" y="4570998"/>
            <a:chExt cx="546058" cy="445076"/>
          </a:xfrm>
        </p:grpSpPr>
        <p:sp>
          <p:nvSpPr>
            <p:cNvPr id="852" name="Google Shape;852;p7"/>
            <p:cNvSpPr/>
            <p:nvPr/>
          </p:nvSpPr>
          <p:spPr>
            <a:xfrm>
              <a:off x="7063273" y="4570998"/>
              <a:ext cx="546058" cy="445076"/>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853" name="Google Shape;853;p7"/>
            <p:cNvPicPr preferRelativeResize="0"/>
            <p:nvPr/>
          </p:nvPicPr>
          <p:blipFill rotWithShape="1">
            <a:blip r:embed="rId8">
              <a:alphaModFix/>
            </a:blip>
            <a:srcRect b="0" l="0" r="0" t="0"/>
            <a:stretch/>
          </p:blipFill>
          <p:spPr>
            <a:xfrm>
              <a:off x="7186784" y="4605086"/>
              <a:ext cx="331616" cy="376900"/>
            </a:xfrm>
            <a:prstGeom prst="rect">
              <a:avLst/>
            </a:prstGeom>
            <a:noFill/>
            <a:ln>
              <a:noFill/>
            </a:ln>
          </p:spPr>
        </p:pic>
      </p:grpSp>
      <p:grpSp>
        <p:nvGrpSpPr>
          <p:cNvPr id="854" name="Google Shape;854;p7"/>
          <p:cNvGrpSpPr/>
          <p:nvPr/>
        </p:nvGrpSpPr>
        <p:grpSpPr>
          <a:xfrm>
            <a:off x="10035197" y="5627948"/>
            <a:ext cx="546058" cy="556952"/>
            <a:chOff x="9299637" y="4787378"/>
            <a:chExt cx="546058" cy="556952"/>
          </a:xfrm>
        </p:grpSpPr>
        <p:sp>
          <p:nvSpPr>
            <p:cNvPr id="855" name="Google Shape;855;p7"/>
            <p:cNvSpPr/>
            <p:nvPr/>
          </p:nvSpPr>
          <p:spPr>
            <a:xfrm>
              <a:off x="9299637" y="4787378"/>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856" name="Google Shape;856;p7"/>
            <p:cNvPicPr preferRelativeResize="0"/>
            <p:nvPr/>
          </p:nvPicPr>
          <p:blipFill rotWithShape="1">
            <a:blip r:embed="rId9">
              <a:alphaModFix/>
            </a:blip>
            <a:srcRect b="0" l="0" r="0" t="0"/>
            <a:stretch/>
          </p:blipFill>
          <p:spPr>
            <a:xfrm>
              <a:off x="9396731" y="4815349"/>
              <a:ext cx="350520" cy="501010"/>
            </a:xfrm>
            <a:prstGeom prst="rect">
              <a:avLst/>
            </a:prstGeom>
            <a:noFill/>
            <a:ln>
              <a:noFill/>
            </a:ln>
          </p:spPr>
        </p:pic>
      </p:grpSp>
      <p:sp>
        <p:nvSpPr>
          <p:cNvPr id="857" name="Google Shape;857;p7"/>
          <p:cNvSpPr/>
          <p:nvPr/>
        </p:nvSpPr>
        <p:spPr>
          <a:xfrm>
            <a:off x="9863551" y="5032639"/>
            <a:ext cx="1507393" cy="459101"/>
          </a:xfrm>
          <a:prstGeom prst="wedgeRectCallout">
            <a:avLst>
              <a:gd fmla="val -20833" name="adj1"/>
              <a:gd fmla="val 62500" name="adj2"/>
            </a:avLst>
          </a:prstGeom>
          <a:solidFill>
            <a:schemeClr val="lt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Este icono nos dirige a la ventana estado de proyecto</a:t>
            </a:r>
            <a:endParaRPr b="0" i="0" sz="800" u="none" cap="none" strike="noStrike">
              <a:solidFill>
                <a:schemeClr val="dk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graphicFrame>
        <p:nvGraphicFramePr>
          <p:cNvPr id="862" name="Google Shape;862;p8"/>
          <p:cNvGraphicFramePr/>
          <p:nvPr/>
        </p:nvGraphicFramePr>
        <p:xfrm>
          <a:off x="1263650" y="1602758"/>
          <a:ext cx="3000000" cy="3000000"/>
        </p:xfrm>
        <a:graphic>
          <a:graphicData uri="http://schemas.openxmlformats.org/drawingml/2006/table">
            <a:tbl>
              <a:tblPr bandRow="1" firstRow="1">
                <a:noFill/>
                <a:tableStyleId>{FCDEFDF4-BF14-4F8C-A3A2-C817FE8AD395}</a:tableStyleId>
              </a:tblPr>
              <a:tblGrid>
                <a:gridCol w="1798075"/>
              </a:tblGrid>
              <a:tr h="329275">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1.-Familia</a:t>
                      </a:r>
                      <a:endParaRPr sz="1000" u="none" cap="none" strike="noStrike"/>
                    </a:p>
                  </a:txBody>
                  <a:tcPr marT="45725" marB="45725" marR="91450" marL="91450"/>
                </a:tc>
              </a:tr>
              <a:tr h="295775">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Madera</a:t>
                      </a:r>
                      <a:endParaRPr sz="1000" u="none" cap="none" strike="noStrike"/>
                    </a:p>
                  </a:txBody>
                  <a:tcPr marT="45725" marB="45725" marR="91450" marL="91450"/>
                </a:tc>
              </a:tr>
            </a:tbl>
          </a:graphicData>
        </a:graphic>
      </p:graphicFrame>
      <p:sp>
        <p:nvSpPr>
          <p:cNvPr id="863" name="Google Shape;863;p8"/>
          <p:cNvSpPr/>
          <p:nvPr/>
        </p:nvSpPr>
        <p:spPr>
          <a:xfrm>
            <a:off x="652071" y="883874"/>
            <a:ext cx="2804159" cy="266007"/>
          </a:xfrm>
          <a:prstGeom prst="roundRect">
            <a:avLst>
              <a:gd fmla="val 16667"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lt1"/>
                </a:solidFill>
                <a:latin typeface="Century Gothic"/>
                <a:ea typeface="Century Gothic"/>
                <a:cs typeface="Century Gothic"/>
                <a:sym typeface="Century Gothic"/>
              </a:rPr>
              <a:t>Nuevo Producto</a:t>
            </a:r>
            <a:endParaRPr b="0" i="0" sz="1800" u="none" cap="none" strike="noStrike">
              <a:solidFill>
                <a:schemeClr val="lt1"/>
              </a:solidFill>
              <a:latin typeface="Century Gothic"/>
              <a:ea typeface="Century Gothic"/>
              <a:cs typeface="Century Gothic"/>
              <a:sym typeface="Century Gothic"/>
            </a:endParaRPr>
          </a:p>
        </p:txBody>
      </p:sp>
      <p:sp>
        <p:nvSpPr>
          <p:cNvPr id="864" name="Google Shape;864;p8"/>
          <p:cNvSpPr/>
          <p:nvPr/>
        </p:nvSpPr>
        <p:spPr>
          <a:xfrm>
            <a:off x="5015882" y="4983917"/>
            <a:ext cx="4301032" cy="1234597"/>
          </a:xfrm>
          <a:prstGeom prst="wedgeRectCallout">
            <a:avLst>
              <a:gd fmla="val -20833" name="adj1"/>
              <a:gd fmla="val 62500" name="adj2"/>
            </a:avLst>
          </a:prstGeom>
          <a:solidFill>
            <a:schemeClr val="lt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Comentarios: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-Se añaden los datos según el orden indicado.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-En la denominación corta ya aparecerá escrito el valor que se seleccione en el tipo.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-Una vez seleccionado el tipo, sin hacer click en denominación, se podrá empezar a escribir en el teclado el resto de la denominación (sin espacio inicial)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-En el 4 aparecerá lo escrito en el 3, y cambiaremos al tabular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-Salvo que sea de introducción manual, el código es automático (solo lectura) y no se podrá editar nunca.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sp>
        <p:nvSpPr>
          <p:cNvPr id="865" name="Google Shape;865;p8"/>
          <p:cNvSpPr/>
          <p:nvPr/>
        </p:nvSpPr>
        <p:spPr>
          <a:xfrm>
            <a:off x="1263650" y="4914900"/>
            <a:ext cx="3371850" cy="1270000"/>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Century Gothic"/>
                <a:ea typeface="Century Gothic"/>
                <a:cs typeface="Century Gothic"/>
                <a:sym typeface="Century Gothic"/>
              </a:rPr>
              <a:t>Notas: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Century Gothic"/>
                <a:ea typeface="Century Gothic"/>
                <a:cs typeface="Century Gothic"/>
                <a:sym typeface="Century Gothic"/>
              </a:rPr>
              <a:t>-En esta casilla se podrá describir las anotaciones producto</a:t>
            </a:r>
            <a:endParaRPr b="0" i="0" sz="10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Century Gothic"/>
              <a:ea typeface="Century Gothic"/>
              <a:cs typeface="Century Gothic"/>
              <a:sym typeface="Century Gothic"/>
            </a:endParaRPr>
          </a:p>
        </p:txBody>
      </p:sp>
      <p:grpSp>
        <p:nvGrpSpPr>
          <p:cNvPr id="866" name="Google Shape;866;p8"/>
          <p:cNvGrpSpPr/>
          <p:nvPr/>
        </p:nvGrpSpPr>
        <p:grpSpPr>
          <a:xfrm>
            <a:off x="9774582" y="677114"/>
            <a:ext cx="428787" cy="425706"/>
            <a:chOff x="4699510" y="4434141"/>
            <a:chExt cx="546058" cy="556952"/>
          </a:xfrm>
        </p:grpSpPr>
        <p:sp>
          <p:nvSpPr>
            <p:cNvPr id="867" name="Google Shape;867;p8"/>
            <p:cNvSpPr/>
            <p:nvPr/>
          </p:nvSpPr>
          <p:spPr>
            <a:xfrm>
              <a:off x="4699510" y="4434141"/>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868" name="Google Shape;868;p8"/>
            <p:cNvPicPr preferRelativeResize="0"/>
            <p:nvPr/>
          </p:nvPicPr>
          <p:blipFill rotWithShape="1">
            <a:blip r:embed="rId3">
              <a:alphaModFix/>
            </a:blip>
            <a:srcRect b="0" l="0" r="0" t="0"/>
            <a:stretch/>
          </p:blipFill>
          <p:spPr>
            <a:xfrm>
              <a:off x="4753948" y="4498076"/>
              <a:ext cx="443847" cy="435029"/>
            </a:xfrm>
            <a:prstGeom prst="rect">
              <a:avLst/>
            </a:prstGeom>
            <a:noFill/>
            <a:ln>
              <a:noFill/>
            </a:ln>
          </p:spPr>
        </p:pic>
      </p:grpSp>
      <p:graphicFrame>
        <p:nvGraphicFramePr>
          <p:cNvPr id="869" name="Google Shape;869;p8"/>
          <p:cNvGraphicFramePr/>
          <p:nvPr/>
        </p:nvGraphicFramePr>
        <p:xfrm>
          <a:off x="1258569" y="2486303"/>
          <a:ext cx="3000000" cy="3000000"/>
        </p:xfrm>
        <a:graphic>
          <a:graphicData uri="http://schemas.openxmlformats.org/drawingml/2006/table">
            <a:tbl>
              <a:tblPr bandRow="1" firstRow="1">
                <a:noFill/>
                <a:tableStyleId>{FCDEFDF4-BF14-4F8C-A3A2-C817FE8AD395}</a:tableStyleId>
              </a:tblPr>
              <a:tblGrid>
                <a:gridCol w="1798075"/>
              </a:tblGrid>
              <a:tr h="329275">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2.-Tipo</a:t>
                      </a:r>
                      <a:endParaRPr sz="1000" u="none" cap="none" strike="noStrike"/>
                    </a:p>
                  </a:txBody>
                  <a:tcPr marT="45725" marB="45725" marR="91450" marL="91450"/>
                </a:tc>
              </a:tr>
              <a:tr h="295775">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Armario</a:t>
                      </a:r>
                      <a:endParaRPr sz="1000" u="none" cap="none" strike="noStrike"/>
                    </a:p>
                  </a:txBody>
                  <a:tcPr marT="45725" marB="45725" marR="91450" marL="91450"/>
                </a:tc>
              </a:tr>
            </a:tbl>
          </a:graphicData>
        </a:graphic>
      </p:graphicFrame>
      <p:graphicFrame>
        <p:nvGraphicFramePr>
          <p:cNvPr id="870" name="Google Shape;870;p8"/>
          <p:cNvGraphicFramePr/>
          <p:nvPr/>
        </p:nvGraphicFramePr>
        <p:xfrm>
          <a:off x="3314815" y="1602758"/>
          <a:ext cx="3000000" cy="3000000"/>
        </p:xfrm>
        <a:graphic>
          <a:graphicData uri="http://schemas.openxmlformats.org/drawingml/2006/table">
            <a:tbl>
              <a:tblPr bandRow="1" firstRow="1">
                <a:noFill/>
                <a:tableStyleId>{FCDEFDF4-BF14-4F8C-A3A2-C817FE8AD395}</a:tableStyleId>
              </a:tblPr>
              <a:tblGrid>
                <a:gridCol w="5137150"/>
              </a:tblGrid>
              <a:tr h="329275">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3.-Denominación corta</a:t>
                      </a:r>
                      <a:endParaRPr sz="1000" u="none" cap="none" strike="noStrike"/>
                    </a:p>
                  </a:txBody>
                  <a:tcPr marT="45725" marB="45725" marR="91450" marL="91450"/>
                </a:tc>
              </a:tr>
              <a:tr h="295775">
                <a:tc>
                  <a:txBody>
                    <a:bodyPr/>
                    <a:lstStyle/>
                    <a:p>
                      <a:pPr indent="0" lvl="0" marL="0" marR="0" rtl="0" algn="l">
                        <a:lnSpc>
                          <a:spcPct val="100000"/>
                        </a:lnSpc>
                        <a:spcBef>
                          <a:spcPts val="0"/>
                        </a:spcBef>
                        <a:spcAft>
                          <a:spcPts val="0"/>
                        </a:spcAft>
                        <a:buClr>
                          <a:srgbClr val="000000"/>
                        </a:buClr>
                        <a:buSzPts val="1000"/>
                        <a:buFont typeface="Arial"/>
                        <a:buNone/>
                      </a:pPr>
                      <a:r>
                        <a:rPr b="1" lang="es-ES" sz="1000" u="none" cap="none" strike="noStrike"/>
                        <a:t>Armario</a:t>
                      </a:r>
                      <a:r>
                        <a:rPr lang="es-ES" sz="1000" u="none" cap="none" strike="noStrike"/>
                        <a:t> alto cocina baldas dobles ancho 600</a:t>
                      </a:r>
                      <a:endParaRPr sz="1000" u="none" cap="none" strike="noStrike"/>
                    </a:p>
                  </a:txBody>
                  <a:tcPr marT="45725" marB="45725" marR="91450" marL="91450"/>
                </a:tc>
              </a:tr>
            </a:tbl>
          </a:graphicData>
        </a:graphic>
      </p:graphicFrame>
      <p:graphicFrame>
        <p:nvGraphicFramePr>
          <p:cNvPr id="871" name="Google Shape;871;p8"/>
          <p:cNvGraphicFramePr/>
          <p:nvPr/>
        </p:nvGraphicFramePr>
        <p:xfrm>
          <a:off x="3314816" y="2432767"/>
          <a:ext cx="3000000" cy="3000000"/>
        </p:xfrm>
        <a:graphic>
          <a:graphicData uri="http://schemas.openxmlformats.org/drawingml/2006/table">
            <a:tbl>
              <a:tblPr bandRow="1" firstRow="1">
                <a:noFill/>
                <a:tableStyleId>{FCDEFDF4-BF14-4F8C-A3A2-C817FE8AD395}</a:tableStyleId>
              </a:tblPr>
              <a:tblGrid>
                <a:gridCol w="5137150"/>
              </a:tblGrid>
              <a:tr h="355050">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4.-Descripción larga</a:t>
                      </a:r>
                      <a:endParaRPr sz="1000" u="none" cap="none" strike="noStrike"/>
                    </a:p>
                  </a:txBody>
                  <a:tcPr marT="45725" marB="45725" marR="91450" marL="91450"/>
                </a:tc>
              </a:tr>
              <a:tr h="1173000">
                <a:tc>
                  <a:txBody>
                    <a:bodyPr/>
                    <a:lstStyle/>
                    <a:p>
                      <a:pPr indent="0" lvl="0" marL="0" marR="0" rtl="0" algn="l">
                        <a:lnSpc>
                          <a:spcPct val="100000"/>
                        </a:lnSpc>
                        <a:spcBef>
                          <a:spcPts val="0"/>
                        </a:spcBef>
                        <a:spcAft>
                          <a:spcPts val="0"/>
                        </a:spcAft>
                        <a:buClr>
                          <a:srgbClr val="000000"/>
                        </a:buClr>
                        <a:buSzPts val="1000"/>
                        <a:buFont typeface="Arial"/>
                        <a:buNone/>
                      </a:pPr>
                      <a:r>
                        <a:rPr b="1" lang="es-ES" sz="1000" u="none" cap="none" strike="noStrike"/>
                        <a:t>Armario alto cocina, </a:t>
                      </a:r>
                      <a:r>
                        <a:rPr b="0" lang="es-ES" sz="1000" u="none" cap="none" strike="noStrike"/>
                        <a:t>con casco fabricado en melanina W1001 y puertas en Formica Roja. Bisagra amortiguador. Incluidos los colgadores.</a:t>
                      </a:r>
                      <a:endParaRPr b="0" sz="1000" u="none" cap="none" strike="noStrike"/>
                    </a:p>
                  </a:txBody>
                  <a:tcPr marT="45725" marB="45725" marR="91450" marL="91450"/>
                </a:tc>
              </a:tr>
            </a:tbl>
          </a:graphicData>
        </a:graphic>
      </p:graphicFrame>
      <p:grpSp>
        <p:nvGrpSpPr>
          <p:cNvPr id="872" name="Google Shape;872;p8"/>
          <p:cNvGrpSpPr/>
          <p:nvPr/>
        </p:nvGrpSpPr>
        <p:grpSpPr>
          <a:xfrm>
            <a:off x="9697297" y="5549900"/>
            <a:ext cx="369891" cy="317504"/>
            <a:chOff x="4462054" y="3727444"/>
            <a:chExt cx="546058" cy="556952"/>
          </a:xfrm>
        </p:grpSpPr>
        <p:sp>
          <p:nvSpPr>
            <p:cNvPr id="873" name="Google Shape;873;p8"/>
            <p:cNvSpPr/>
            <p:nvPr/>
          </p:nvSpPr>
          <p:spPr>
            <a:xfrm>
              <a:off x="4462054" y="3727444"/>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874" name="Google Shape;874;p8"/>
            <p:cNvPicPr preferRelativeResize="0"/>
            <p:nvPr/>
          </p:nvPicPr>
          <p:blipFill rotWithShape="1">
            <a:blip r:embed="rId4">
              <a:alphaModFix/>
            </a:blip>
            <a:srcRect b="0" l="0" r="0" t="0"/>
            <a:stretch/>
          </p:blipFill>
          <p:spPr>
            <a:xfrm>
              <a:off x="4536887" y="3817461"/>
              <a:ext cx="471225" cy="384081"/>
            </a:xfrm>
            <a:prstGeom prst="rect">
              <a:avLst/>
            </a:prstGeom>
            <a:noFill/>
            <a:ln>
              <a:noFill/>
            </a:ln>
          </p:spPr>
        </p:pic>
      </p:grpSp>
      <p:grpSp>
        <p:nvGrpSpPr>
          <p:cNvPr id="875" name="Google Shape;875;p8"/>
          <p:cNvGrpSpPr/>
          <p:nvPr/>
        </p:nvGrpSpPr>
        <p:grpSpPr>
          <a:xfrm>
            <a:off x="10207640" y="5549900"/>
            <a:ext cx="366149" cy="329792"/>
            <a:chOff x="6072130" y="4519075"/>
            <a:chExt cx="546058" cy="556952"/>
          </a:xfrm>
        </p:grpSpPr>
        <p:sp>
          <p:nvSpPr>
            <p:cNvPr id="876" name="Google Shape;876;p8"/>
            <p:cNvSpPr/>
            <p:nvPr/>
          </p:nvSpPr>
          <p:spPr>
            <a:xfrm>
              <a:off x="6072130" y="451907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877" name="Google Shape;877;p8"/>
            <p:cNvPicPr preferRelativeResize="0"/>
            <p:nvPr/>
          </p:nvPicPr>
          <p:blipFill rotWithShape="1">
            <a:blip r:embed="rId5">
              <a:alphaModFix/>
            </a:blip>
            <a:srcRect b="0" l="0" r="0" t="0"/>
            <a:stretch/>
          </p:blipFill>
          <p:spPr>
            <a:xfrm>
              <a:off x="6141480" y="4562196"/>
              <a:ext cx="439773" cy="457823"/>
            </a:xfrm>
            <a:prstGeom prst="rect">
              <a:avLst/>
            </a:prstGeom>
            <a:noFill/>
            <a:ln>
              <a:noFill/>
            </a:ln>
          </p:spPr>
        </p:pic>
      </p:grpSp>
      <p:grpSp>
        <p:nvGrpSpPr>
          <p:cNvPr id="878" name="Google Shape;878;p8"/>
          <p:cNvGrpSpPr/>
          <p:nvPr/>
        </p:nvGrpSpPr>
        <p:grpSpPr>
          <a:xfrm>
            <a:off x="3695819" y="862737"/>
            <a:ext cx="546058" cy="445076"/>
            <a:chOff x="7063273" y="4570998"/>
            <a:chExt cx="546058" cy="445076"/>
          </a:xfrm>
        </p:grpSpPr>
        <p:sp>
          <p:nvSpPr>
            <p:cNvPr id="879" name="Google Shape;879;p8"/>
            <p:cNvSpPr/>
            <p:nvPr/>
          </p:nvSpPr>
          <p:spPr>
            <a:xfrm>
              <a:off x="7063273" y="4570998"/>
              <a:ext cx="546058" cy="445076"/>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880" name="Google Shape;880;p8"/>
            <p:cNvPicPr preferRelativeResize="0"/>
            <p:nvPr/>
          </p:nvPicPr>
          <p:blipFill rotWithShape="1">
            <a:blip r:embed="rId6">
              <a:alphaModFix/>
            </a:blip>
            <a:srcRect b="0" l="0" r="0" t="0"/>
            <a:stretch/>
          </p:blipFill>
          <p:spPr>
            <a:xfrm>
              <a:off x="7186784" y="4605086"/>
              <a:ext cx="331616" cy="376900"/>
            </a:xfrm>
            <a:prstGeom prst="rect">
              <a:avLst/>
            </a:prstGeom>
            <a:noFill/>
            <a:ln>
              <a:noFill/>
            </a:ln>
          </p:spPr>
        </p:pic>
      </p:grpSp>
      <p:graphicFrame>
        <p:nvGraphicFramePr>
          <p:cNvPr id="881" name="Google Shape;881;p8"/>
          <p:cNvGraphicFramePr/>
          <p:nvPr/>
        </p:nvGraphicFramePr>
        <p:xfrm>
          <a:off x="1288647" y="3319486"/>
          <a:ext cx="3000000" cy="3000000"/>
        </p:xfrm>
        <a:graphic>
          <a:graphicData uri="http://schemas.openxmlformats.org/drawingml/2006/table">
            <a:tbl>
              <a:tblPr bandRow="1" firstRow="1">
                <a:noFill/>
                <a:tableStyleId>{FCDEFDF4-BF14-4F8C-A3A2-C817FE8AD395}</a:tableStyleId>
              </a:tblPr>
              <a:tblGrid>
                <a:gridCol w="1798075"/>
              </a:tblGrid>
              <a:tr h="329275">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5.-Codigo </a:t>
                      </a:r>
                      <a:endParaRPr sz="1000" u="none" cap="none" strike="noStrike"/>
                    </a:p>
                  </a:txBody>
                  <a:tcPr marT="45725" marB="45725" marR="91450" marL="91450"/>
                </a:tc>
              </a:tr>
              <a:tr h="295775">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ARM5687</a:t>
                      </a:r>
                      <a:endParaRPr sz="1000" u="none" cap="none" strike="noStrike"/>
                    </a:p>
                  </a:txBody>
                  <a:tcPr marT="45725" marB="45725" marR="91450" marL="91450"/>
                </a:tc>
              </a:tr>
            </a:tbl>
          </a:graphicData>
        </a:graphic>
      </p:graphicFrame>
      <p:grpSp>
        <p:nvGrpSpPr>
          <p:cNvPr id="882" name="Google Shape;882;p8"/>
          <p:cNvGrpSpPr/>
          <p:nvPr/>
        </p:nvGrpSpPr>
        <p:grpSpPr>
          <a:xfrm>
            <a:off x="7239253" y="4133920"/>
            <a:ext cx="453787" cy="445076"/>
            <a:chOff x="8393033" y="4574710"/>
            <a:chExt cx="546058" cy="556952"/>
          </a:xfrm>
        </p:grpSpPr>
        <p:sp>
          <p:nvSpPr>
            <p:cNvPr id="883" name="Google Shape;883;p8"/>
            <p:cNvSpPr/>
            <p:nvPr/>
          </p:nvSpPr>
          <p:spPr>
            <a:xfrm>
              <a:off x="8393033" y="4574710"/>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884" name="Google Shape;884;p8"/>
            <p:cNvPicPr preferRelativeResize="0"/>
            <p:nvPr/>
          </p:nvPicPr>
          <p:blipFill rotWithShape="1">
            <a:blip r:embed="rId7">
              <a:alphaModFix/>
            </a:blip>
            <a:srcRect b="0" l="0" r="0" t="0"/>
            <a:stretch/>
          </p:blipFill>
          <p:spPr>
            <a:xfrm>
              <a:off x="8464235" y="4643356"/>
              <a:ext cx="402304" cy="419659"/>
            </a:xfrm>
            <a:prstGeom prst="rect">
              <a:avLst/>
            </a:prstGeom>
            <a:noFill/>
            <a:ln>
              <a:noFill/>
            </a:ln>
          </p:spPr>
        </p:pic>
      </p:grpSp>
      <p:grpSp>
        <p:nvGrpSpPr>
          <p:cNvPr id="885" name="Google Shape;885;p8"/>
          <p:cNvGrpSpPr/>
          <p:nvPr/>
        </p:nvGrpSpPr>
        <p:grpSpPr>
          <a:xfrm>
            <a:off x="9003082" y="2146102"/>
            <a:ext cx="1809013" cy="266007"/>
            <a:chOff x="9009332" y="2857515"/>
            <a:chExt cx="1809013" cy="266007"/>
          </a:xfrm>
        </p:grpSpPr>
        <p:sp>
          <p:nvSpPr>
            <p:cNvPr id="886" name="Google Shape;886;p8"/>
            <p:cNvSpPr/>
            <p:nvPr/>
          </p:nvSpPr>
          <p:spPr>
            <a:xfrm>
              <a:off x="9273303" y="2857515"/>
              <a:ext cx="1545041" cy="266007"/>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Century Gothic"/>
                  <a:ea typeface="Century Gothic"/>
                  <a:cs typeface="Century Gothic"/>
                  <a:sym typeface="Century Gothic"/>
                </a:rPr>
                <a:t>1 Previsión material</a:t>
              </a:r>
              <a:endParaRPr b="0" i="0" sz="1000" u="none" cap="none" strike="noStrike">
                <a:solidFill>
                  <a:schemeClr val="dk1"/>
                </a:solidFill>
                <a:latin typeface="Century Gothic"/>
                <a:ea typeface="Century Gothic"/>
                <a:cs typeface="Century Gothic"/>
                <a:sym typeface="Century Gothic"/>
              </a:endParaRPr>
            </a:p>
          </p:txBody>
        </p:sp>
        <p:grpSp>
          <p:nvGrpSpPr>
            <p:cNvPr id="887" name="Google Shape;887;p8"/>
            <p:cNvGrpSpPr/>
            <p:nvPr/>
          </p:nvGrpSpPr>
          <p:grpSpPr>
            <a:xfrm>
              <a:off x="9009332" y="2909979"/>
              <a:ext cx="174610" cy="164896"/>
              <a:chOff x="6072130" y="4519075"/>
              <a:chExt cx="546058" cy="556952"/>
            </a:xfrm>
          </p:grpSpPr>
          <p:sp>
            <p:nvSpPr>
              <p:cNvPr id="888" name="Google Shape;888;p8"/>
              <p:cNvSpPr/>
              <p:nvPr/>
            </p:nvSpPr>
            <p:spPr>
              <a:xfrm>
                <a:off x="6072130" y="451907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889" name="Google Shape;889;p8"/>
              <p:cNvPicPr preferRelativeResize="0"/>
              <p:nvPr/>
            </p:nvPicPr>
            <p:blipFill rotWithShape="1">
              <a:blip r:embed="rId5">
                <a:alphaModFix/>
              </a:blip>
              <a:srcRect b="0" l="0" r="0" t="0"/>
              <a:stretch/>
            </p:blipFill>
            <p:spPr>
              <a:xfrm>
                <a:off x="6141480" y="4562196"/>
                <a:ext cx="439773" cy="457823"/>
              </a:xfrm>
              <a:prstGeom prst="rect">
                <a:avLst/>
              </a:prstGeom>
              <a:noFill/>
              <a:ln>
                <a:noFill/>
              </a:ln>
            </p:spPr>
          </p:pic>
        </p:grpSp>
      </p:grpSp>
      <p:grpSp>
        <p:nvGrpSpPr>
          <p:cNvPr id="890" name="Google Shape;890;p8"/>
          <p:cNvGrpSpPr/>
          <p:nvPr/>
        </p:nvGrpSpPr>
        <p:grpSpPr>
          <a:xfrm>
            <a:off x="9025258" y="2517965"/>
            <a:ext cx="1809013" cy="266007"/>
            <a:chOff x="9009332" y="2857515"/>
            <a:chExt cx="1809013" cy="266007"/>
          </a:xfrm>
        </p:grpSpPr>
        <p:sp>
          <p:nvSpPr>
            <p:cNvPr id="891" name="Google Shape;891;p8"/>
            <p:cNvSpPr/>
            <p:nvPr/>
          </p:nvSpPr>
          <p:spPr>
            <a:xfrm>
              <a:off x="9273303" y="2857515"/>
              <a:ext cx="1545041" cy="266007"/>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Century Gothic"/>
                  <a:ea typeface="Century Gothic"/>
                  <a:cs typeface="Century Gothic"/>
                  <a:sym typeface="Century Gothic"/>
                </a:rPr>
                <a:t>Diseño</a:t>
              </a:r>
              <a:endParaRPr b="0" i="0" sz="1000" u="none" cap="none" strike="noStrike">
                <a:solidFill>
                  <a:schemeClr val="dk1"/>
                </a:solidFill>
                <a:latin typeface="Century Gothic"/>
                <a:ea typeface="Century Gothic"/>
                <a:cs typeface="Century Gothic"/>
                <a:sym typeface="Century Gothic"/>
              </a:endParaRPr>
            </a:p>
          </p:txBody>
        </p:sp>
        <p:grpSp>
          <p:nvGrpSpPr>
            <p:cNvPr id="892" name="Google Shape;892;p8"/>
            <p:cNvGrpSpPr/>
            <p:nvPr/>
          </p:nvGrpSpPr>
          <p:grpSpPr>
            <a:xfrm>
              <a:off x="9009332" y="2909979"/>
              <a:ext cx="174610" cy="164896"/>
              <a:chOff x="6072130" y="4519075"/>
              <a:chExt cx="546058" cy="556952"/>
            </a:xfrm>
          </p:grpSpPr>
          <p:sp>
            <p:nvSpPr>
              <p:cNvPr id="893" name="Google Shape;893;p8"/>
              <p:cNvSpPr/>
              <p:nvPr/>
            </p:nvSpPr>
            <p:spPr>
              <a:xfrm>
                <a:off x="6072130" y="451907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894" name="Google Shape;894;p8"/>
              <p:cNvPicPr preferRelativeResize="0"/>
              <p:nvPr/>
            </p:nvPicPr>
            <p:blipFill rotWithShape="1">
              <a:blip r:embed="rId5">
                <a:alphaModFix/>
              </a:blip>
              <a:srcRect b="0" l="0" r="0" t="0"/>
              <a:stretch/>
            </p:blipFill>
            <p:spPr>
              <a:xfrm>
                <a:off x="6141480" y="4562196"/>
                <a:ext cx="439773" cy="457823"/>
              </a:xfrm>
              <a:prstGeom prst="rect">
                <a:avLst/>
              </a:prstGeom>
              <a:noFill/>
              <a:ln>
                <a:noFill/>
              </a:ln>
            </p:spPr>
          </p:pic>
        </p:grpSp>
      </p:grpSp>
      <p:grpSp>
        <p:nvGrpSpPr>
          <p:cNvPr id="895" name="Google Shape;895;p8"/>
          <p:cNvGrpSpPr/>
          <p:nvPr/>
        </p:nvGrpSpPr>
        <p:grpSpPr>
          <a:xfrm>
            <a:off x="9025258" y="2889828"/>
            <a:ext cx="1809013" cy="266007"/>
            <a:chOff x="9009332" y="2857515"/>
            <a:chExt cx="1809013" cy="266007"/>
          </a:xfrm>
        </p:grpSpPr>
        <p:sp>
          <p:nvSpPr>
            <p:cNvPr id="896" name="Google Shape;896;p8"/>
            <p:cNvSpPr/>
            <p:nvPr/>
          </p:nvSpPr>
          <p:spPr>
            <a:xfrm>
              <a:off x="9273303" y="2857515"/>
              <a:ext cx="1545041" cy="266007"/>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Century Gothic"/>
                  <a:ea typeface="Century Gothic"/>
                  <a:cs typeface="Century Gothic"/>
                  <a:sym typeface="Century Gothic"/>
                </a:rPr>
                <a:t>Planos</a:t>
              </a:r>
              <a:endParaRPr b="0" i="0" sz="1000" u="none" cap="none" strike="noStrike">
                <a:solidFill>
                  <a:schemeClr val="dk1"/>
                </a:solidFill>
                <a:latin typeface="Century Gothic"/>
                <a:ea typeface="Century Gothic"/>
                <a:cs typeface="Century Gothic"/>
                <a:sym typeface="Century Gothic"/>
              </a:endParaRPr>
            </a:p>
          </p:txBody>
        </p:sp>
        <p:grpSp>
          <p:nvGrpSpPr>
            <p:cNvPr id="897" name="Google Shape;897;p8"/>
            <p:cNvGrpSpPr/>
            <p:nvPr/>
          </p:nvGrpSpPr>
          <p:grpSpPr>
            <a:xfrm>
              <a:off x="9009332" y="2909979"/>
              <a:ext cx="174610" cy="164896"/>
              <a:chOff x="6072130" y="4519075"/>
              <a:chExt cx="546058" cy="556952"/>
            </a:xfrm>
          </p:grpSpPr>
          <p:sp>
            <p:nvSpPr>
              <p:cNvPr id="898" name="Google Shape;898;p8"/>
              <p:cNvSpPr/>
              <p:nvPr/>
            </p:nvSpPr>
            <p:spPr>
              <a:xfrm>
                <a:off x="6072130" y="451907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899" name="Google Shape;899;p8"/>
              <p:cNvPicPr preferRelativeResize="0"/>
              <p:nvPr/>
            </p:nvPicPr>
            <p:blipFill rotWithShape="1">
              <a:blip r:embed="rId5">
                <a:alphaModFix/>
              </a:blip>
              <a:srcRect b="0" l="0" r="0" t="0"/>
              <a:stretch/>
            </p:blipFill>
            <p:spPr>
              <a:xfrm>
                <a:off x="6141480" y="4562196"/>
                <a:ext cx="439773" cy="457823"/>
              </a:xfrm>
              <a:prstGeom prst="rect">
                <a:avLst/>
              </a:prstGeom>
              <a:noFill/>
              <a:ln>
                <a:noFill/>
              </a:ln>
            </p:spPr>
          </p:pic>
        </p:grpSp>
      </p:grpSp>
      <p:grpSp>
        <p:nvGrpSpPr>
          <p:cNvPr id="900" name="Google Shape;900;p8"/>
          <p:cNvGrpSpPr/>
          <p:nvPr/>
        </p:nvGrpSpPr>
        <p:grpSpPr>
          <a:xfrm>
            <a:off x="9003082" y="3260497"/>
            <a:ext cx="1809013" cy="266007"/>
            <a:chOff x="9009332" y="2857515"/>
            <a:chExt cx="1809013" cy="266007"/>
          </a:xfrm>
        </p:grpSpPr>
        <p:sp>
          <p:nvSpPr>
            <p:cNvPr id="901" name="Google Shape;901;p8"/>
            <p:cNvSpPr/>
            <p:nvPr/>
          </p:nvSpPr>
          <p:spPr>
            <a:xfrm>
              <a:off x="9273303" y="2857515"/>
              <a:ext cx="1545041" cy="266007"/>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Century Gothic"/>
                  <a:ea typeface="Century Gothic"/>
                  <a:cs typeface="Century Gothic"/>
                  <a:sym typeface="Century Gothic"/>
                </a:rPr>
                <a:t>Pedido LEd</a:t>
              </a:r>
              <a:endParaRPr b="0" i="0" sz="1000" u="none" cap="none" strike="noStrike">
                <a:solidFill>
                  <a:schemeClr val="dk1"/>
                </a:solidFill>
                <a:latin typeface="Century Gothic"/>
                <a:ea typeface="Century Gothic"/>
                <a:cs typeface="Century Gothic"/>
                <a:sym typeface="Century Gothic"/>
              </a:endParaRPr>
            </a:p>
          </p:txBody>
        </p:sp>
        <p:grpSp>
          <p:nvGrpSpPr>
            <p:cNvPr id="902" name="Google Shape;902;p8"/>
            <p:cNvGrpSpPr/>
            <p:nvPr/>
          </p:nvGrpSpPr>
          <p:grpSpPr>
            <a:xfrm>
              <a:off x="9009332" y="2909979"/>
              <a:ext cx="174610" cy="164896"/>
              <a:chOff x="6072130" y="4519075"/>
              <a:chExt cx="546058" cy="556952"/>
            </a:xfrm>
          </p:grpSpPr>
          <p:sp>
            <p:nvSpPr>
              <p:cNvPr id="903" name="Google Shape;903;p8"/>
              <p:cNvSpPr/>
              <p:nvPr/>
            </p:nvSpPr>
            <p:spPr>
              <a:xfrm>
                <a:off x="6072130" y="451907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904" name="Google Shape;904;p8"/>
              <p:cNvPicPr preferRelativeResize="0"/>
              <p:nvPr/>
            </p:nvPicPr>
            <p:blipFill rotWithShape="1">
              <a:blip r:embed="rId5">
                <a:alphaModFix/>
              </a:blip>
              <a:srcRect b="0" l="0" r="0" t="0"/>
              <a:stretch/>
            </p:blipFill>
            <p:spPr>
              <a:xfrm>
                <a:off x="6141480" y="4562196"/>
                <a:ext cx="439773" cy="457823"/>
              </a:xfrm>
              <a:prstGeom prst="rect">
                <a:avLst/>
              </a:prstGeom>
              <a:noFill/>
              <a:ln>
                <a:noFill/>
              </a:ln>
            </p:spPr>
          </p:pic>
        </p:grpSp>
      </p:grpSp>
      <p:grpSp>
        <p:nvGrpSpPr>
          <p:cNvPr id="905" name="Google Shape;905;p8"/>
          <p:cNvGrpSpPr/>
          <p:nvPr/>
        </p:nvGrpSpPr>
        <p:grpSpPr>
          <a:xfrm>
            <a:off x="9003082" y="3678533"/>
            <a:ext cx="1809013" cy="266007"/>
            <a:chOff x="9009332" y="2857515"/>
            <a:chExt cx="1809013" cy="266007"/>
          </a:xfrm>
        </p:grpSpPr>
        <p:sp>
          <p:nvSpPr>
            <p:cNvPr id="906" name="Google Shape;906;p8"/>
            <p:cNvSpPr/>
            <p:nvPr/>
          </p:nvSpPr>
          <p:spPr>
            <a:xfrm>
              <a:off x="9273303" y="2857515"/>
              <a:ext cx="1545041" cy="266007"/>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Century Gothic"/>
                  <a:ea typeface="Century Gothic"/>
                  <a:cs typeface="Century Gothic"/>
                  <a:sym typeface="Century Gothic"/>
                </a:rPr>
                <a:t>añadir</a:t>
              </a:r>
              <a:endParaRPr b="0" i="0" sz="1000" u="none" cap="none" strike="noStrike">
                <a:solidFill>
                  <a:schemeClr val="dk1"/>
                </a:solidFill>
                <a:latin typeface="Century Gothic"/>
                <a:ea typeface="Century Gothic"/>
                <a:cs typeface="Century Gothic"/>
                <a:sym typeface="Century Gothic"/>
              </a:endParaRPr>
            </a:p>
          </p:txBody>
        </p:sp>
        <p:grpSp>
          <p:nvGrpSpPr>
            <p:cNvPr id="907" name="Google Shape;907;p8"/>
            <p:cNvGrpSpPr/>
            <p:nvPr/>
          </p:nvGrpSpPr>
          <p:grpSpPr>
            <a:xfrm>
              <a:off x="9009332" y="2909979"/>
              <a:ext cx="174610" cy="164896"/>
              <a:chOff x="6072130" y="4519075"/>
              <a:chExt cx="546058" cy="556952"/>
            </a:xfrm>
          </p:grpSpPr>
          <p:sp>
            <p:nvSpPr>
              <p:cNvPr id="908" name="Google Shape;908;p8"/>
              <p:cNvSpPr/>
              <p:nvPr/>
            </p:nvSpPr>
            <p:spPr>
              <a:xfrm>
                <a:off x="6072130" y="451907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909" name="Google Shape;909;p8"/>
              <p:cNvPicPr preferRelativeResize="0"/>
              <p:nvPr/>
            </p:nvPicPr>
            <p:blipFill rotWithShape="1">
              <a:blip r:embed="rId5">
                <a:alphaModFix/>
              </a:blip>
              <a:srcRect b="0" l="0" r="0" t="0"/>
              <a:stretch/>
            </p:blipFill>
            <p:spPr>
              <a:xfrm>
                <a:off x="6141480" y="4562196"/>
                <a:ext cx="439773" cy="457823"/>
              </a:xfrm>
              <a:prstGeom prst="rect">
                <a:avLst/>
              </a:prstGeom>
              <a:noFill/>
              <a:ln>
                <a:noFill/>
              </a:ln>
            </p:spPr>
          </p:pic>
        </p:grpSp>
      </p:grpSp>
      <p:sp>
        <p:nvSpPr>
          <p:cNvPr id="910" name="Google Shape;910;p8"/>
          <p:cNvSpPr/>
          <p:nvPr/>
        </p:nvSpPr>
        <p:spPr>
          <a:xfrm>
            <a:off x="8941009" y="1654136"/>
            <a:ext cx="1855867" cy="266007"/>
          </a:xfrm>
          <a:prstGeom prst="roundRect">
            <a:avLst>
              <a:gd fmla="val 16667"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s-ES" sz="1200" u="none" cap="none" strike="noStrike">
                <a:solidFill>
                  <a:schemeClr val="lt1"/>
                </a:solidFill>
                <a:latin typeface="Century Gothic"/>
                <a:ea typeface="Century Gothic"/>
                <a:cs typeface="Century Gothic"/>
                <a:sym typeface="Century Gothic"/>
              </a:rPr>
              <a:t>Fases de trabajo</a:t>
            </a:r>
            <a:endParaRPr b="0" i="0" sz="1200" u="none" cap="none" strike="noStrike">
              <a:solidFill>
                <a:schemeClr val="lt1"/>
              </a:solidFill>
              <a:latin typeface="Century Gothic"/>
              <a:ea typeface="Century Gothic"/>
              <a:cs typeface="Century Gothic"/>
              <a:sym typeface="Century Gothic"/>
            </a:endParaRPr>
          </a:p>
        </p:txBody>
      </p:sp>
      <p:grpSp>
        <p:nvGrpSpPr>
          <p:cNvPr id="911" name="Google Shape;911;p8"/>
          <p:cNvGrpSpPr/>
          <p:nvPr/>
        </p:nvGrpSpPr>
        <p:grpSpPr>
          <a:xfrm>
            <a:off x="10659031" y="1755398"/>
            <a:ext cx="275690" cy="238675"/>
            <a:chOff x="4699510" y="4434141"/>
            <a:chExt cx="546058" cy="556952"/>
          </a:xfrm>
        </p:grpSpPr>
        <p:sp>
          <p:nvSpPr>
            <p:cNvPr id="912" name="Google Shape;912;p8"/>
            <p:cNvSpPr/>
            <p:nvPr/>
          </p:nvSpPr>
          <p:spPr>
            <a:xfrm>
              <a:off x="4699510" y="4434141"/>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913" name="Google Shape;913;p8"/>
            <p:cNvPicPr preferRelativeResize="0"/>
            <p:nvPr/>
          </p:nvPicPr>
          <p:blipFill rotWithShape="1">
            <a:blip r:embed="rId3">
              <a:alphaModFix/>
            </a:blip>
            <a:srcRect b="0" l="0" r="0" t="0"/>
            <a:stretch/>
          </p:blipFill>
          <p:spPr>
            <a:xfrm>
              <a:off x="4753948" y="4498076"/>
              <a:ext cx="443847" cy="435029"/>
            </a:xfrm>
            <a:prstGeom prst="rect">
              <a:avLst/>
            </a:prstGeom>
            <a:noFill/>
            <a:ln>
              <a:noFill/>
            </a:ln>
          </p:spPr>
        </p:pic>
      </p:grpSp>
      <p:sp>
        <p:nvSpPr>
          <p:cNvPr id="914" name="Google Shape;914;p8"/>
          <p:cNvSpPr/>
          <p:nvPr/>
        </p:nvSpPr>
        <p:spPr>
          <a:xfrm rot="5400000">
            <a:off x="10576697" y="3844778"/>
            <a:ext cx="164667" cy="227473"/>
          </a:xfrm>
          <a:prstGeom prst="chevron">
            <a:avLst>
              <a:gd fmla="val 50000"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9"/>
          <p:cNvSpPr/>
          <p:nvPr/>
        </p:nvSpPr>
        <p:spPr>
          <a:xfrm>
            <a:off x="687186" y="748485"/>
            <a:ext cx="2881514" cy="266007"/>
          </a:xfrm>
          <a:prstGeom prst="roundRect">
            <a:avLst>
              <a:gd fmla="val 16667"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lt1"/>
                </a:solidFill>
                <a:latin typeface="Century Gothic"/>
                <a:ea typeface="Century Gothic"/>
                <a:cs typeface="Century Gothic"/>
                <a:sym typeface="Century Gothic"/>
              </a:rPr>
              <a:t>Estado de proyecto</a:t>
            </a:r>
            <a:endParaRPr b="0" i="0" sz="1800" u="none" cap="none" strike="noStrike">
              <a:solidFill>
                <a:schemeClr val="lt1"/>
              </a:solidFill>
              <a:latin typeface="Century Gothic"/>
              <a:ea typeface="Century Gothic"/>
              <a:cs typeface="Century Gothic"/>
              <a:sym typeface="Century Gothic"/>
            </a:endParaRPr>
          </a:p>
        </p:txBody>
      </p:sp>
      <p:grpSp>
        <p:nvGrpSpPr>
          <p:cNvPr id="920" name="Google Shape;920;p9"/>
          <p:cNvGrpSpPr/>
          <p:nvPr/>
        </p:nvGrpSpPr>
        <p:grpSpPr>
          <a:xfrm>
            <a:off x="10732736" y="5627948"/>
            <a:ext cx="546058" cy="556952"/>
            <a:chOff x="7989557" y="4215586"/>
            <a:chExt cx="546058" cy="556952"/>
          </a:xfrm>
        </p:grpSpPr>
        <p:sp>
          <p:nvSpPr>
            <p:cNvPr id="921" name="Google Shape;921;p9"/>
            <p:cNvSpPr/>
            <p:nvPr/>
          </p:nvSpPr>
          <p:spPr>
            <a:xfrm>
              <a:off x="7989557" y="4215586"/>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922" name="Google Shape;922;p9"/>
            <p:cNvPicPr preferRelativeResize="0"/>
            <p:nvPr/>
          </p:nvPicPr>
          <p:blipFill rotWithShape="1">
            <a:blip r:embed="rId3">
              <a:alphaModFix/>
            </a:blip>
            <a:srcRect b="0" l="0" r="0" t="0"/>
            <a:stretch/>
          </p:blipFill>
          <p:spPr>
            <a:xfrm>
              <a:off x="8022827" y="4297036"/>
              <a:ext cx="478167" cy="402549"/>
            </a:xfrm>
            <a:prstGeom prst="rect">
              <a:avLst/>
            </a:prstGeom>
            <a:noFill/>
            <a:ln>
              <a:noFill/>
            </a:ln>
          </p:spPr>
        </p:pic>
      </p:grpSp>
      <p:sp>
        <p:nvSpPr>
          <p:cNvPr id="923" name="Google Shape;923;p9"/>
          <p:cNvSpPr/>
          <p:nvPr/>
        </p:nvSpPr>
        <p:spPr>
          <a:xfrm>
            <a:off x="3634473" y="2460697"/>
            <a:ext cx="4336147" cy="1174750"/>
          </a:xfrm>
          <a:prstGeom prst="wedgeRectCallout">
            <a:avLst>
              <a:gd fmla="val -20833" name="adj1"/>
              <a:gd fmla="val 62500" name="adj2"/>
            </a:avLst>
          </a:prstGeom>
          <a:solidFill>
            <a:schemeClr val="lt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Comentarios: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En construcción</a:t>
            </a:r>
            <a:endParaRPr b="0" i="0" sz="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grpSp>
        <p:nvGrpSpPr>
          <p:cNvPr id="928" name="Google Shape;928;p12"/>
          <p:cNvGrpSpPr/>
          <p:nvPr/>
        </p:nvGrpSpPr>
        <p:grpSpPr>
          <a:xfrm>
            <a:off x="10356543" y="1165958"/>
            <a:ext cx="1652935" cy="5100065"/>
            <a:chOff x="10356543" y="1165958"/>
            <a:chExt cx="1652935" cy="5100065"/>
          </a:xfrm>
        </p:grpSpPr>
        <p:sp>
          <p:nvSpPr>
            <p:cNvPr id="929" name="Google Shape;929;p12"/>
            <p:cNvSpPr/>
            <p:nvPr/>
          </p:nvSpPr>
          <p:spPr>
            <a:xfrm>
              <a:off x="10356543" y="1282213"/>
              <a:ext cx="1652935" cy="4983810"/>
            </a:xfrm>
            <a:prstGeom prst="roundRect">
              <a:avLst>
                <a:gd fmla="val 3681"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930" name="Google Shape;930;p12"/>
            <p:cNvSpPr/>
            <p:nvPr/>
          </p:nvSpPr>
          <p:spPr>
            <a:xfrm>
              <a:off x="10452577" y="1165958"/>
              <a:ext cx="1418780" cy="198397"/>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Elementos adjuntos</a:t>
              </a:r>
              <a:endParaRPr b="0" i="0" sz="1000" u="none" cap="none" strike="noStrike">
                <a:solidFill>
                  <a:schemeClr val="dk1"/>
                </a:solidFill>
                <a:latin typeface="Arial"/>
                <a:ea typeface="Arial"/>
                <a:cs typeface="Arial"/>
                <a:sym typeface="Arial"/>
              </a:endParaRPr>
            </a:p>
          </p:txBody>
        </p:sp>
      </p:grpSp>
      <p:sp>
        <p:nvSpPr>
          <p:cNvPr id="931" name="Google Shape;931;p12"/>
          <p:cNvSpPr/>
          <p:nvPr/>
        </p:nvSpPr>
        <p:spPr>
          <a:xfrm>
            <a:off x="235892" y="1282212"/>
            <a:ext cx="1652935" cy="4983811"/>
          </a:xfrm>
          <a:prstGeom prst="roundRect">
            <a:avLst>
              <a:gd fmla="val 3681"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nvGrpSpPr>
          <p:cNvPr id="932" name="Google Shape;932;p12"/>
          <p:cNvGrpSpPr/>
          <p:nvPr/>
        </p:nvGrpSpPr>
        <p:grpSpPr>
          <a:xfrm>
            <a:off x="2054074" y="1128873"/>
            <a:ext cx="8141677" cy="5108881"/>
            <a:chOff x="2057400" y="1157142"/>
            <a:chExt cx="8141677" cy="5108881"/>
          </a:xfrm>
        </p:grpSpPr>
        <p:sp>
          <p:nvSpPr>
            <p:cNvPr id="933" name="Google Shape;933;p12"/>
            <p:cNvSpPr/>
            <p:nvPr/>
          </p:nvSpPr>
          <p:spPr>
            <a:xfrm>
              <a:off x="2057400" y="1282212"/>
              <a:ext cx="8141677" cy="4983811"/>
            </a:xfrm>
            <a:prstGeom prst="roundRect">
              <a:avLst>
                <a:gd fmla="val 1388"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934" name="Google Shape;934;p12"/>
            <p:cNvSpPr/>
            <p:nvPr/>
          </p:nvSpPr>
          <p:spPr>
            <a:xfrm>
              <a:off x="2143823" y="1406542"/>
              <a:ext cx="7914577" cy="332611"/>
            </a:xfrm>
            <a:prstGeom prst="roundRect">
              <a:avLst>
                <a:gd fmla="val 3681"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935" name="Google Shape;935;p12"/>
            <p:cNvSpPr/>
            <p:nvPr/>
          </p:nvSpPr>
          <p:spPr>
            <a:xfrm>
              <a:off x="2143823" y="1157142"/>
              <a:ext cx="1950118" cy="179289"/>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Anotaciones</a:t>
              </a:r>
              <a:endParaRPr b="0" i="0" sz="1000" u="none" cap="none" strike="noStrike">
                <a:solidFill>
                  <a:schemeClr val="dk1"/>
                </a:solidFill>
                <a:latin typeface="Arial"/>
                <a:ea typeface="Arial"/>
                <a:cs typeface="Arial"/>
                <a:sym typeface="Arial"/>
              </a:endParaRPr>
            </a:p>
          </p:txBody>
        </p:sp>
      </p:grpSp>
      <p:grpSp>
        <p:nvGrpSpPr>
          <p:cNvPr id="936" name="Google Shape;936;p12"/>
          <p:cNvGrpSpPr/>
          <p:nvPr/>
        </p:nvGrpSpPr>
        <p:grpSpPr>
          <a:xfrm>
            <a:off x="10601794" y="6397557"/>
            <a:ext cx="320047" cy="322072"/>
            <a:chOff x="7989557" y="4215586"/>
            <a:chExt cx="546058" cy="556952"/>
          </a:xfrm>
        </p:grpSpPr>
        <p:sp>
          <p:nvSpPr>
            <p:cNvPr id="937" name="Google Shape;937;p12"/>
            <p:cNvSpPr/>
            <p:nvPr/>
          </p:nvSpPr>
          <p:spPr>
            <a:xfrm>
              <a:off x="7989557" y="4215586"/>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938" name="Google Shape;938;p12"/>
            <p:cNvPicPr preferRelativeResize="0"/>
            <p:nvPr/>
          </p:nvPicPr>
          <p:blipFill rotWithShape="1">
            <a:blip r:embed="rId3">
              <a:alphaModFix/>
            </a:blip>
            <a:srcRect b="0" l="0" r="0" t="0"/>
            <a:stretch/>
          </p:blipFill>
          <p:spPr>
            <a:xfrm>
              <a:off x="8022827" y="4297036"/>
              <a:ext cx="478167" cy="402549"/>
            </a:xfrm>
            <a:prstGeom prst="rect">
              <a:avLst/>
            </a:prstGeom>
            <a:noFill/>
            <a:ln>
              <a:noFill/>
            </a:ln>
          </p:spPr>
        </p:pic>
      </p:grpSp>
      <p:grpSp>
        <p:nvGrpSpPr>
          <p:cNvPr id="939" name="Google Shape;939;p12"/>
          <p:cNvGrpSpPr/>
          <p:nvPr/>
        </p:nvGrpSpPr>
        <p:grpSpPr>
          <a:xfrm>
            <a:off x="11003504" y="6397557"/>
            <a:ext cx="346944" cy="322072"/>
            <a:chOff x="9908044" y="3550323"/>
            <a:chExt cx="546058" cy="556952"/>
          </a:xfrm>
        </p:grpSpPr>
        <p:sp>
          <p:nvSpPr>
            <p:cNvPr id="940" name="Google Shape;940;p12"/>
            <p:cNvSpPr/>
            <p:nvPr/>
          </p:nvSpPr>
          <p:spPr>
            <a:xfrm>
              <a:off x="9908044" y="3550323"/>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941" name="Google Shape;941;p12"/>
            <p:cNvPicPr preferRelativeResize="0"/>
            <p:nvPr/>
          </p:nvPicPr>
          <p:blipFill rotWithShape="1">
            <a:blip r:embed="rId4">
              <a:alphaModFix/>
            </a:blip>
            <a:srcRect b="0" l="0" r="0" t="0"/>
            <a:stretch/>
          </p:blipFill>
          <p:spPr>
            <a:xfrm>
              <a:off x="9964035" y="3634892"/>
              <a:ext cx="434155" cy="383685"/>
            </a:xfrm>
            <a:prstGeom prst="rect">
              <a:avLst/>
            </a:prstGeom>
            <a:noFill/>
            <a:ln>
              <a:noFill/>
            </a:ln>
          </p:spPr>
        </p:pic>
      </p:grpSp>
      <p:grpSp>
        <p:nvGrpSpPr>
          <p:cNvPr id="942" name="Google Shape;942;p12"/>
          <p:cNvGrpSpPr/>
          <p:nvPr/>
        </p:nvGrpSpPr>
        <p:grpSpPr>
          <a:xfrm rot="10800000">
            <a:off x="11432110" y="6382278"/>
            <a:ext cx="320047" cy="322072"/>
            <a:chOff x="7989557" y="4215586"/>
            <a:chExt cx="546058" cy="556952"/>
          </a:xfrm>
        </p:grpSpPr>
        <p:sp>
          <p:nvSpPr>
            <p:cNvPr id="943" name="Google Shape;943;p12"/>
            <p:cNvSpPr/>
            <p:nvPr/>
          </p:nvSpPr>
          <p:spPr>
            <a:xfrm>
              <a:off x="7989557" y="4215586"/>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944" name="Google Shape;944;p12"/>
            <p:cNvPicPr preferRelativeResize="0"/>
            <p:nvPr/>
          </p:nvPicPr>
          <p:blipFill rotWithShape="1">
            <a:blip r:embed="rId3">
              <a:alphaModFix/>
            </a:blip>
            <a:srcRect b="0" l="0" r="0" t="0"/>
            <a:stretch/>
          </p:blipFill>
          <p:spPr>
            <a:xfrm>
              <a:off x="8022827" y="4297036"/>
              <a:ext cx="478167" cy="402549"/>
            </a:xfrm>
            <a:prstGeom prst="rect">
              <a:avLst/>
            </a:prstGeom>
            <a:noFill/>
            <a:ln>
              <a:noFill/>
            </a:ln>
          </p:spPr>
        </p:pic>
      </p:grpSp>
      <p:grpSp>
        <p:nvGrpSpPr>
          <p:cNvPr id="945" name="Google Shape;945;p12"/>
          <p:cNvGrpSpPr/>
          <p:nvPr/>
        </p:nvGrpSpPr>
        <p:grpSpPr>
          <a:xfrm>
            <a:off x="10966645" y="102160"/>
            <a:ext cx="348279" cy="350434"/>
            <a:chOff x="4699510" y="4434141"/>
            <a:chExt cx="546058" cy="556952"/>
          </a:xfrm>
        </p:grpSpPr>
        <p:sp>
          <p:nvSpPr>
            <p:cNvPr id="946" name="Google Shape;946;p12"/>
            <p:cNvSpPr/>
            <p:nvPr/>
          </p:nvSpPr>
          <p:spPr>
            <a:xfrm>
              <a:off x="4699510" y="4434141"/>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947" name="Google Shape;947;p12"/>
            <p:cNvPicPr preferRelativeResize="0"/>
            <p:nvPr/>
          </p:nvPicPr>
          <p:blipFill rotWithShape="1">
            <a:blip r:embed="rId5">
              <a:alphaModFix/>
            </a:blip>
            <a:srcRect b="0" l="0" r="0" t="0"/>
            <a:stretch/>
          </p:blipFill>
          <p:spPr>
            <a:xfrm>
              <a:off x="4753948" y="4498076"/>
              <a:ext cx="443847" cy="435029"/>
            </a:xfrm>
            <a:prstGeom prst="rect">
              <a:avLst/>
            </a:prstGeom>
            <a:noFill/>
            <a:ln>
              <a:noFill/>
            </a:ln>
          </p:spPr>
        </p:pic>
      </p:grpSp>
      <p:grpSp>
        <p:nvGrpSpPr>
          <p:cNvPr id="948" name="Google Shape;948;p12"/>
          <p:cNvGrpSpPr/>
          <p:nvPr/>
        </p:nvGrpSpPr>
        <p:grpSpPr>
          <a:xfrm>
            <a:off x="10452576" y="102160"/>
            <a:ext cx="415555" cy="346979"/>
            <a:chOff x="8957493" y="5005787"/>
            <a:chExt cx="546058" cy="556952"/>
          </a:xfrm>
        </p:grpSpPr>
        <p:sp>
          <p:nvSpPr>
            <p:cNvPr id="949" name="Google Shape;949;p12"/>
            <p:cNvSpPr/>
            <p:nvPr/>
          </p:nvSpPr>
          <p:spPr>
            <a:xfrm>
              <a:off x="8957493" y="5005787"/>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950" name="Google Shape;950;p12"/>
            <p:cNvPicPr preferRelativeResize="0"/>
            <p:nvPr/>
          </p:nvPicPr>
          <p:blipFill rotWithShape="1">
            <a:blip r:embed="rId6">
              <a:alphaModFix/>
            </a:blip>
            <a:srcRect b="0" l="0" r="0" t="0"/>
            <a:stretch/>
          </p:blipFill>
          <p:spPr>
            <a:xfrm>
              <a:off x="9088456" y="5073854"/>
              <a:ext cx="282781" cy="420817"/>
            </a:xfrm>
            <a:prstGeom prst="rect">
              <a:avLst/>
            </a:prstGeom>
            <a:noFill/>
            <a:ln>
              <a:noFill/>
            </a:ln>
          </p:spPr>
        </p:pic>
      </p:grpSp>
      <p:sp>
        <p:nvSpPr>
          <p:cNvPr id="951" name="Google Shape;951;p12"/>
          <p:cNvSpPr/>
          <p:nvPr/>
        </p:nvSpPr>
        <p:spPr>
          <a:xfrm>
            <a:off x="367554" y="1406542"/>
            <a:ext cx="1418780" cy="332611"/>
          </a:xfrm>
          <a:prstGeom prst="roundRect">
            <a:avLst>
              <a:gd fmla="val 3681"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952" name="Google Shape;952;p12"/>
          <p:cNvSpPr/>
          <p:nvPr/>
        </p:nvSpPr>
        <p:spPr>
          <a:xfrm>
            <a:off x="10452577" y="1406542"/>
            <a:ext cx="1418780" cy="332611"/>
          </a:xfrm>
          <a:prstGeom prst="roundRect">
            <a:avLst>
              <a:gd fmla="val 3681"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953" name="Google Shape;953;p12"/>
          <p:cNvSpPr/>
          <p:nvPr/>
        </p:nvSpPr>
        <p:spPr>
          <a:xfrm>
            <a:off x="177246" y="6404070"/>
            <a:ext cx="1377755" cy="332611"/>
          </a:xfrm>
          <a:prstGeom prst="roundRect">
            <a:avLst>
              <a:gd fmla="val 3681"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accent1"/>
                </a:solidFill>
                <a:latin typeface="Arial"/>
                <a:ea typeface="Arial"/>
                <a:cs typeface="Arial"/>
                <a:sym typeface="Arial"/>
              </a:rPr>
              <a:t>Nombre usuario</a:t>
            </a:r>
            <a:endParaRPr b="0" i="0" sz="1000" u="none" cap="none" strike="noStrike">
              <a:solidFill>
                <a:schemeClr val="accent1"/>
              </a:solidFill>
              <a:latin typeface="Arial"/>
              <a:ea typeface="Arial"/>
              <a:cs typeface="Arial"/>
              <a:sym typeface="Arial"/>
            </a:endParaRPr>
          </a:p>
        </p:txBody>
      </p:sp>
      <p:sp>
        <p:nvSpPr>
          <p:cNvPr id="954" name="Google Shape;954;p12"/>
          <p:cNvSpPr/>
          <p:nvPr/>
        </p:nvSpPr>
        <p:spPr>
          <a:xfrm>
            <a:off x="1723060" y="6391093"/>
            <a:ext cx="2499316" cy="332611"/>
          </a:xfrm>
          <a:prstGeom prst="roundRect">
            <a:avLst>
              <a:gd fmla="val 3681"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14:20   14 Septiembre 2021</a:t>
            </a:r>
            <a:endParaRPr b="0" i="0" sz="1400" u="none" cap="none" strike="noStrike">
              <a:solidFill>
                <a:schemeClr val="dk1"/>
              </a:solidFill>
              <a:latin typeface="Arial"/>
              <a:ea typeface="Arial"/>
              <a:cs typeface="Arial"/>
              <a:sym typeface="Arial"/>
            </a:endParaRPr>
          </a:p>
        </p:txBody>
      </p:sp>
      <p:sp>
        <p:nvSpPr>
          <p:cNvPr id="955" name="Google Shape;955;p12"/>
          <p:cNvSpPr/>
          <p:nvPr/>
        </p:nvSpPr>
        <p:spPr>
          <a:xfrm>
            <a:off x="4342684" y="6397557"/>
            <a:ext cx="5509528" cy="332611"/>
          </a:xfrm>
          <a:prstGeom prst="roundRect">
            <a:avLst>
              <a:gd fmla="val 3681"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Diseño  PRO4478_Bancada mesa (Fichaje actual. Doble click en esta ventana: menú fichaje)</a:t>
            </a:r>
            <a:endParaRPr b="0" i="0" sz="1000" u="none" cap="none" strike="noStrike">
              <a:solidFill>
                <a:schemeClr val="dk1"/>
              </a:solidFill>
              <a:latin typeface="Arial"/>
              <a:ea typeface="Arial"/>
              <a:cs typeface="Arial"/>
              <a:sym typeface="Arial"/>
            </a:endParaRPr>
          </a:p>
        </p:txBody>
      </p:sp>
      <p:grpSp>
        <p:nvGrpSpPr>
          <p:cNvPr id="956" name="Google Shape;956;p12"/>
          <p:cNvGrpSpPr/>
          <p:nvPr/>
        </p:nvGrpSpPr>
        <p:grpSpPr>
          <a:xfrm>
            <a:off x="2242441" y="1428113"/>
            <a:ext cx="280689" cy="271376"/>
            <a:chOff x="4462054" y="3727444"/>
            <a:chExt cx="546058" cy="556952"/>
          </a:xfrm>
        </p:grpSpPr>
        <p:sp>
          <p:nvSpPr>
            <p:cNvPr id="957" name="Google Shape;957;p12"/>
            <p:cNvSpPr/>
            <p:nvPr/>
          </p:nvSpPr>
          <p:spPr>
            <a:xfrm>
              <a:off x="4462054" y="3727444"/>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958" name="Google Shape;958;p12"/>
            <p:cNvPicPr preferRelativeResize="0"/>
            <p:nvPr/>
          </p:nvPicPr>
          <p:blipFill rotWithShape="1">
            <a:blip r:embed="rId7">
              <a:alphaModFix/>
            </a:blip>
            <a:srcRect b="0" l="0" r="0" t="0"/>
            <a:stretch/>
          </p:blipFill>
          <p:spPr>
            <a:xfrm>
              <a:off x="4536887" y="3817461"/>
              <a:ext cx="471225" cy="384081"/>
            </a:xfrm>
            <a:prstGeom prst="rect">
              <a:avLst/>
            </a:prstGeom>
            <a:noFill/>
            <a:ln>
              <a:noFill/>
            </a:ln>
          </p:spPr>
        </p:pic>
      </p:grpSp>
      <p:grpSp>
        <p:nvGrpSpPr>
          <p:cNvPr id="959" name="Google Shape;959;p12"/>
          <p:cNvGrpSpPr/>
          <p:nvPr/>
        </p:nvGrpSpPr>
        <p:grpSpPr>
          <a:xfrm>
            <a:off x="2619164" y="1440851"/>
            <a:ext cx="278383" cy="271376"/>
            <a:chOff x="3843062" y="3428999"/>
            <a:chExt cx="546058" cy="556952"/>
          </a:xfrm>
        </p:grpSpPr>
        <p:sp>
          <p:nvSpPr>
            <p:cNvPr id="960" name="Google Shape;960;p12"/>
            <p:cNvSpPr/>
            <p:nvPr/>
          </p:nvSpPr>
          <p:spPr>
            <a:xfrm>
              <a:off x="3843062" y="3428999"/>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pic>
          <p:nvPicPr>
            <p:cNvPr id="961" name="Google Shape;961;p12"/>
            <p:cNvPicPr preferRelativeResize="0"/>
            <p:nvPr/>
          </p:nvPicPr>
          <p:blipFill rotWithShape="1">
            <a:blip r:embed="rId8">
              <a:alphaModFix/>
            </a:blip>
            <a:srcRect b="0" l="0" r="0" t="0"/>
            <a:stretch/>
          </p:blipFill>
          <p:spPr>
            <a:xfrm>
              <a:off x="3917954" y="3515434"/>
              <a:ext cx="396274" cy="384081"/>
            </a:xfrm>
            <a:prstGeom prst="rect">
              <a:avLst/>
            </a:prstGeom>
            <a:noFill/>
            <a:ln>
              <a:noFill/>
            </a:ln>
          </p:spPr>
        </p:pic>
      </p:grpSp>
      <p:grpSp>
        <p:nvGrpSpPr>
          <p:cNvPr id="962" name="Google Shape;962;p12"/>
          <p:cNvGrpSpPr/>
          <p:nvPr/>
        </p:nvGrpSpPr>
        <p:grpSpPr>
          <a:xfrm>
            <a:off x="2991263" y="1437158"/>
            <a:ext cx="281235" cy="271376"/>
            <a:chOff x="3685833" y="3731025"/>
            <a:chExt cx="546058" cy="556952"/>
          </a:xfrm>
        </p:grpSpPr>
        <p:sp>
          <p:nvSpPr>
            <p:cNvPr id="963" name="Google Shape;963;p12"/>
            <p:cNvSpPr/>
            <p:nvPr/>
          </p:nvSpPr>
          <p:spPr>
            <a:xfrm>
              <a:off x="3685833" y="373102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964" name="Google Shape;964;p12"/>
            <p:cNvPicPr preferRelativeResize="0"/>
            <p:nvPr/>
          </p:nvPicPr>
          <p:blipFill rotWithShape="1">
            <a:blip r:embed="rId9">
              <a:alphaModFix/>
            </a:blip>
            <a:srcRect b="0" l="0" r="0" t="0"/>
            <a:stretch/>
          </p:blipFill>
          <p:spPr>
            <a:xfrm>
              <a:off x="3788540" y="3776898"/>
              <a:ext cx="340643" cy="465206"/>
            </a:xfrm>
            <a:prstGeom prst="rect">
              <a:avLst/>
            </a:prstGeom>
            <a:noFill/>
            <a:ln>
              <a:noFill/>
            </a:ln>
          </p:spPr>
        </p:pic>
      </p:grpSp>
      <p:sp>
        <p:nvSpPr>
          <p:cNvPr id="965" name="Google Shape;965;p12"/>
          <p:cNvSpPr/>
          <p:nvPr/>
        </p:nvSpPr>
        <p:spPr>
          <a:xfrm>
            <a:off x="367554" y="1144165"/>
            <a:ext cx="1285986" cy="261254"/>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800" u="none" cap="none" strike="noStrike">
                <a:solidFill>
                  <a:schemeClr val="dk1"/>
                </a:solidFill>
                <a:latin typeface="Arial"/>
                <a:ea typeface="Arial"/>
                <a:cs typeface="Arial"/>
                <a:sym typeface="Arial"/>
              </a:rPr>
              <a:t>Elemento al que pertenece la anotacion</a:t>
            </a:r>
            <a:endParaRPr b="0" i="0" sz="800" u="none" cap="none" strike="noStrike">
              <a:solidFill>
                <a:schemeClr val="dk1"/>
              </a:solidFill>
              <a:latin typeface="Arial"/>
              <a:ea typeface="Arial"/>
              <a:cs typeface="Arial"/>
              <a:sym typeface="Arial"/>
            </a:endParaRPr>
          </a:p>
        </p:txBody>
      </p:sp>
      <p:grpSp>
        <p:nvGrpSpPr>
          <p:cNvPr id="966" name="Google Shape;966;p12"/>
          <p:cNvGrpSpPr/>
          <p:nvPr/>
        </p:nvGrpSpPr>
        <p:grpSpPr>
          <a:xfrm>
            <a:off x="1112545" y="1461125"/>
            <a:ext cx="290011" cy="251478"/>
            <a:chOff x="6025627" y="4391830"/>
            <a:chExt cx="546058" cy="556952"/>
          </a:xfrm>
        </p:grpSpPr>
        <p:sp>
          <p:nvSpPr>
            <p:cNvPr id="967" name="Google Shape;967;p12"/>
            <p:cNvSpPr/>
            <p:nvPr/>
          </p:nvSpPr>
          <p:spPr>
            <a:xfrm>
              <a:off x="6025627" y="4391830"/>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968" name="Google Shape;968;p12"/>
            <p:cNvPicPr preferRelativeResize="0"/>
            <p:nvPr/>
          </p:nvPicPr>
          <p:blipFill rotWithShape="1">
            <a:blip r:embed="rId10">
              <a:alphaModFix/>
            </a:blip>
            <a:srcRect b="0" l="0" r="0" t="0"/>
            <a:stretch/>
          </p:blipFill>
          <p:spPr>
            <a:xfrm>
              <a:off x="6135339" y="4489884"/>
              <a:ext cx="386760" cy="360843"/>
            </a:xfrm>
            <a:prstGeom prst="rect">
              <a:avLst/>
            </a:prstGeom>
            <a:noFill/>
            <a:ln>
              <a:noFill/>
            </a:ln>
          </p:spPr>
        </p:pic>
      </p:grpSp>
      <p:grpSp>
        <p:nvGrpSpPr>
          <p:cNvPr id="969" name="Google Shape;969;p12"/>
          <p:cNvGrpSpPr/>
          <p:nvPr/>
        </p:nvGrpSpPr>
        <p:grpSpPr>
          <a:xfrm>
            <a:off x="451318" y="1449693"/>
            <a:ext cx="257009" cy="254136"/>
            <a:chOff x="9323057" y="4211245"/>
            <a:chExt cx="546058" cy="556952"/>
          </a:xfrm>
        </p:grpSpPr>
        <p:sp>
          <p:nvSpPr>
            <p:cNvPr id="970" name="Google Shape;970;p12"/>
            <p:cNvSpPr/>
            <p:nvPr/>
          </p:nvSpPr>
          <p:spPr>
            <a:xfrm>
              <a:off x="9323057" y="421124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971" name="Google Shape;971;p12"/>
            <p:cNvPicPr preferRelativeResize="0"/>
            <p:nvPr/>
          </p:nvPicPr>
          <p:blipFill rotWithShape="1">
            <a:blip r:embed="rId11">
              <a:alphaModFix/>
            </a:blip>
            <a:srcRect b="0" l="0" r="0" t="0"/>
            <a:stretch/>
          </p:blipFill>
          <p:spPr>
            <a:xfrm>
              <a:off x="9385301" y="4338225"/>
              <a:ext cx="401292" cy="316325"/>
            </a:xfrm>
            <a:prstGeom prst="rect">
              <a:avLst/>
            </a:prstGeom>
            <a:noFill/>
            <a:ln>
              <a:noFill/>
            </a:ln>
          </p:spPr>
        </p:pic>
      </p:grpSp>
      <p:grpSp>
        <p:nvGrpSpPr>
          <p:cNvPr id="972" name="Google Shape;972;p12"/>
          <p:cNvGrpSpPr/>
          <p:nvPr/>
        </p:nvGrpSpPr>
        <p:grpSpPr>
          <a:xfrm>
            <a:off x="778034" y="1449693"/>
            <a:ext cx="257009" cy="254136"/>
            <a:chOff x="9138084" y="3423078"/>
            <a:chExt cx="546058" cy="556952"/>
          </a:xfrm>
        </p:grpSpPr>
        <p:sp>
          <p:nvSpPr>
            <p:cNvPr id="973" name="Google Shape;973;p12"/>
            <p:cNvSpPr/>
            <p:nvPr/>
          </p:nvSpPr>
          <p:spPr>
            <a:xfrm>
              <a:off x="9138084" y="3423078"/>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974" name="Google Shape;974;p12"/>
            <p:cNvPicPr preferRelativeResize="0"/>
            <p:nvPr/>
          </p:nvPicPr>
          <p:blipFill rotWithShape="1">
            <a:blip r:embed="rId12">
              <a:alphaModFix/>
            </a:blip>
            <a:srcRect b="0" l="0" r="0" t="0"/>
            <a:stretch/>
          </p:blipFill>
          <p:spPr>
            <a:xfrm>
              <a:off x="9259917" y="3549800"/>
              <a:ext cx="318309" cy="329235"/>
            </a:xfrm>
            <a:prstGeom prst="rect">
              <a:avLst/>
            </a:prstGeom>
            <a:noFill/>
            <a:ln>
              <a:noFill/>
            </a:ln>
          </p:spPr>
        </p:pic>
      </p:grpSp>
      <p:grpSp>
        <p:nvGrpSpPr>
          <p:cNvPr id="975" name="Google Shape;975;p12"/>
          <p:cNvGrpSpPr/>
          <p:nvPr/>
        </p:nvGrpSpPr>
        <p:grpSpPr>
          <a:xfrm>
            <a:off x="10537235" y="1449824"/>
            <a:ext cx="233316" cy="246045"/>
            <a:chOff x="4462054" y="3727444"/>
            <a:chExt cx="546058" cy="556952"/>
          </a:xfrm>
        </p:grpSpPr>
        <p:sp>
          <p:nvSpPr>
            <p:cNvPr id="976" name="Google Shape;976;p12"/>
            <p:cNvSpPr/>
            <p:nvPr/>
          </p:nvSpPr>
          <p:spPr>
            <a:xfrm>
              <a:off x="4462054" y="3727444"/>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977" name="Google Shape;977;p12"/>
            <p:cNvPicPr preferRelativeResize="0"/>
            <p:nvPr/>
          </p:nvPicPr>
          <p:blipFill rotWithShape="1">
            <a:blip r:embed="rId7">
              <a:alphaModFix/>
            </a:blip>
            <a:srcRect b="0" l="0" r="0" t="0"/>
            <a:stretch/>
          </p:blipFill>
          <p:spPr>
            <a:xfrm>
              <a:off x="4536887" y="3817461"/>
              <a:ext cx="471225" cy="384081"/>
            </a:xfrm>
            <a:prstGeom prst="rect">
              <a:avLst/>
            </a:prstGeom>
            <a:noFill/>
            <a:ln>
              <a:noFill/>
            </a:ln>
          </p:spPr>
        </p:pic>
      </p:grpSp>
      <p:grpSp>
        <p:nvGrpSpPr>
          <p:cNvPr id="978" name="Google Shape;978;p12"/>
          <p:cNvGrpSpPr/>
          <p:nvPr/>
        </p:nvGrpSpPr>
        <p:grpSpPr>
          <a:xfrm>
            <a:off x="10850945" y="1457784"/>
            <a:ext cx="231399" cy="246045"/>
            <a:chOff x="3843062" y="3428999"/>
            <a:chExt cx="546058" cy="556952"/>
          </a:xfrm>
        </p:grpSpPr>
        <p:sp>
          <p:nvSpPr>
            <p:cNvPr id="979" name="Google Shape;979;p12"/>
            <p:cNvSpPr/>
            <p:nvPr/>
          </p:nvSpPr>
          <p:spPr>
            <a:xfrm>
              <a:off x="3843062" y="3428999"/>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pic>
          <p:nvPicPr>
            <p:cNvPr id="980" name="Google Shape;980;p12"/>
            <p:cNvPicPr preferRelativeResize="0"/>
            <p:nvPr/>
          </p:nvPicPr>
          <p:blipFill rotWithShape="1">
            <a:blip r:embed="rId8">
              <a:alphaModFix/>
            </a:blip>
            <a:srcRect b="0" l="0" r="0" t="0"/>
            <a:stretch/>
          </p:blipFill>
          <p:spPr>
            <a:xfrm>
              <a:off x="3917954" y="3515434"/>
              <a:ext cx="396274" cy="384081"/>
            </a:xfrm>
            <a:prstGeom prst="rect">
              <a:avLst/>
            </a:prstGeom>
            <a:noFill/>
            <a:ln>
              <a:noFill/>
            </a:ln>
          </p:spPr>
        </p:pic>
      </p:grpSp>
      <p:grpSp>
        <p:nvGrpSpPr>
          <p:cNvPr id="981" name="Google Shape;981;p12"/>
          <p:cNvGrpSpPr/>
          <p:nvPr/>
        </p:nvGrpSpPr>
        <p:grpSpPr>
          <a:xfrm>
            <a:off x="11168919" y="1457784"/>
            <a:ext cx="233770" cy="246045"/>
            <a:chOff x="3685833" y="3731025"/>
            <a:chExt cx="546058" cy="556952"/>
          </a:xfrm>
        </p:grpSpPr>
        <p:sp>
          <p:nvSpPr>
            <p:cNvPr id="982" name="Google Shape;982;p12"/>
            <p:cNvSpPr/>
            <p:nvPr/>
          </p:nvSpPr>
          <p:spPr>
            <a:xfrm>
              <a:off x="3685833" y="373102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983" name="Google Shape;983;p12"/>
            <p:cNvPicPr preferRelativeResize="0"/>
            <p:nvPr/>
          </p:nvPicPr>
          <p:blipFill rotWithShape="1">
            <a:blip r:embed="rId9">
              <a:alphaModFix/>
            </a:blip>
            <a:srcRect b="0" l="0" r="0" t="0"/>
            <a:stretch/>
          </p:blipFill>
          <p:spPr>
            <a:xfrm>
              <a:off x="3788540" y="3776898"/>
              <a:ext cx="340643" cy="465206"/>
            </a:xfrm>
            <a:prstGeom prst="rect">
              <a:avLst/>
            </a:prstGeom>
            <a:noFill/>
            <a:ln>
              <a:noFill/>
            </a:ln>
          </p:spPr>
        </p:pic>
      </p:grpSp>
      <p:grpSp>
        <p:nvGrpSpPr>
          <p:cNvPr id="984" name="Google Shape;984;p12"/>
          <p:cNvGrpSpPr/>
          <p:nvPr/>
        </p:nvGrpSpPr>
        <p:grpSpPr>
          <a:xfrm>
            <a:off x="177246" y="102160"/>
            <a:ext cx="9881154" cy="961709"/>
            <a:chOff x="177246" y="102160"/>
            <a:chExt cx="9881154" cy="961709"/>
          </a:xfrm>
        </p:grpSpPr>
        <p:sp>
          <p:nvSpPr>
            <p:cNvPr id="985" name="Google Shape;985;p12"/>
            <p:cNvSpPr/>
            <p:nvPr/>
          </p:nvSpPr>
          <p:spPr>
            <a:xfrm>
              <a:off x="177246" y="102160"/>
              <a:ext cx="9881154" cy="961709"/>
            </a:xfrm>
            <a:prstGeom prst="roundRect">
              <a:avLst>
                <a:gd fmla="val 16667" name="adj"/>
              </a:avLst>
            </a:prstGeom>
            <a:solidFill>
              <a:schemeClr val="accent1"/>
            </a:solidFill>
            <a:ln cap="flat" cmpd="sng" w="25400">
              <a:solidFill>
                <a:srgbClr val="0848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86" name="Google Shape;986;p12"/>
            <p:cNvSpPr/>
            <p:nvPr/>
          </p:nvSpPr>
          <p:spPr>
            <a:xfrm>
              <a:off x="2564160" y="144943"/>
              <a:ext cx="800100" cy="4572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Proyectos</a:t>
              </a:r>
              <a:endParaRPr b="0" i="0" sz="1000" u="none" cap="none" strike="noStrike">
                <a:solidFill>
                  <a:schemeClr val="dk1"/>
                </a:solidFill>
                <a:latin typeface="Arial"/>
                <a:ea typeface="Arial"/>
                <a:cs typeface="Arial"/>
                <a:sym typeface="Arial"/>
              </a:endParaRPr>
            </a:p>
          </p:txBody>
        </p:sp>
        <p:sp>
          <p:nvSpPr>
            <p:cNvPr id="987" name="Google Shape;987;p12"/>
            <p:cNvSpPr/>
            <p:nvPr/>
          </p:nvSpPr>
          <p:spPr>
            <a:xfrm>
              <a:off x="3429416" y="152024"/>
              <a:ext cx="800100" cy="4572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Productos</a:t>
              </a:r>
              <a:endParaRPr b="0" i="0" sz="1000" u="none" cap="none" strike="noStrike">
                <a:solidFill>
                  <a:schemeClr val="dk1"/>
                </a:solidFill>
                <a:latin typeface="Arial"/>
                <a:ea typeface="Arial"/>
                <a:cs typeface="Arial"/>
                <a:sym typeface="Arial"/>
              </a:endParaRPr>
            </a:p>
          </p:txBody>
        </p:sp>
        <p:sp>
          <p:nvSpPr>
            <p:cNvPr id="988" name="Google Shape;988;p12"/>
            <p:cNvSpPr/>
            <p:nvPr/>
          </p:nvSpPr>
          <p:spPr>
            <a:xfrm>
              <a:off x="6711014" y="152024"/>
              <a:ext cx="800100" cy="4572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Almacén</a:t>
              </a:r>
              <a:endParaRPr b="0" i="0" sz="1000" u="none" cap="none" strike="noStrike">
                <a:solidFill>
                  <a:schemeClr val="dk1"/>
                </a:solidFill>
                <a:latin typeface="Arial"/>
                <a:ea typeface="Arial"/>
                <a:cs typeface="Arial"/>
                <a:sym typeface="Arial"/>
              </a:endParaRPr>
            </a:p>
          </p:txBody>
        </p:sp>
        <p:sp>
          <p:nvSpPr>
            <p:cNvPr id="989" name="Google Shape;989;p12"/>
            <p:cNvSpPr/>
            <p:nvPr/>
          </p:nvSpPr>
          <p:spPr>
            <a:xfrm>
              <a:off x="262259" y="157294"/>
              <a:ext cx="800100" cy="4572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Planificación</a:t>
              </a:r>
              <a:endParaRPr b="0" i="0" sz="1000" u="none" cap="none" strike="noStrike">
                <a:solidFill>
                  <a:schemeClr val="dk1"/>
                </a:solidFill>
                <a:latin typeface="Arial"/>
                <a:ea typeface="Arial"/>
                <a:cs typeface="Arial"/>
                <a:sym typeface="Arial"/>
              </a:endParaRPr>
            </a:p>
          </p:txBody>
        </p:sp>
        <p:sp>
          <p:nvSpPr>
            <p:cNvPr id="990" name="Google Shape;990;p12"/>
            <p:cNvSpPr/>
            <p:nvPr/>
          </p:nvSpPr>
          <p:spPr>
            <a:xfrm>
              <a:off x="4856290" y="142388"/>
              <a:ext cx="800100" cy="4572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Costes</a:t>
              </a:r>
              <a:endParaRPr b="0" i="0" sz="1000" u="none" cap="none" strike="noStrike">
                <a:solidFill>
                  <a:schemeClr val="dk1"/>
                </a:solidFill>
                <a:latin typeface="Arial"/>
                <a:ea typeface="Arial"/>
                <a:cs typeface="Arial"/>
                <a:sym typeface="Arial"/>
              </a:endParaRPr>
            </a:p>
          </p:txBody>
        </p:sp>
        <p:sp>
          <p:nvSpPr>
            <p:cNvPr id="991" name="Google Shape;991;p12"/>
            <p:cNvSpPr/>
            <p:nvPr/>
          </p:nvSpPr>
          <p:spPr>
            <a:xfrm>
              <a:off x="5771747" y="142388"/>
              <a:ext cx="800100" cy="4572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Oficina técnica</a:t>
              </a:r>
              <a:endParaRPr b="0" i="0" sz="1000" u="none" cap="none" strike="noStrike">
                <a:solidFill>
                  <a:schemeClr val="dk1"/>
                </a:solidFill>
                <a:latin typeface="Arial"/>
                <a:ea typeface="Arial"/>
                <a:cs typeface="Arial"/>
                <a:sym typeface="Arial"/>
              </a:endParaRPr>
            </a:p>
          </p:txBody>
        </p:sp>
        <p:sp>
          <p:nvSpPr>
            <p:cNvPr id="992" name="Google Shape;992;p12"/>
            <p:cNvSpPr/>
            <p:nvPr/>
          </p:nvSpPr>
          <p:spPr>
            <a:xfrm>
              <a:off x="7650281" y="152024"/>
              <a:ext cx="800100" cy="4572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Producción</a:t>
              </a:r>
              <a:endParaRPr b="0" i="0" sz="1000" u="none" cap="none" strike="noStrike">
                <a:solidFill>
                  <a:schemeClr val="dk1"/>
                </a:solidFill>
                <a:latin typeface="Arial"/>
                <a:ea typeface="Arial"/>
                <a:cs typeface="Arial"/>
                <a:sym typeface="Arial"/>
              </a:endParaRPr>
            </a:p>
          </p:txBody>
        </p:sp>
        <p:sp>
          <p:nvSpPr>
            <p:cNvPr id="993" name="Google Shape;993;p12"/>
            <p:cNvSpPr/>
            <p:nvPr/>
          </p:nvSpPr>
          <p:spPr>
            <a:xfrm>
              <a:off x="1154951" y="155631"/>
              <a:ext cx="800100" cy="4572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Tareas</a:t>
              </a:r>
              <a:endParaRPr b="0" i="0" sz="1000" u="none" cap="none" strike="noStrike">
                <a:solidFill>
                  <a:schemeClr val="dk1"/>
                </a:solidFill>
                <a:latin typeface="Arial"/>
                <a:ea typeface="Arial"/>
                <a:cs typeface="Arial"/>
                <a:sym typeface="Arial"/>
              </a:endParaRPr>
            </a:p>
          </p:txBody>
        </p:sp>
        <p:sp>
          <p:nvSpPr>
            <p:cNvPr id="994" name="Google Shape;994;p12"/>
            <p:cNvSpPr/>
            <p:nvPr/>
          </p:nvSpPr>
          <p:spPr>
            <a:xfrm>
              <a:off x="7933976" y="621809"/>
              <a:ext cx="877175" cy="16557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Recursos</a:t>
              </a:r>
              <a:endParaRPr b="0" i="0" sz="1000" u="none" cap="none" strike="noStrike">
                <a:solidFill>
                  <a:schemeClr val="dk1"/>
                </a:solidFill>
                <a:latin typeface="Arial"/>
                <a:ea typeface="Arial"/>
                <a:cs typeface="Arial"/>
                <a:sym typeface="Arial"/>
              </a:endParaRPr>
            </a:p>
          </p:txBody>
        </p:sp>
        <p:sp>
          <p:nvSpPr>
            <p:cNvPr id="995" name="Google Shape;995;p12"/>
            <p:cNvSpPr/>
            <p:nvPr/>
          </p:nvSpPr>
          <p:spPr>
            <a:xfrm>
              <a:off x="4880267" y="628240"/>
              <a:ext cx="752146" cy="211652"/>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Clientes</a:t>
              </a:r>
              <a:endParaRPr b="0" i="0" sz="1000" u="none" cap="none" strike="noStrike">
                <a:solidFill>
                  <a:schemeClr val="dk1"/>
                </a:solidFill>
                <a:latin typeface="Arial"/>
                <a:ea typeface="Arial"/>
                <a:cs typeface="Arial"/>
                <a:sym typeface="Arial"/>
              </a:endParaRPr>
            </a:p>
          </p:txBody>
        </p:sp>
        <p:sp>
          <p:nvSpPr>
            <p:cNvPr id="996" name="Google Shape;996;p12"/>
            <p:cNvSpPr/>
            <p:nvPr/>
          </p:nvSpPr>
          <p:spPr>
            <a:xfrm>
              <a:off x="6836707" y="627782"/>
              <a:ext cx="925818" cy="177181"/>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Proveedores</a:t>
              </a:r>
              <a:endParaRPr b="0" i="0" sz="1000" u="none" cap="none" strike="noStrike">
                <a:solidFill>
                  <a:schemeClr val="dk1"/>
                </a:solidFill>
                <a:latin typeface="Arial"/>
                <a:ea typeface="Arial"/>
                <a:cs typeface="Arial"/>
                <a:sym typeface="Arial"/>
              </a:endParaRPr>
            </a:p>
          </p:txBody>
        </p:sp>
        <p:sp>
          <p:nvSpPr>
            <p:cNvPr id="997" name="Google Shape;997;p12"/>
            <p:cNvSpPr/>
            <p:nvPr/>
          </p:nvSpPr>
          <p:spPr>
            <a:xfrm>
              <a:off x="747609" y="666752"/>
              <a:ext cx="807391" cy="326727"/>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Agenda</a:t>
              </a:r>
              <a:endParaRPr b="0" i="0" sz="1000" u="none" cap="none" strike="noStrike">
                <a:solidFill>
                  <a:schemeClr val="dk1"/>
                </a:solidFill>
                <a:latin typeface="Arial"/>
                <a:ea typeface="Arial"/>
                <a:cs typeface="Arial"/>
                <a:sym typeface="Arial"/>
              </a:endParaRPr>
            </a:p>
          </p:txBody>
        </p:sp>
      </p:grpSp>
      <p:sp>
        <p:nvSpPr>
          <p:cNvPr id="998" name="Google Shape;998;p12"/>
          <p:cNvSpPr/>
          <p:nvPr/>
        </p:nvSpPr>
        <p:spPr>
          <a:xfrm>
            <a:off x="2209038" y="2386185"/>
            <a:ext cx="7777493" cy="2268415"/>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Texto de la anotación</a:t>
            </a:r>
            <a:endParaRPr b="0" i="0" sz="1400" u="none" cap="none" strike="noStrike">
              <a:solidFill>
                <a:schemeClr val="dk1"/>
              </a:solidFill>
              <a:latin typeface="Arial"/>
              <a:ea typeface="Arial"/>
              <a:cs typeface="Arial"/>
              <a:sym typeface="Arial"/>
            </a:endParaRPr>
          </a:p>
        </p:txBody>
      </p:sp>
      <p:sp>
        <p:nvSpPr>
          <p:cNvPr id="999" name="Google Shape;999;p12"/>
          <p:cNvSpPr/>
          <p:nvPr/>
        </p:nvSpPr>
        <p:spPr>
          <a:xfrm>
            <a:off x="2234511" y="1889563"/>
            <a:ext cx="2075973" cy="306548"/>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Tipo de anotación:</a:t>
            </a:r>
            <a:endParaRPr b="0" i="0" sz="1400" u="none" cap="none" strike="noStrike">
              <a:solidFill>
                <a:schemeClr val="dk1"/>
              </a:solidFill>
              <a:latin typeface="Arial"/>
              <a:ea typeface="Arial"/>
              <a:cs typeface="Arial"/>
              <a:sym typeface="Arial"/>
            </a:endParaRPr>
          </a:p>
        </p:txBody>
      </p:sp>
      <p:sp>
        <p:nvSpPr>
          <p:cNvPr id="1000" name="Google Shape;1000;p12"/>
          <p:cNvSpPr/>
          <p:nvPr/>
        </p:nvSpPr>
        <p:spPr>
          <a:xfrm rot="5400000">
            <a:off x="4033446" y="1952060"/>
            <a:ext cx="164667" cy="227473"/>
          </a:xfrm>
          <a:prstGeom prst="chevron">
            <a:avLst>
              <a:gd fmla="val 50000"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sp>
        <p:nvSpPr>
          <p:cNvPr id="1001" name="Google Shape;1001;p12"/>
          <p:cNvSpPr/>
          <p:nvPr/>
        </p:nvSpPr>
        <p:spPr>
          <a:xfrm>
            <a:off x="3453661" y="2148130"/>
            <a:ext cx="1288733" cy="67127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800" u="none" cap="none" strike="noStrike">
                <a:solidFill>
                  <a:schemeClr val="dk1"/>
                </a:solidFill>
                <a:latin typeface="Arial"/>
                <a:ea typeface="Arial"/>
                <a:cs typeface="Arial"/>
                <a:sym typeface="Arial"/>
              </a:rPr>
              <a:t>Observaciones.</a:t>
            </a:r>
            <a:endParaRPr/>
          </a:p>
          <a:p>
            <a:pPr indent="0" lvl="0" marL="0" marR="0" rtl="0" algn="l">
              <a:lnSpc>
                <a:spcPct val="100000"/>
              </a:lnSpc>
              <a:spcBef>
                <a:spcPts val="0"/>
              </a:spcBef>
              <a:spcAft>
                <a:spcPts val="0"/>
              </a:spcAft>
              <a:buNone/>
            </a:pPr>
            <a:r>
              <a:rPr b="0" i="0" lang="es-ES" sz="800" u="none" cap="none" strike="noStrike">
                <a:solidFill>
                  <a:schemeClr val="dk1"/>
                </a:solidFill>
                <a:latin typeface="Arial"/>
                <a:ea typeface="Arial"/>
                <a:cs typeface="Arial"/>
                <a:sym typeface="Arial"/>
              </a:rPr>
              <a:t>Mejora / modificación.</a:t>
            </a:r>
            <a:endParaRPr/>
          </a:p>
          <a:p>
            <a:pPr indent="0" lvl="0" marL="0" marR="0" rtl="0" algn="l">
              <a:lnSpc>
                <a:spcPct val="100000"/>
              </a:lnSpc>
              <a:spcBef>
                <a:spcPts val="0"/>
              </a:spcBef>
              <a:spcAft>
                <a:spcPts val="0"/>
              </a:spcAft>
              <a:buNone/>
            </a:pPr>
            <a:r>
              <a:rPr b="0" i="0" lang="es-ES" sz="800" u="none" cap="none" strike="noStrike">
                <a:solidFill>
                  <a:schemeClr val="dk1"/>
                </a:solidFill>
                <a:latin typeface="Arial"/>
                <a:ea typeface="Arial"/>
                <a:cs typeface="Arial"/>
                <a:sym typeface="Arial"/>
              </a:rPr>
              <a:t>Incidencia.</a:t>
            </a:r>
            <a:endParaRPr/>
          </a:p>
          <a:p>
            <a:pPr indent="0" lvl="0" marL="0" marR="0" rtl="0" algn="l">
              <a:lnSpc>
                <a:spcPct val="100000"/>
              </a:lnSpc>
              <a:spcBef>
                <a:spcPts val="0"/>
              </a:spcBef>
              <a:spcAft>
                <a:spcPts val="0"/>
              </a:spcAft>
              <a:buNone/>
            </a:pPr>
            <a:r>
              <a:rPr b="0" i="0" lang="es-ES" sz="800" u="none" cap="none" strike="noStrike">
                <a:solidFill>
                  <a:schemeClr val="dk1"/>
                </a:solidFill>
                <a:latin typeface="Arial"/>
                <a:ea typeface="Arial"/>
                <a:cs typeface="Arial"/>
                <a:sym typeface="Arial"/>
              </a:rPr>
              <a:t>Tarea.</a:t>
            </a:r>
            <a:endParaRPr/>
          </a:p>
          <a:p>
            <a:pPr indent="0" lvl="0" marL="0" marR="0" rtl="0" algn="l">
              <a:lnSpc>
                <a:spcPct val="100000"/>
              </a:lnSpc>
              <a:spcBef>
                <a:spcPts val="0"/>
              </a:spcBef>
              <a:spcAft>
                <a:spcPts val="0"/>
              </a:spcAft>
              <a:buNone/>
            </a:pPr>
            <a:r>
              <a:rPr b="0" i="0" lang="es-ES" sz="800" u="none" cap="none" strike="noStrike">
                <a:solidFill>
                  <a:schemeClr val="dk1"/>
                </a:solidFill>
                <a:latin typeface="Arial"/>
                <a:ea typeface="Arial"/>
                <a:cs typeface="Arial"/>
                <a:sym typeface="Arial"/>
              </a:rPr>
              <a:t>Recordatorio.</a:t>
            </a:r>
            <a:endParaRPr b="0" i="0" sz="800" u="none" cap="none" strike="noStrike">
              <a:solidFill>
                <a:schemeClr val="dk1"/>
              </a:solidFill>
              <a:latin typeface="Arial"/>
              <a:ea typeface="Arial"/>
              <a:cs typeface="Arial"/>
              <a:sym typeface="Arial"/>
            </a:endParaRPr>
          </a:p>
        </p:txBody>
      </p:sp>
      <p:grpSp>
        <p:nvGrpSpPr>
          <p:cNvPr id="1002" name="Google Shape;1002;p12"/>
          <p:cNvGrpSpPr/>
          <p:nvPr/>
        </p:nvGrpSpPr>
        <p:grpSpPr>
          <a:xfrm>
            <a:off x="3397194" y="1428113"/>
            <a:ext cx="273672" cy="244293"/>
            <a:chOff x="10400696" y="5005787"/>
            <a:chExt cx="546058" cy="556952"/>
          </a:xfrm>
        </p:grpSpPr>
        <p:sp>
          <p:nvSpPr>
            <p:cNvPr id="1003" name="Google Shape;1003;p12"/>
            <p:cNvSpPr/>
            <p:nvPr/>
          </p:nvSpPr>
          <p:spPr>
            <a:xfrm>
              <a:off x="10400696" y="5005787"/>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1004" name="Google Shape;1004;p12"/>
            <p:cNvPicPr preferRelativeResize="0"/>
            <p:nvPr/>
          </p:nvPicPr>
          <p:blipFill rotWithShape="1">
            <a:blip r:embed="rId13">
              <a:alphaModFix/>
            </a:blip>
            <a:srcRect b="0" l="0" r="0" t="0"/>
            <a:stretch/>
          </p:blipFill>
          <p:spPr>
            <a:xfrm flipH="1">
              <a:off x="10473228" y="5077588"/>
              <a:ext cx="399644" cy="413350"/>
            </a:xfrm>
            <a:prstGeom prst="rect">
              <a:avLst/>
            </a:prstGeom>
            <a:noFill/>
            <a:ln>
              <a:noFill/>
            </a:ln>
          </p:spPr>
        </p:pic>
      </p:grpSp>
      <p:sp>
        <p:nvSpPr>
          <p:cNvPr id="1005" name="Google Shape;1005;p12"/>
          <p:cNvSpPr/>
          <p:nvPr/>
        </p:nvSpPr>
        <p:spPr>
          <a:xfrm>
            <a:off x="2209038" y="4807939"/>
            <a:ext cx="2013338" cy="284846"/>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Asignar a:</a:t>
            </a:r>
            <a:endParaRPr b="0" i="0" sz="1400" u="none" cap="none" strike="noStrike">
              <a:solidFill>
                <a:schemeClr val="dk1"/>
              </a:solidFill>
              <a:latin typeface="Arial"/>
              <a:ea typeface="Arial"/>
              <a:cs typeface="Arial"/>
              <a:sym typeface="Arial"/>
            </a:endParaRPr>
          </a:p>
        </p:txBody>
      </p:sp>
      <p:sp>
        <p:nvSpPr>
          <p:cNvPr id="1006" name="Google Shape;1006;p12"/>
          <p:cNvSpPr/>
          <p:nvPr/>
        </p:nvSpPr>
        <p:spPr>
          <a:xfrm>
            <a:off x="4514345" y="4807939"/>
            <a:ext cx="2013338" cy="284846"/>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Fecha fin</a:t>
            </a:r>
            <a:endParaRPr b="0" i="0" sz="1400" u="none" cap="none" strike="noStrike">
              <a:solidFill>
                <a:schemeClr val="dk1"/>
              </a:solidFill>
              <a:latin typeface="Arial"/>
              <a:ea typeface="Arial"/>
              <a:cs typeface="Arial"/>
              <a:sym typeface="Arial"/>
            </a:endParaRPr>
          </a:p>
        </p:txBody>
      </p:sp>
      <p:sp>
        <p:nvSpPr>
          <p:cNvPr id="1007" name="Google Shape;1007;p12"/>
          <p:cNvSpPr/>
          <p:nvPr/>
        </p:nvSpPr>
        <p:spPr>
          <a:xfrm>
            <a:off x="7895473" y="1896381"/>
            <a:ext cx="2013338" cy="284846"/>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Prioridad</a:t>
            </a:r>
            <a:endParaRPr b="0" i="0" sz="1400" u="none" cap="none" strike="noStrike">
              <a:solidFill>
                <a:schemeClr val="dk1"/>
              </a:solidFill>
              <a:latin typeface="Arial"/>
              <a:ea typeface="Arial"/>
              <a:cs typeface="Arial"/>
              <a:sym typeface="Arial"/>
            </a:endParaRPr>
          </a:p>
        </p:txBody>
      </p:sp>
      <p:sp>
        <p:nvSpPr>
          <p:cNvPr id="1008" name="Google Shape;1008;p12"/>
          <p:cNvSpPr/>
          <p:nvPr/>
        </p:nvSpPr>
        <p:spPr>
          <a:xfrm rot="5400000">
            <a:off x="9653706" y="1925067"/>
            <a:ext cx="164667" cy="227473"/>
          </a:xfrm>
          <a:prstGeom prst="chevron">
            <a:avLst>
              <a:gd fmla="val 50000"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sp>
        <p:nvSpPr>
          <p:cNvPr id="1009" name="Google Shape;1009;p12"/>
          <p:cNvSpPr/>
          <p:nvPr/>
        </p:nvSpPr>
        <p:spPr>
          <a:xfrm>
            <a:off x="9360770" y="2148130"/>
            <a:ext cx="642263" cy="48077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800" u="none" cap="none" strike="noStrike">
                <a:solidFill>
                  <a:schemeClr val="dk1"/>
                </a:solidFill>
                <a:latin typeface="Arial"/>
                <a:ea typeface="Arial"/>
                <a:cs typeface="Arial"/>
                <a:sym typeface="Arial"/>
              </a:rPr>
              <a:t>Normal</a:t>
            </a:r>
            <a:endParaRPr/>
          </a:p>
          <a:p>
            <a:pPr indent="0" lvl="0" marL="0" marR="0" rtl="0" algn="l">
              <a:lnSpc>
                <a:spcPct val="100000"/>
              </a:lnSpc>
              <a:spcBef>
                <a:spcPts val="0"/>
              </a:spcBef>
              <a:spcAft>
                <a:spcPts val="0"/>
              </a:spcAft>
              <a:buNone/>
            </a:pPr>
            <a:r>
              <a:rPr b="0" i="0" lang="es-ES" sz="800" u="none" cap="none" strike="noStrike">
                <a:solidFill>
                  <a:schemeClr val="dk1"/>
                </a:solidFill>
                <a:latin typeface="Arial"/>
                <a:ea typeface="Arial"/>
                <a:cs typeface="Arial"/>
                <a:sym typeface="Arial"/>
              </a:rPr>
              <a:t>Prioritario</a:t>
            </a:r>
            <a:endParaRPr/>
          </a:p>
          <a:p>
            <a:pPr indent="0" lvl="0" marL="0" marR="0" rtl="0" algn="l">
              <a:lnSpc>
                <a:spcPct val="100000"/>
              </a:lnSpc>
              <a:spcBef>
                <a:spcPts val="0"/>
              </a:spcBef>
              <a:spcAft>
                <a:spcPts val="0"/>
              </a:spcAft>
              <a:buNone/>
            </a:pPr>
            <a:r>
              <a:rPr b="0" i="0" lang="es-ES" sz="800" u="none" cap="none" strike="noStrike">
                <a:solidFill>
                  <a:schemeClr val="dk1"/>
                </a:solidFill>
                <a:latin typeface="Arial"/>
                <a:ea typeface="Arial"/>
                <a:cs typeface="Arial"/>
                <a:sym typeface="Arial"/>
              </a:rPr>
              <a:t>Urgente</a:t>
            </a:r>
            <a:endParaRPr b="0" i="0" sz="800" u="none" cap="none" strike="noStrike">
              <a:solidFill>
                <a:schemeClr val="dk1"/>
              </a:solidFill>
              <a:latin typeface="Arial"/>
              <a:ea typeface="Arial"/>
              <a:cs typeface="Arial"/>
              <a:sym typeface="Arial"/>
            </a:endParaRPr>
          </a:p>
        </p:txBody>
      </p:sp>
      <p:sp>
        <p:nvSpPr>
          <p:cNvPr id="1010" name="Google Shape;1010;p12"/>
          <p:cNvSpPr/>
          <p:nvPr/>
        </p:nvSpPr>
        <p:spPr>
          <a:xfrm>
            <a:off x="2209038" y="5380423"/>
            <a:ext cx="2013338" cy="284846"/>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Periodicidad</a:t>
            </a:r>
            <a:endParaRPr b="0" i="0" sz="1400" u="none" cap="none" strike="noStrike">
              <a:solidFill>
                <a:schemeClr val="dk1"/>
              </a:solidFill>
              <a:latin typeface="Arial"/>
              <a:ea typeface="Arial"/>
              <a:cs typeface="Arial"/>
              <a:sym typeface="Arial"/>
            </a:endParaRPr>
          </a:p>
        </p:txBody>
      </p:sp>
      <p:sp>
        <p:nvSpPr>
          <p:cNvPr id="1011" name="Google Shape;1011;p12"/>
          <p:cNvSpPr/>
          <p:nvPr/>
        </p:nvSpPr>
        <p:spPr>
          <a:xfrm>
            <a:off x="4514345" y="5383987"/>
            <a:ext cx="2013338" cy="284846"/>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Fecha / periodo</a:t>
            </a:r>
            <a:endParaRPr b="0" i="0" sz="1400" u="none" cap="none" strike="noStrike">
              <a:solidFill>
                <a:schemeClr val="dk1"/>
              </a:solidFill>
              <a:latin typeface="Arial"/>
              <a:ea typeface="Arial"/>
              <a:cs typeface="Arial"/>
              <a:sym typeface="Arial"/>
            </a:endParaRPr>
          </a:p>
        </p:txBody>
      </p:sp>
      <p:sp>
        <p:nvSpPr>
          <p:cNvPr id="1012" name="Google Shape;1012;p12"/>
          <p:cNvSpPr/>
          <p:nvPr/>
        </p:nvSpPr>
        <p:spPr>
          <a:xfrm rot="5400000">
            <a:off x="3901957" y="5409109"/>
            <a:ext cx="164667" cy="227473"/>
          </a:xfrm>
          <a:prstGeom prst="chevron">
            <a:avLst>
              <a:gd fmla="val 50000"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sp>
        <p:nvSpPr>
          <p:cNvPr id="1013" name="Google Shape;1013;p12"/>
          <p:cNvSpPr/>
          <p:nvPr/>
        </p:nvSpPr>
        <p:spPr>
          <a:xfrm>
            <a:off x="3725340" y="5650537"/>
            <a:ext cx="588738" cy="285911"/>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800" u="none" cap="none" strike="noStrike">
                <a:solidFill>
                  <a:schemeClr val="dk1"/>
                </a:solidFill>
                <a:latin typeface="Arial"/>
                <a:ea typeface="Arial"/>
                <a:cs typeface="Arial"/>
                <a:sym typeface="Arial"/>
              </a:rPr>
              <a:t>Una vez.</a:t>
            </a:r>
            <a:endParaRPr/>
          </a:p>
          <a:p>
            <a:pPr indent="0" lvl="0" marL="0" marR="0" rtl="0" algn="l">
              <a:lnSpc>
                <a:spcPct val="100000"/>
              </a:lnSpc>
              <a:spcBef>
                <a:spcPts val="0"/>
              </a:spcBef>
              <a:spcAft>
                <a:spcPts val="0"/>
              </a:spcAft>
              <a:buNone/>
            </a:pPr>
            <a:r>
              <a:rPr b="0" i="0" lang="es-ES" sz="800" u="none" cap="none" strike="noStrike">
                <a:solidFill>
                  <a:schemeClr val="dk1"/>
                </a:solidFill>
                <a:latin typeface="Arial"/>
                <a:ea typeface="Arial"/>
                <a:cs typeface="Arial"/>
                <a:sym typeface="Arial"/>
              </a:rPr>
              <a:t>Repetir.</a:t>
            </a:r>
            <a:endParaRPr/>
          </a:p>
        </p:txBody>
      </p:sp>
      <p:sp>
        <p:nvSpPr>
          <p:cNvPr id="1014" name="Google Shape;1014;p12"/>
          <p:cNvSpPr/>
          <p:nvPr/>
        </p:nvSpPr>
        <p:spPr>
          <a:xfrm>
            <a:off x="6946052" y="4866810"/>
            <a:ext cx="4336147" cy="1174750"/>
          </a:xfrm>
          <a:prstGeom prst="wedgeRectCallout">
            <a:avLst>
              <a:gd fmla="val -55276" name="adj1"/>
              <a:gd fmla="val -22473" name="adj2"/>
            </a:avLst>
          </a:prstGeom>
          <a:solidFill>
            <a:schemeClr val="lt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Comentarios: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Botones Asignar a y fecha fin solo visibles para tipo tarea.</a:t>
            </a:r>
            <a:endParaRPr/>
          </a:p>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Botones periodicidad y fecha / periodo para recordatorio y tarea.</a:t>
            </a:r>
            <a:endParaRPr/>
          </a:p>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Prioridad visibles para todas.</a:t>
            </a:r>
            <a:endParaRPr/>
          </a:p>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Opción de adjuntar archivos arrastrando a la ventana auxiliar o con buscador clásico.</a:t>
            </a:r>
            <a:endParaRPr b="0" i="0" sz="800" u="none" cap="none" strike="noStrike">
              <a:solidFill>
                <a:schemeClr val="dk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grpSp>
        <p:nvGrpSpPr>
          <p:cNvPr id="284" name="Google Shape;284;p10"/>
          <p:cNvGrpSpPr/>
          <p:nvPr/>
        </p:nvGrpSpPr>
        <p:grpSpPr>
          <a:xfrm>
            <a:off x="10356543" y="1196403"/>
            <a:ext cx="1652935" cy="5069620"/>
            <a:chOff x="10356543" y="1196403"/>
            <a:chExt cx="1652935" cy="5069620"/>
          </a:xfrm>
        </p:grpSpPr>
        <p:sp>
          <p:nvSpPr>
            <p:cNvPr id="285" name="Google Shape;285;p10"/>
            <p:cNvSpPr/>
            <p:nvPr/>
          </p:nvSpPr>
          <p:spPr>
            <a:xfrm>
              <a:off x="10356543" y="1282213"/>
              <a:ext cx="1652935" cy="4983810"/>
            </a:xfrm>
            <a:prstGeom prst="roundRect">
              <a:avLst>
                <a:gd fmla="val 3681"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86" name="Google Shape;286;p10"/>
            <p:cNvSpPr/>
            <p:nvPr/>
          </p:nvSpPr>
          <p:spPr>
            <a:xfrm>
              <a:off x="10452577" y="1196403"/>
              <a:ext cx="1164605" cy="167952"/>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Anotaciones</a:t>
              </a:r>
              <a:endParaRPr b="0" i="0" sz="1000" u="none" cap="none" strike="noStrike">
                <a:solidFill>
                  <a:schemeClr val="dk1"/>
                </a:solidFill>
                <a:latin typeface="Arial"/>
                <a:ea typeface="Arial"/>
                <a:cs typeface="Arial"/>
                <a:sym typeface="Arial"/>
              </a:endParaRPr>
            </a:p>
          </p:txBody>
        </p:sp>
      </p:grpSp>
      <p:sp>
        <p:nvSpPr>
          <p:cNvPr id="287" name="Google Shape;287;p10"/>
          <p:cNvSpPr/>
          <p:nvPr/>
        </p:nvSpPr>
        <p:spPr>
          <a:xfrm>
            <a:off x="235892" y="1282212"/>
            <a:ext cx="1652935" cy="4983811"/>
          </a:xfrm>
          <a:prstGeom prst="roundRect">
            <a:avLst>
              <a:gd fmla="val 3681"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nvGrpSpPr>
          <p:cNvPr id="288" name="Google Shape;288;p10"/>
          <p:cNvGrpSpPr/>
          <p:nvPr/>
        </p:nvGrpSpPr>
        <p:grpSpPr>
          <a:xfrm>
            <a:off x="2057400" y="1157142"/>
            <a:ext cx="8141677" cy="5108881"/>
            <a:chOff x="2057400" y="1157142"/>
            <a:chExt cx="8141677" cy="5108881"/>
          </a:xfrm>
        </p:grpSpPr>
        <p:sp>
          <p:nvSpPr>
            <p:cNvPr id="289" name="Google Shape;289;p10"/>
            <p:cNvSpPr/>
            <p:nvPr/>
          </p:nvSpPr>
          <p:spPr>
            <a:xfrm>
              <a:off x="2057400" y="1282212"/>
              <a:ext cx="8141677" cy="4983811"/>
            </a:xfrm>
            <a:prstGeom prst="roundRect">
              <a:avLst>
                <a:gd fmla="val 1388"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90" name="Google Shape;290;p10"/>
            <p:cNvSpPr/>
            <p:nvPr/>
          </p:nvSpPr>
          <p:spPr>
            <a:xfrm>
              <a:off x="2143823" y="1406542"/>
              <a:ext cx="7914577" cy="332611"/>
            </a:xfrm>
            <a:prstGeom prst="roundRect">
              <a:avLst>
                <a:gd fmla="val 3681"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91" name="Google Shape;291;p10"/>
            <p:cNvSpPr/>
            <p:nvPr/>
          </p:nvSpPr>
          <p:spPr>
            <a:xfrm>
              <a:off x="2143823" y="1157142"/>
              <a:ext cx="1950118" cy="179289"/>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Productos</a:t>
              </a:r>
              <a:endParaRPr b="0" i="0" sz="1000" u="none" cap="none" strike="noStrike">
                <a:solidFill>
                  <a:schemeClr val="dk1"/>
                </a:solidFill>
                <a:latin typeface="Arial"/>
                <a:ea typeface="Arial"/>
                <a:cs typeface="Arial"/>
                <a:sym typeface="Arial"/>
              </a:endParaRPr>
            </a:p>
          </p:txBody>
        </p:sp>
      </p:grpSp>
      <p:grpSp>
        <p:nvGrpSpPr>
          <p:cNvPr id="292" name="Google Shape;292;p10"/>
          <p:cNvGrpSpPr/>
          <p:nvPr/>
        </p:nvGrpSpPr>
        <p:grpSpPr>
          <a:xfrm>
            <a:off x="10601794" y="6397557"/>
            <a:ext cx="320047" cy="322072"/>
            <a:chOff x="7989557" y="4215586"/>
            <a:chExt cx="546058" cy="556952"/>
          </a:xfrm>
        </p:grpSpPr>
        <p:sp>
          <p:nvSpPr>
            <p:cNvPr id="293" name="Google Shape;293;p10"/>
            <p:cNvSpPr/>
            <p:nvPr/>
          </p:nvSpPr>
          <p:spPr>
            <a:xfrm>
              <a:off x="7989557" y="4215586"/>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294" name="Google Shape;294;p10"/>
            <p:cNvPicPr preferRelativeResize="0"/>
            <p:nvPr/>
          </p:nvPicPr>
          <p:blipFill rotWithShape="1">
            <a:blip r:embed="rId3">
              <a:alphaModFix/>
            </a:blip>
            <a:srcRect b="0" l="0" r="0" t="0"/>
            <a:stretch/>
          </p:blipFill>
          <p:spPr>
            <a:xfrm>
              <a:off x="8022827" y="4297036"/>
              <a:ext cx="478167" cy="402549"/>
            </a:xfrm>
            <a:prstGeom prst="rect">
              <a:avLst/>
            </a:prstGeom>
            <a:noFill/>
            <a:ln>
              <a:noFill/>
            </a:ln>
          </p:spPr>
        </p:pic>
      </p:grpSp>
      <p:grpSp>
        <p:nvGrpSpPr>
          <p:cNvPr id="295" name="Google Shape;295;p10"/>
          <p:cNvGrpSpPr/>
          <p:nvPr/>
        </p:nvGrpSpPr>
        <p:grpSpPr>
          <a:xfrm>
            <a:off x="11003504" y="6397557"/>
            <a:ext cx="346944" cy="322072"/>
            <a:chOff x="9908044" y="3550323"/>
            <a:chExt cx="546058" cy="556952"/>
          </a:xfrm>
        </p:grpSpPr>
        <p:sp>
          <p:nvSpPr>
            <p:cNvPr id="296" name="Google Shape;296;p10"/>
            <p:cNvSpPr/>
            <p:nvPr/>
          </p:nvSpPr>
          <p:spPr>
            <a:xfrm>
              <a:off x="9908044" y="3550323"/>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297" name="Google Shape;297;p10"/>
            <p:cNvPicPr preferRelativeResize="0"/>
            <p:nvPr/>
          </p:nvPicPr>
          <p:blipFill rotWithShape="1">
            <a:blip r:embed="rId4">
              <a:alphaModFix/>
            </a:blip>
            <a:srcRect b="0" l="0" r="0" t="0"/>
            <a:stretch/>
          </p:blipFill>
          <p:spPr>
            <a:xfrm>
              <a:off x="9964035" y="3634892"/>
              <a:ext cx="434155" cy="383685"/>
            </a:xfrm>
            <a:prstGeom prst="rect">
              <a:avLst/>
            </a:prstGeom>
            <a:noFill/>
            <a:ln>
              <a:noFill/>
            </a:ln>
          </p:spPr>
        </p:pic>
      </p:grpSp>
      <p:grpSp>
        <p:nvGrpSpPr>
          <p:cNvPr id="298" name="Google Shape;298;p10"/>
          <p:cNvGrpSpPr/>
          <p:nvPr/>
        </p:nvGrpSpPr>
        <p:grpSpPr>
          <a:xfrm rot="10800000">
            <a:off x="11432110" y="6382278"/>
            <a:ext cx="320047" cy="322072"/>
            <a:chOff x="7989557" y="4215586"/>
            <a:chExt cx="546058" cy="556952"/>
          </a:xfrm>
        </p:grpSpPr>
        <p:sp>
          <p:nvSpPr>
            <p:cNvPr id="299" name="Google Shape;299;p10"/>
            <p:cNvSpPr/>
            <p:nvPr/>
          </p:nvSpPr>
          <p:spPr>
            <a:xfrm>
              <a:off x="7989557" y="4215586"/>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300" name="Google Shape;300;p10"/>
            <p:cNvPicPr preferRelativeResize="0"/>
            <p:nvPr/>
          </p:nvPicPr>
          <p:blipFill rotWithShape="1">
            <a:blip r:embed="rId3">
              <a:alphaModFix/>
            </a:blip>
            <a:srcRect b="0" l="0" r="0" t="0"/>
            <a:stretch/>
          </p:blipFill>
          <p:spPr>
            <a:xfrm>
              <a:off x="8022827" y="4297036"/>
              <a:ext cx="478167" cy="402549"/>
            </a:xfrm>
            <a:prstGeom prst="rect">
              <a:avLst/>
            </a:prstGeom>
            <a:noFill/>
            <a:ln>
              <a:noFill/>
            </a:ln>
          </p:spPr>
        </p:pic>
      </p:grpSp>
      <p:grpSp>
        <p:nvGrpSpPr>
          <p:cNvPr id="301" name="Google Shape;301;p10"/>
          <p:cNvGrpSpPr/>
          <p:nvPr/>
        </p:nvGrpSpPr>
        <p:grpSpPr>
          <a:xfrm>
            <a:off x="10966645" y="102160"/>
            <a:ext cx="348279" cy="350434"/>
            <a:chOff x="4699510" y="4434141"/>
            <a:chExt cx="546058" cy="556952"/>
          </a:xfrm>
        </p:grpSpPr>
        <p:sp>
          <p:nvSpPr>
            <p:cNvPr id="302" name="Google Shape;302;p10"/>
            <p:cNvSpPr/>
            <p:nvPr/>
          </p:nvSpPr>
          <p:spPr>
            <a:xfrm>
              <a:off x="4699510" y="4434141"/>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303" name="Google Shape;303;p10"/>
            <p:cNvPicPr preferRelativeResize="0"/>
            <p:nvPr/>
          </p:nvPicPr>
          <p:blipFill rotWithShape="1">
            <a:blip r:embed="rId5">
              <a:alphaModFix/>
            </a:blip>
            <a:srcRect b="0" l="0" r="0" t="0"/>
            <a:stretch/>
          </p:blipFill>
          <p:spPr>
            <a:xfrm>
              <a:off x="4753948" y="4498076"/>
              <a:ext cx="443847" cy="435029"/>
            </a:xfrm>
            <a:prstGeom prst="rect">
              <a:avLst/>
            </a:prstGeom>
            <a:noFill/>
            <a:ln>
              <a:noFill/>
            </a:ln>
          </p:spPr>
        </p:pic>
      </p:grpSp>
      <p:grpSp>
        <p:nvGrpSpPr>
          <p:cNvPr id="304" name="Google Shape;304;p10"/>
          <p:cNvGrpSpPr/>
          <p:nvPr/>
        </p:nvGrpSpPr>
        <p:grpSpPr>
          <a:xfrm>
            <a:off x="10452576" y="102160"/>
            <a:ext cx="415555" cy="346979"/>
            <a:chOff x="8957493" y="5005787"/>
            <a:chExt cx="546058" cy="556952"/>
          </a:xfrm>
        </p:grpSpPr>
        <p:sp>
          <p:nvSpPr>
            <p:cNvPr id="305" name="Google Shape;305;p10"/>
            <p:cNvSpPr/>
            <p:nvPr/>
          </p:nvSpPr>
          <p:spPr>
            <a:xfrm>
              <a:off x="8957493" y="5005787"/>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306" name="Google Shape;306;p10"/>
            <p:cNvPicPr preferRelativeResize="0"/>
            <p:nvPr/>
          </p:nvPicPr>
          <p:blipFill rotWithShape="1">
            <a:blip r:embed="rId6">
              <a:alphaModFix/>
            </a:blip>
            <a:srcRect b="0" l="0" r="0" t="0"/>
            <a:stretch/>
          </p:blipFill>
          <p:spPr>
            <a:xfrm>
              <a:off x="9088456" y="5073854"/>
              <a:ext cx="282781" cy="420817"/>
            </a:xfrm>
            <a:prstGeom prst="rect">
              <a:avLst/>
            </a:prstGeom>
            <a:noFill/>
            <a:ln>
              <a:noFill/>
            </a:ln>
          </p:spPr>
        </p:pic>
      </p:grpSp>
      <p:sp>
        <p:nvSpPr>
          <p:cNvPr id="307" name="Google Shape;307;p10"/>
          <p:cNvSpPr/>
          <p:nvPr/>
        </p:nvSpPr>
        <p:spPr>
          <a:xfrm>
            <a:off x="367554" y="1406542"/>
            <a:ext cx="1418780" cy="332611"/>
          </a:xfrm>
          <a:prstGeom prst="roundRect">
            <a:avLst>
              <a:gd fmla="val 3681"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08" name="Google Shape;308;p10"/>
          <p:cNvSpPr/>
          <p:nvPr/>
        </p:nvSpPr>
        <p:spPr>
          <a:xfrm>
            <a:off x="10452577" y="1406542"/>
            <a:ext cx="1418780" cy="332611"/>
          </a:xfrm>
          <a:prstGeom prst="roundRect">
            <a:avLst>
              <a:gd fmla="val 3681"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09" name="Google Shape;309;p10"/>
          <p:cNvSpPr/>
          <p:nvPr/>
        </p:nvSpPr>
        <p:spPr>
          <a:xfrm>
            <a:off x="177246" y="6404070"/>
            <a:ext cx="1377755" cy="332611"/>
          </a:xfrm>
          <a:prstGeom prst="roundRect">
            <a:avLst>
              <a:gd fmla="val 3681"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accent1"/>
                </a:solidFill>
                <a:latin typeface="Arial"/>
                <a:ea typeface="Arial"/>
                <a:cs typeface="Arial"/>
                <a:sym typeface="Arial"/>
              </a:rPr>
              <a:t>Nombre usuario</a:t>
            </a:r>
            <a:endParaRPr b="0" i="0" sz="1000" u="none" cap="none" strike="noStrike">
              <a:solidFill>
                <a:schemeClr val="accent1"/>
              </a:solidFill>
              <a:latin typeface="Arial"/>
              <a:ea typeface="Arial"/>
              <a:cs typeface="Arial"/>
              <a:sym typeface="Arial"/>
            </a:endParaRPr>
          </a:p>
        </p:txBody>
      </p:sp>
      <p:sp>
        <p:nvSpPr>
          <p:cNvPr id="310" name="Google Shape;310;p10"/>
          <p:cNvSpPr/>
          <p:nvPr/>
        </p:nvSpPr>
        <p:spPr>
          <a:xfrm>
            <a:off x="1723060" y="6391093"/>
            <a:ext cx="2499316" cy="332611"/>
          </a:xfrm>
          <a:prstGeom prst="roundRect">
            <a:avLst>
              <a:gd fmla="val 3681"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14:20   14 Septiembre 2021</a:t>
            </a:r>
            <a:endParaRPr b="0" i="0" sz="1400" u="none" cap="none" strike="noStrike">
              <a:solidFill>
                <a:schemeClr val="dk1"/>
              </a:solidFill>
              <a:latin typeface="Arial"/>
              <a:ea typeface="Arial"/>
              <a:cs typeface="Arial"/>
              <a:sym typeface="Arial"/>
            </a:endParaRPr>
          </a:p>
        </p:txBody>
      </p:sp>
      <p:sp>
        <p:nvSpPr>
          <p:cNvPr id="311" name="Google Shape;311;p10"/>
          <p:cNvSpPr/>
          <p:nvPr/>
        </p:nvSpPr>
        <p:spPr>
          <a:xfrm>
            <a:off x="4342684" y="6397557"/>
            <a:ext cx="5509528" cy="332611"/>
          </a:xfrm>
          <a:prstGeom prst="roundRect">
            <a:avLst>
              <a:gd fmla="val 3681"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Diseño  PRO4478_Bancada mesa (Fichaje actual. Doble click en esta ventana: menú fichaje)</a:t>
            </a:r>
            <a:endParaRPr b="0" i="0" sz="1000" u="none" cap="none" strike="noStrike">
              <a:solidFill>
                <a:schemeClr val="dk1"/>
              </a:solidFill>
              <a:latin typeface="Arial"/>
              <a:ea typeface="Arial"/>
              <a:cs typeface="Arial"/>
              <a:sym typeface="Arial"/>
            </a:endParaRPr>
          </a:p>
        </p:txBody>
      </p:sp>
      <p:sp>
        <p:nvSpPr>
          <p:cNvPr id="312" name="Google Shape;312;p10"/>
          <p:cNvSpPr/>
          <p:nvPr/>
        </p:nvSpPr>
        <p:spPr>
          <a:xfrm>
            <a:off x="4651467" y="3801035"/>
            <a:ext cx="2294456" cy="703959"/>
          </a:xfrm>
          <a:prstGeom prst="wedgeRectCallout">
            <a:avLst>
              <a:gd fmla="val -20833" name="adj1"/>
              <a:gd fmla="val 62500" name="adj2"/>
            </a:avLst>
          </a:prstGeom>
          <a:solidFill>
            <a:schemeClr val="lt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entury Gothic"/>
                <a:ea typeface="Century Gothic"/>
                <a:cs typeface="Century Gothic"/>
                <a:sym typeface="Century Gothic"/>
              </a:rPr>
              <a:t>Ventana principal de trabajo</a:t>
            </a:r>
            <a:endParaRPr b="0" i="0" sz="1800" u="none" cap="none" strike="noStrike">
              <a:solidFill>
                <a:schemeClr val="dk1"/>
              </a:solidFill>
              <a:latin typeface="Century Gothic"/>
              <a:ea typeface="Century Gothic"/>
              <a:cs typeface="Century Gothic"/>
              <a:sym typeface="Century Gothic"/>
            </a:endParaRPr>
          </a:p>
        </p:txBody>
      </p:sp>
      <p:sp>
        <p:nvSpPr>
          <p:cNvPr id="313" name="Google Shape;313;p10"/>
          <p:cNvSpPr/>
          <p:nvPr/>
        </p:nvSpPr>
        <p:spPr>
          <a:xfrm>
            <a:off x="367554" y="3801035"/>
            <a:ext cx="1418780" cy="615078"/>
          </a:xfrm>
          <a:prstGeom prst="wedgeRectCallout">
            <a:avLst>
              <a:gd fmla="val -20833" name="adj1"/>
              <a:gd fmla="val 62500" name="adj2"/>
            </a:avLst>
          </a:prstGeom>
          <a:solidFill>
            <a:schemeClr val="lt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entury Gothic"/>
                <a:ea typeface="Century Gothic"/>
                <a:cs typeface="Century Gothic"/>
                <a:sym typeface="Century Gothic"/>
              </a:rPr>
              <a:t>Ventana anterior</a:t>
            </a:r>
            <a:endParaRPr b="0" i="0" sz="1800" u="none" cap="none" strike="noStrike">
              <a:solidFill>
                <a:schemeClr val="dk1"/>
              </a:solidFill>
              <a:latin typeface="Century Gothic"/>
              <a:ea typeface="Century Gothic"/>
              <a:cs typeface="Century Gothic"/>
              <a:sym typeface="Century Gothic"/>
            </a:endParaRPr>
          </a:p>
        </p:txBody>
      </p:sp>
      <p:sp>
        <p:nvSpPr>
          <p:cNvPr id="314" name="Google Shape;314;p10"/>
          <p:cNvSpPr/>
          <p:nvPr/>
        </p:nvSpPr>
        <p:spPr>
          <a:xfrm>
            <a:off x="10454688" y="2172511"/>
            <a:ext cx="1445019" cy="703959"/>
          </a:xfrm>
          <a:prstGeom prst="wedgeRectCallout">
            <a:avLst>
              <a:gd fmla="val -20833" name="adj1"/>
              <a:gd fmla="val 62500" name="adj2"/>
            </a:avLst>
          </a:prstGeom>
          <a:solidFill>
            <a:schemeClr val="lt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entury Gothic"/>
                <a:ea typeface="Century Gothic"/>
                <a:cs typeface="Century Gothic"/>
                <a:sym typeface="Century Gothic"/>
              </a:rPr>
              <a:t>Ventana auxiliar </a:t>
            </a:r>
            <a:endParaRPr b="0" i="0" sz="1800" u="none" cap="none" strike="noStrike">
              <a:solidFill>
                <a:schemeClr val="dk1"/>
              </a:solidFill>
              <a:latin typeface="Century Gothic"/>
              <a:ea typeface="Century Gothic"/>
              <a:cs typeface="Century Gothic"/>
              <a:sym typeface="Century Gothic"/>
            </a:endParaRPr>
          </a:p>
        </p:txBody>
      </p:sp>
      <p:sp>
        <p:nvSpPr>
          <p:cNvPr id="315" name="Google Shape;315;p10"/>
          <p:cNvSpPr/>
          <p:nvPr/>
        </p:nvSpPr>
        <p:spPr>
          <a:xfrm>
            <a:off x="3805417" y="1870687"/>
            <a:ext cx="2295694" cy="703959"/>
          </a:xfrm>
          <a:prstGeom prst="wedgeRectCallout">
            <a:avLst>
              <a:gd fmla="val -22400" name="adj1"/>
              <a:gd fmla="val -78855" name="adj2"/>
            </a:avLst>
          </a:prstGeom>
          <a:solidFill>
            <a:schemeClr val="lt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entury Gothic"/>
                <a:ea typeface="Century Gothic"/>
                <a:cs typeface="Century Gothic"/>
                <a:sym typeface="Century Gothic"/>
              </a:rPr>
              <a:t>Barra herramientas pantalla actual</a:t>
            </a:r>
            <a:endParaRPr b="0" i="0" sz="1800" u="none" cap="none" strike="noStrike">
              <a:solidFill>
                <a:schemeClr val="dk1"/>
              </a:solidFill>
              <a:latin typeface="Century Gothic"/>
              <a:ea typeface="Century Gothic"/>
              <a:cs typeface="Century Gothic"/>
              <a:sym typeface="Century Gothic"/>
            </a:endParaRPr>
          </a:p>
        </p:txBody>
      </p:sp>
      <p:sp>
        <p:nvSpPr>
          <p:cNvPr id="316" name="Google Shape;316;p10"/>
          <p:cNvSpPr/>
          <p:nvPr/>
        </p:nvSpPr>
        <p:spPr>
          <a:xfrm>
            <a:off x="575213" y="2585156"/>
            <a:ext cx="2295694" cy="703959"/>
          </a:xfrm>
          <a:prstGeom prst="wedgeRectCallout">
            <a:avLst>
              <a:gd fmla="val -22400" name="adj1"/>
              <a:gd fmla="val -78855" name="adj2"/>
            </a:avLst>
          </a:prstGeom>
          <a:solidFill>
            <a:schemeClr val="lt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entury Gothic"/>
                <a:ea typeface="Century Gothic"/>
                <a:cs typeface="Century Gothic"/>
                <a:sym typeface="Century Gothic"/>
              </a:rPr>
              <a:t>Barra herramientas pantalla anterior (reducida)</a:t>
            </a:r>
            <a:endParaRPr b="0" i="0" sz="1800" u="none" cap="none" strike="noStrike">
              <a:solidFill>
                <a:schemeClr val="dk1"/>
              </a:solidFill>
              <a:latin typeface="Century Gothic"/>
              <a:ea typeface="Century Gothic"/>
              <a:cs typeface="Century Gothic"/>
              <a:sym typeface="Century Gothic"/>
            </a:endParaRPr>
          </a:p>
        </p:txBody>
      </p:sp>
      <p:grpSp>
        <p:nvGrpSpPr>
          <p:cNvPr id="317" name="Google Shape;317;p10"/>
          <p:cNvGrpSpPr/>
          <p:nvPr/>
        </p:nvGrpSpPr>
        <p:grpSpPr>
          <a:xfrm>
            <a:off x="2242441" y="1428113"/>
            <a:ext cx="280689" cy="271376"/>
            <a:chOff x="4462054" y="3727444"/>
            <a:chExt cx="546058" cy="556952"/>
          </a:xfrm>
        </p:grpSpPr>
        <p:sp>
          <p:nvSpPr>
            <p:cNvPr id="318" name="Google Shape;318;p10"/>
            <p:cNvSpPr/>
            <p:nvPr/>
          </p:nvSpPr>
          <p:spPr>
            <a:xfrm>
              <a:off x="4462054" y="3727444"/>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319" name="Google Shape;319;p10"/>
            <p:cNvPicPr preferRelativeResize="0"/>
            <p:nvPr/>
          </p:nvPicPr>
          <p:blipFill rotWithShape="1">
            <a:blip r:embed="rId7">
              <a:alphaModFix/>
            </a:blip>
            <a:srcRect b="0" l="0" r="0" t="0"/>
            <a:stretch/>
          </p:blipFill>
          <p:spPr>
            <a:xfrm>
              <a:off x="4536887" y="3817461"/>
              <a:ext cx="471225" cy="384081"/>
            </a:xfrm>
            <a:prstGeom prst="rect">
              <a:avLst/>
            </a:prstGeom>
            <a:noFill/>
            <a:ln>
              <a:noFill/>
            </a:ln>
          </p:spPr>
        </p:pic>
      </p:grpSp>
      <p:grpSp>
        <p:nvGrpSpPr>
          <p:cNvPr id="320" name="Google Shape;320;p10"/>
          <p:cNvGrpSpPr/>
          <p:nvPr/>
        </p:nvGrpSpPr>
        <p:grpSpPr>
          <a:xfrm>
            <a:off x="2619164" y="1440851"/>
            <a:ext cx="278383" cy="271376"/>
            <a:chOff x="3843062" y="3428999"/>
            <a:chExt cx="546058" cy="556952"/>
          </a:xfrm>
        </p:grpSpPr>
        <p:sp>
          <p:nvSpPr>
            <p:cNvPr id="321" name="Google Shape;321;p10"/>
            <p:cNvSpPr/>
            <p:nvPr/>
          </p:nvSpPr>
          <p:spPr>
            <a:xfrm>
              <a:off x="3843062" y="3428999"/>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pic>
          <p:nvPicPr>
            <p:cNvPr id="322" name="Google Shape;322;p10"/>
            <p:cNvPicPr preferRelativeResize="0"/>
            <p:nvPr/>
          </p:nvPicPr>
          <p:blipFill rotWithShape="1">
            <a:blip r:embed="rId8">
              <a:alphaModFix/>
            </a:blip>
            <a:srcRect b="0" l="0" r="0" t="0"/>
            <a:stretch/>
          </p:blipFill>
          <p:spPr>
            <a:xfrm>
              <a:off x="3917954" y="3515434"/>
              <a:ext cx="396274" cy="384081"/>
            </a:xfrm>
            <a:prstGeom prst="rect">
              <a:avLst/>
            </a:prstGeom>
            <a:noFill/>
            <a:ln>
              <a:noFill/>
            </a:ln>
          </p:spPr>
        </p:pic>
      </p:grpSp>
      <p:grpSp>
        <p:nvGrpSpPr>
          <p:cNvPr id="323" name="Google Shape;323;p10"/>
          <p:cNvGrpSpPr/>
          <p:nvPr/>
        </p:nvGrpSpPr>
        <p:grpSpPr>
          <a:xfrm>
            <a:off x="2991263" y="1437158"/>
            <a:ext cx="281235" cy="271376"/>
            <a:chOff x="3685833" y="3731025"/>
            <a:chExt cx="546058" cy="556952"/>
          </a:xfrm>
        </p:grpSpPr>
        <p:sp>
          <p:nvSpPr>
            <p:cNvPr id="324" name="Google Shape;324;p10"/>
            <p:cNvSpPr/>
            <p:nvPr/>
          </p:nvSpPr>
          <p:spPr>
            <a:xfrm>
              <a:off x="3685833" y="373102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325" name="Google Shape;325;p10"/>
            <p:cNvPicPr preferRelativeResize="0"/>
            <p:nvPr/>
          </p:nvPicPr>
          <p:blipFill rotWithShape="1">
            <a:blip r:embed="rId9">
              <a:alphaModFix/>
            </a:blip>
            <a:srcRect b="0" l="0" r="0" t="0"/>
            <a:stretch/>
          </p:blipFill>
          <p:spPr>
            <a:xfrm>
              <a:off x="3788540" y="3776898"/>
              <a:ext cx="340643" cy="465206"/>
            </a:xfrm>
            <a:prstGeom prst="rect">
              <a:avLst/>
            </a:prstGeom>
            <a:noFill/>
            <a:ln>
              <a:noFill/>
            </a:ln>
          </p:spPr>
        </p:pic>
      </p:grpSp>
      <p:sp>
        <p:nvSpPr>
          <p:cNvPr id="326" name="Google Shape;326;p10"/>
          <p:cNvSpPr/>
          <p:nvPr/>
        </p:nvSpPr>
        <p:spPr>
          <a:xfrm>
            <a:off x="367554" y="1144165"/>
            <a:ext cx="854577" cy="192266"/>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Proyectos</a:t>
            </a:r>
            <a:endParaRPr b="0" i="0" sz="1000" u="none" cap="none" strike="noStrike">
              <a:solidFill>
                <a:schemeClr val="dk1"/>
              </a:solidFill>
              <a:latin typeface="Arial"/>
              <a:ea typeface="Arial"/>
              <a:cs typeface="Arial"/>
              <a:sym typeface="Arial"/>
            </a:endParaRPr>
          </a:p>
        </p:txBody>
      </p:sp>
      <p:grpSp>
        <p:nvGrpSpPr>
          <p:cNvPr id="327" name="Google Shape;327;p10"/>
          <p:cNvGrpSpPr/>
          <p:nvPr/>
        </p:nvGrpSpPr>
        <p:grpSpPr>
          <a:xfrm>
            <a:off x="1112545" y="1461125"/>
            <a:ext cx="290011" cy="251478"/>
            <a:chOff x="6025627" y="4391830"/>
            <a:chExt cx="546058" cy="556952"/>
          </a:xfrm>
        </p:grpSpPr>
        <p:sp>
          <p:nvSpPr>
            <p:cNvPr id="328" name="Google Shape;328;p10"/>
            <p:cNvSpPr/>
            <p:nvPr/>
          </p:nvSpPr>
          <p:spPr>
            <a:xfrm>
              <a:off x="6025627" y="4391830"/>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329" name="Google Shape;329;p10"/>
            <p:cNvPicPr preferRelativeResize="0"/>
            <p:nvPr/>
          </p:nvPicPr>
          <p:blipFill rotWithShape="1">
            <a:blip r:embed="rId10">
              <a:alphaModFix/>
            </a:blip>
            <a:srcRect b="0" l="0" r="0" t="0"/>
            <a:stretch/>
          </p:blipFill>
          <p:spPr>
            <a:xfrm>
              <a:off x="6135339" y="4489884"/>
              <a:ext cx="386760" cy="360843"/>
            </a:xfrm>
            <a:prstGeom prst="rect">
              <a:avLst/>
            </a:prstGeom>
            <a:noFill/>
            <a:ln>
              <a:noFill/>
            </a:ln>
          </p:spPr>
        </p:pic>
      </p:grpSp>
      <p:grpSp>
        <p:nvGrpSpPr>
          <p:cNvPr id="330" name="Google Shape;330;p10"/>
          <p:cNvGrpSpPr/>
          <p:nvPr/>
        </p:nvGrpSpPr>
        <p:grpSpPr>
          <a:xfrm>
            <a:off x="451318" y="1449693"/>
            <a:ext cx="257009" cy="254136"/>
            <a:chOff x="9323057" y="4211245"/>
            <a:chExt cx="546058" cy="556952"/>
          </a:xfrm>
        </p:grpSpPr>
        <p:sp>
          <p:nvSpPr>
            <p:cNvPr id="331" name="Google Shape;331;p10"/>
            <p:cNvSpPr/>
            <p:nvPr/>
          </p:nvSpPr>
          <p:spPr>
            <a:xfrm>
              <a:off x="9323057" y="421124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332" name="Google Shape;332;p10"/>
            <p:cNvPicPr preferRelativeResize="0"/>
            <p:nvPr/>
          </p:nvPicPr>
          <p:blipFill rotWithShape="1">
            <a:blip r:embed="rId11">
              <a:alphaModFix/>
            </a:blip>
            <a:srcRect b="0" l="0" r="0" t="0"/>
            <a:stretch/>
          </p:blipFill>
          <p:spPr>
            <a:xfrm>
              <a:off x="9385301" y="4338225"/>
              <a:ext cx="401292" cy="316325"/>
            </a:xfrm>
            <a:prstGeom prst="rect">
              <a:avLst/>
            </a:prstGeom>
            <a:noFill/>
            <a:ln>
              <a:noFill/>
            </a:ln>
          </p:spPr>
        </p:pic>
      </p:grpSp>
      <p:grpSp>
        <p:nvGrpSpPr>
          <p:cNvPr id="333" name="Google Shape;333;p10"/>
          <p:cNvGrpSpPr/>
          <p:nvPr/>
        </p:nvGrpSpPr>
        <p:grpSpPr>
          <a:xfrm>
            <a:off x="778034" y="1449693"/>
            <a:ext cx="257009" cy="254136"/>
            <a:chOff x="9138084" y="3423078"/>
            <a:chExt cx="546058" cy="556952"/>
          </a:xfrm>
        </p:grpSpPr>
        <p:sp>
          <p:nvSpPr>
            <p:cNvPr id="334" name="Google Shape;334;p10"/>
            <p:cNvSpPr/>
            <p:nvPr/>
          </p:nvSpPr>
          <p:spPr>
            <a:xfrm>
              <a:off x="9138084" y="3423078"/>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335" name="Google Shape;335;p10"/>
            <p:cNvPicPr preferRelativeResize="0"/>
            <p:nvPr/>
          </p:nvPicPr>
          <p:blipFill rotWithShape="1">
            <a:blip r:embed="rId12">
              <a:alphaModFix/>
            </a:blip>
            <a:srcRect b="0" l="0" r="0" t="0"/>
            <a:stretch/>
          </p:blipFill>
          <p:spPr>
            <a:xfrm>
              <a:off x="9259917" y="3549800"/>
              <a:ext cx="318309" cy="329235"/>
            </a:xfrm>
            <a:prstGeom prst="rect">
              <a:avLst/>
            </a:prstGeom>
            <a:noFill/>
            <a:ln>
              <a:noFill/>
            </a:ln>
          </p:spPr>
        </p:pic>
      </p:grpSp>
      <p:grpSp>
        <p:nvGrpSpPr>
          <p:cNvPr id="336" name="Google Shape;336;p10"/>
          <p:cNvGrpSpPr/>
          <p:nvPr/>
        </p:nvGrpSpPr>
        <p:grpSpPr>
          <a:xfrm>
            <a:off x="10537235" y="1449824"/>
            <a:ext cx="233316" cy="246045"/>
            <a:chOff x="4462054" y="3727444"/>
            <a:chExt cx="546058" cy="556952"/>
          </a:xfrm>
        </p:grpSpPr>
        <p:sp>
          <p:nvSpPr>
            <p:cNvPr id="337" name="Google Shape;337;p10"/>
            <p:cNvSpPr/>
            <p:nvPr/>
          </p:nvSpPr>
          <p:spPr>
            <a:xfrm>
              <a:off x="4462054" y="3727444"/>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338" name="Google Shape;338;p10"/>
            <p:cNvPicPr preferRelativeResize="0"/>
            <p:nvPr/>
          </p:nvPicPr>
          <p:blipFill rotWithShape="1">
            <a:blip r:embed="rId7">
              <a:alphaModFix/>
            </a:blip>
            <a:srcRect b="0" l="0" r="0" t="0"/>
            <a:stretch/>
          </p:blipFill>
          <p:spPr>
            <a:xfrm>
              <a:off x="4536887" y="3817461"/>
              <a:ext cx="471225" cy="384081"/>
            </a:xfrm>
            <a:prstGeom prst="rect">
              <a:avLst/>
            </a:prstGeom>
            <a:noFill/>
            <a:ln>
              <a:noFill/>
            </a:ln>
          </p:spPr>
        </p:pic>
      </p:grpSp>
      <p:grpSp>
        <p:nvGrpSpPr>
          <p:cNvPr id="339" name="Google Shape;339;p10"/>
          <p:cNvGrpSpPr/>
          <p:nvPr/>
        </p:nvGrpSpPr>
        <p:grpSpPr>
          <a:xfrm>
            <a:off x="10850945" y="1457784"/>
            <a:ext cx="231399" cy="246045"/>
            <a:chOff x="3843062" y="3428999"/>
            <a:chExt cx="546058" cy="556952"/>
          </a:xfrm>
        </p:grpSpPr>
        <p:sp>
          <p:nvSpPr>
            <p:cNvPr id="340" name="Google Shape;340;p10"/>
            <p:cNvSpPr/>
            <p:nvPr/>
          </p:nvSpPr>
          <p:spPr>
            <a:xfrm>
              <a:off x="3843062" y="3428999"/>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pic>
          <p:nvPicPr>
            <p:cNvPr id="341" name="Google Shape;341;p10"/>
            <p:cNvPicPr preferRelativeResize="0"/>
            <p:nvPr/>
          </p:nvPicPr>
          <p:blipFill rotWithShape="1">
            <a:blip r:embed="rId8">
              <a:alphaModFix/>
            </a:blip>
            <a:srcRect b="0" l="0" r="0" t="0"/>
            <a:stretch/>
          </p:blipFill>
          <p:spPr>
            <a:xfrm>
              <a:off x="3917954" y="3515434"/>
              <a:ext cx="396274" cy="384081"/>
            </a:xfrm>
            <a:prstGeom prst="rect">
              <a:avLst/>
            </a:prstGeom>
            <a:noFill/>
            <a:ln>
              <a:noFill/>
            </a:ln>
          </p:spPr>
        </p:pic>
      </p:grpSp>
      <p:grpSp>
        <p:nvGrpSpPr>
          <p:cNvPr id="342" name="Google Shape;342;p10"/>
          <p:cNvGrpSpPr/>
          <p:nvPr/>
        </p:nvGrpSpPr>
        <p:grpSpPr>
          <a:xfrm>
            <a:off x="11168919" y="1457784"/>
            <a:ext cx="233770" cy="246045"/>
            <a:chOff x="3685833" y="3731025"/>
            <a:chExt cx="546058" cy="556952"/>
          </a:xfrm>
        </p:grpSpPr>
        <p:sp>
          <p:nvSpPr>
            <p:cNvPr id="343" name="Google Shape;343;p10"/>
            <p:cNvSpPr/>
            <p:nvPr/>
          </p:nvSpPr>
          <p:spPr>
            <a:xfrm>
              <a:off x="3685833" y="373102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344" name="Google Shape;344;p10"/>
            <p:cNvPicPr preferRelativeResize="0"/>
            <p:nvPr/>
          </p:nvPicPr>
          <p:blipFill rotWithShape="1">
            <a:blip r:embed="rId9">
              <a:alphaModFix/>
            </a:blip>
            <a:srcRect b="0" l="0" r="0" t="0"/>
            <a:stretch/>
          </p:blipFill>
          <p:spPr>
            <a:xfrm>
              <a:off x="3788540" y="3776898"/>
              <a:ext cx="340643" cy="465206"/>
            </a:xfrm>
            <a:prstGeom prst="rect">
              <a:avLst/>
            </a:prstGeom>
            <a:noFill/>
            <a:ln>
              <a:noFill/>
            </a:ln>
          </p:spPr>
        </p:pic>
      </p:grpSp>
      <p:grpSp>
        <p:nvGrpSpPr>
          <p:cNvPr id="345" name="Google Shape;345;p10"/>
          <p:cNvGrpSpPr/>
          <p:nvPr/>
        </p:nvGrpSpPr>
        <p:grpSpPr>
          <a:xfrm>
            <a:off x="177246" y="102160"/>
            <a:ext cx="9881154" cy="961709"/>
            <a:chOff x="177246" y="102160"/>
            <a:chExt cx="9881154" cy="961709"/>
          </a:xfrm>
        </p:grpSpPr>
        <p:sp>
          <p:nvSpPr>
            <p:cNvPr id="346" name="Google Shape;346;p10"/>
            <p:cNvSpPr/>
            <p:nvPr/>
          </p:nvSpPr>
          <p:spPr>
            <a:xfrm>
              <a:off x="177246" y="102160"/>
              <a:ext cx="9881154" cy="961709"/>
            </a:xfrm>
            <a:prstGeom prst="roundRect">
              <a:avLst>
                <a:gd fmla="val 16667" name="adj"/>
              </a:avLst>
            </a:prstGeom>
            <a:solidFill>
              <a:schemeClr val="accent1"/>
            </a:solidFill>
            <a:ln cap="flat" cmpd="sng" w="25400">
              <a:solidFill>
                <a:srgbClr val="0848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7" name="Google Shape;347;p10"/>
            <p:cNvSpPr/>
            <p:nvPr/>
          </p:nvSpPr>
          <p:spPr>
            <a:xfrm>
              <a:off x="2564160" y="144943"/>
              <a:ext cx="800100" cy="4572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Proyectos</a:t>
              </a:r>
              <a:endParaRPr b="0" i="0" sz="1000" u="none" cap="none" strike="noStrike">
                <a:solidFill>
                  <a:schemeClr val="dk1"/>
                </a:solidFill>
                <a:latin typeface="Arial"/>
                <a:ea typeface="Arial"/>
                <a:cs typeface="Arial"/>
                <a:sym typeface="Arial"/>
              </a:endParaRPr>
            </a:p>
          </p:txBody>
        </p:sp>
        <p:sp>
          <p:nvSpPr>
            <p:cNvPr id="348" name="Google Shape;348;p10"/>
            <p:cNvSpPr/>
            <p:nvPr/>
          </p:nvSpPr>
          <p:spPr>
            <a:xfrm>
              <a:off x="3429416" y="152024"/>
              <a:ext cx="800100" cy="4572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Productos</a:t>
              </a:r>
              <a:endParaRPr b="0" i="0" sz="1000" u="none" cap="none" strike="noStrike">
                <a:solidFill>
                  <a:schemeClr val="dk1"/>
                </a:solidFill>
                <a:latin typeface="Arial"/>
                <a:ea typeface="Arial"/>
                <a:cs typeface="Arial"/>
                <a:sym typeface="Arial"/>
              </a:endParaRPr>
            </a:p>
          </p:txBody>
        </p:sp>
        <p:sp>
          <p:nvSpPr>
            <p:cNvPr id="349" name="Google Shape;349;p10"/>
            <p:cNvSpPr/>
            <p:nvPr/>
          </p:nvSpPr>
          <p:spPr>
            <a:xfrm>
              <a:off x="6711014" y="152024"/>
              <a:ext cx="800100" cy="4572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Almacén</a:t>
              </a:r>
              <a:endParaRPr b="0" i="0" sz="1000" u="none" cap="none" strike="noStrike">
                <a:solidFill>
                  <a:schemeClr val="dk1"/>
                </a:solidFill>
                <a:latin typeface="Arial"/>
                <a:ea typeface="Arial"/>
                <a:cs typeface="Arial"/>
                <a:sym typeface="Arial"/>
              </a:endParaRPr>
            </a:p>
          </p:txBody>
        </p:sp>
        <p:sp>
          <p:nvSpPr>
            <p:cNvPr id="350" name="Google Shape;350;p10"/>
            <p:cNvSpPr/>
            <p:nvPr/>
          </p:nvSpPr>
          <p:spPr>
            <a:xfrm>
              <a:off x="262259" y="157294"/>
              <a:ext cx="800100" cy="4572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Planificación</a:t>
              </a:r>
              <a:endParaRPr b="0" i="0" sz="1000" u="none" cap="none" strike="noStrike">
                <a:solidFill>
                  <a:schemeClr val="dk1"/>
                </a:solidFill>
                <a:latin typeface="Arial"/>
                <a:ea typeface="Arial"/>
                <a:cs typeface="Arial"/>
                <a:sym typeface="Arial"/>
              </a:endParaRPr>
            </a:p>
          </p:txBody>
        </p:sp>
        <p:sp>
          <p:nvSpPr>
            <p:cNvPr id="351" name="Google Shape;351;p10"/>
            <p:cNvSpPr/>
            <p:nvPr/>
          </p:nvSpPr>
          <p:spPr>
            <a:xfrm>
              <a:off x="4856290" y="142388"/>
              <a:ext cx="800100" cy="4572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Costes</a:t>
              </a:r>
              <a:endParaRPr b="0" i="0" sz="1000" u="none" cap="none" strike="noStrike">
                <a:solidFill>
                  <a:schemeClr val="dk1"/>
                </a:solidFill>
                <a:latin typeface="Arial"/>
                <a:ea typeface="Arial"/>
                <a:cs typeface="Arial"/>
                <a:sym typeface="Arial"/>
              </a:endParaRPr>
            </a:p>
          </p:txBody>
        </p:sp>
        <p:sp>
          <p:nvSpPr>
            <p:cNvPr id="352" name="Google Shape;352;p10"/>
            <p:cNvSpPr/>
            <p:nvPr/>
          </p:nvSpPr>
          <p:spPr>
            <a:xfrm>
              <a:off x="5771747" y="142388"/>
              <a:ext cx="800100" cy="4572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Oficina técnica</a:t>
              </a:r>
              <a:endParaRPr b="0" i="0" sz="1000" u="none" cap="none" strike="noStrike">
                <a:solidFill>
                  <a:schemeClr val="dk1"/>
                </a:solidFill>
                <a:latin typeface="Arial"/>
                <a:ea typeface="Arial"/>
                <a:cs typeface="Arial"/>
                <a:sym typeface="Arial"/>
              </a:endParaRPr>
            </a:p>
          </p:txBody>
        </p:sp>
        <p:sp>
          <p:nvSpPr>
            <p:cNvPr id="353" name="Google Shape;353;p10"/>
            <p:cNvSpPr/>
            <p:nvPr/>
          </p:nvSpPr>
          <p:spPr>
            <a:xfrm>
              <a:off x="7650281" y="152024"/>
              <a:ext cx="800100" cy="4572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Producción</a:t>
              </a:r>
              <a:endParaRPr b="0" i="0" sz="1000" u="none" cap="none" strike="noStrike">
                <a:solidFill>
                  <a:schemeClr val="dk1"/>
                </a:solidFill>
                <a:latin typeface="Arial"/>
                <a:ea typeface="Arial"/>
                <a:cs typeface="Arial"/>
                <a:sym typeface="Arial"/>
              </a:endParaRPr>
            </a:p>
          </p:txBody>
        </p:sp>
        <p:sp>
          <p:nvSpPr>
            <p:cNvPr id="354" name="Google Shape;354;p10"/>
            <p:cNvSpPr/>
            <p:nvPr/>
          </p:nvSpPr>
          <p:spPr>
            <a:xfrm>
              <a:off x="1154951" y="155631"/>
              <a:ext cx="800100" cy="4572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Tareas</a:t>
              </a:r>
              <a:endParaRPr b="0" i="0" sz="1000" u="none" cap="none" strike="noStrike">
                <a:solidFill>
                  <a:schemeClr val="dk1"/>
                </a:solidFill>
                <a:latin typeface="Arial"/>
                <a:ea typeface="Arial"/>
                <a:cs typeface="Arial"/>
                <a:sym typeface="Arial"/>
              </a:endParaRPr>
            </a:p>
          </p:txBody>
        </p:sp>
        <p:sp>
          <p:nvSpPr>
            <p:cNvPr id="355" name="Google Shape;355;p10"/>
            <p:cNvSpPr/>
            <p:nvPr/>
          </p:nvSpPr>
          <p:spPr>
            <a:xfrm>
              <a:off x="7933976" y="621809"/>
              <a:ext cx="877175" cy="16557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Recursos</a:t>
              </a:r>
              <a:endParaRPr b="0" i="0" sz="1000" u="none" cap="none" strike="noStrike">
                <a:solidFill>
                  <a:schemeClr val="dk1"/>
                </a:solidFill>
                <a:latin typeface="Arial"/>
                <a:ea typeface="Arial"/>
                <a:cs typeface="Arial"/>
                <a:sym typeface="Arial"/>
              </a:endParaRPr>
            </a:p>
          </p:txBody>
        </p:sp>
        <p:sp>
          <p:nvSpPr>
            <p:cNvPr id="356" name="Google Shape;356;p10"/>
            <p:cNvSpPr/>
            <p:nvPr/>
          </p:nvSpPr>
          <p:spPr>
            <a:xfrm>
              <a:off x="4880267" y="628240"/>
              <a:ext cx="752146" cy="211652"/>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Clientes</a:t>
              </a:r>
              <a:endParaRPr b="0" i="0" sz="1000" u="none" cap="none" strike="noStrike">
                <a:solidFill>
                  <a:schemeClr val="dk1"/>
                </a:solidFill>
                <a:latin typeface="Arial"/>
                <a:ea typeface="Arial"/>
                <a:cs typeface="Arial"/>
                <a:sym typeface="Arial"/>
              </a:endParaRPr>
            </a:p>
          </p:txBody>
        </p:sp>
        <p:sp>
          <p:nvSpPr>
            <p:cNvPr id="357" name="Google Shape;357;p10"/>
            <p:cNvSpPr/>
            <p:nvPr/>
          </p:nvSpPr>
          <p:spPr>
            <a:xfrm>
              <a:off x="6836707" y="627782"/>
              <a:ext cx="925818" cy="177181"/>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Proveedores</a:t>
              </a:r>
              <a:endParaRPr b="0" i="0" sz="1000" u="none" cap="none" strike="noStrike">
                <a:solidFill>
                  <a:schemeClr val="dk1"/>
                </a:solidFill>
                <a:latin typeface="Arial"/>
                <a:ea typeface="Arial"/>
                <a:cs typeface="Arial"/>
                <a:sym typeface="Arial"/>
              </a:endParaRPr>
            </a:p>
          </p:txBody>
        </p:sp>
        <p:sp>
          <p:nvSpPr>
            <p:cNvPr id="358" name="Google Shape;358;p10"/>
            <p:cNvSpPr/>
            <p:nvPr/>
          </p:nvSpPr>
          <p:spPr>
            <a:xfrm>
              <a:off x="747609" y="666752"/>
              <a:ext cx="807391" cy="326727"/>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Agenda</a:t>
              </a:r>
              <a:endParaRPr b="0" i="0" sz="1000" u="none" cap="none" strike="noStrike">
                <a:solidFill>
                  <a:schemeClr val="dk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grpSp>
        <p:nvGrpSpPr>
          <p:cNvPr id="363" name="Google Shape;363;p11"/>
          <p:cNvGrpSpPr/>
          <p:nvPr/>
        </p:nvGrpSpPr>
        <p:grpSpPr>
          <a:xfrm>
            <a:off x="10356543" y="1196403"/>
            <a:ext cx="1652935" cy="5069620"/>
            <a:chOff x="10356543" y="1196403"/>
            <a:chExt cx="1652935" cy="5069620"/>
          </a:xfrm>
        </p:grpSpPr>
        <p:sp>
          <p:nvSpPr>
            <p:cNvPr id="364" name="Google Shape;364;p11"/>
            <p:cNvSpPr/>
            <p:nvPr/>
          </p:nvSpPr>
          <p:spPr>
            <a:xfrm>
              <a:off x="10356543" y="1282213"/>
              <a:ext cx="1652935" cy="4983810"/>
            </a:xfrm>
            <a:prstGeom prst="roundRect">
              <a:avLst>
                <a:gd fmla="val 3681"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65" name="Google Shape;365;p11"/>
            <p:cNvSpPr/>
            <p:nvPr/>
          </p:nvSpPr>
          <p:spPr>
            <a:xfrm>
              <a:off x="10452577" y="1196403"/>
              <a:ext cx="1164605" cy="167952"/>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Anotaciones</a:t>
              </a:r>
              <a:endParaRPr b="0" i="0" sz="1000" u="none" cap="none" strike="noStrike">
                <a:solidFill>
                  <a:schemeClr val="dk1"/>
                </a:solidFill>
                <a:latin typeface="Arial"/>
                <a:ea typeface="Arial"/>
                <a:cs typeface="Arial"/>
                <a:sym typeface="Arial"/>
              </a:endParaRPr>
            </a:p>
          </p:txBody>
        </p:sp>
      </p:grpSp>
      <p:sp>
        <p:nvSpPr>
          <p:cNvPr id="366" name="Google Shape;366;p11"/>
          <p:cNvSpPr/>
          <p:nvPr/>
        </p:nvSpPr>
        <p:spPr>
          <a:xfrm>
            <a:off x="235892" y="1282212"/>
            <a:ext cx="1652935" cy="4983811"/>
          </a:xfrm>
          <a:prstGeom prst="roundRect">
            <a:avLst>
              <a:gd fmla="val 3681"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nvGrpSpPr>
          <p:cNvPr id="367" name="Google Shape;367;p11"/>
          <p:cNvGrpSpPr/>
          <p:nvPr/>
        </p:nvGrpSpPr>
        <p:grpSpPr>
          <a:xfrm>
            <a:off x="2057400" y="1157142"/>
            <a:ext cx="8141677" cy="5108881"/>
            <a:chOff x="2057400" y="1157142"/>
            <a:chExt cx="8141677" cy="5108881"/>
          </a:xfrm>
        </p:grpSpPr>
        <p:sp>
          <p:nvSpPr>
            <p:cNvPr id="368" name="Google Shape;368;p11"/>
            <p:cNvSpPr/>
            <p:nvPr/>
          </p:nvSpPr>
          <p:spPr>
            <a:xfrm>
              <a:off x="2057400" y="1282212"/>
              <a:ext cx="8141677" cy="4983811"/>
            </a:xfrm>
            <a:prstGeom prst="roundRect">
              <a:avLst>
                <a:gd fmla="val 1388"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69" name="Google Shape;369;p11"/>
            <p:cNvSpPr/>
            <p:nvPr/>
          </p:nvSpPr>
          <p:spPr>
            <a:xfrm>
              <a:off x="2143823" y="1406542"/>
              <a:ext cx="7914577" cy="332611"/>
            </a:xfrm>
            <a:prstGeom prst="roundRect">
              <a:avLst>
                <a:gd fmla="val 3681"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70" name="Google Shape;370;p11"/>
            <p:cNvSpPr/>
            <p:nvPr/>
          </p:nvSpPr>
          <p:spPr>
            <a:xfrm>
              <a:off x="2143823" y="1157142"/>
              <a:ext cx="1950118" cy="179289"/>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Productos</a:t>
              </a:r>
              <a:endParaRPr b="0" i="0" sz="1000" u="none" cap="none" strike="noStrike">
                <a:solidFill>
                  <a:schemeClr val="dk1"/>
                </a:solidFill>
                <a:latin typeface="Arial"/>
                <a:ea typeface="Arial"/>
                <a:cs typeface="Arial"/>
                <a:sym typeface="Arial"/>
              </a:endParaRPr>
            </a:p>
          </p:txBody>
        </p:sp>
      </p:grpSp>
      <p:grpSp>
        <p:nvGrpSpPr>
          <p:cNvPr id="371" name="Google Shape;371;p11"/>
          <p:cNvGrpSpPr/>
          <p:nvPr/>
        </p:nvGrpSpPr>
        <p:grpSpPr>
          <a:xfrm>
            <a:off x="10601794" y="6397557"/>
            <a:ext cx="320047" cy="322072"/>
            <a:chOff x="7989557" y="4215586"/>
            <a:chExt cx="546058" cy="556952"/>
          </a:xfrm>
        </p:grpSpPr>
        <p:sp>
          <p:nvSpPr>
            <p:cNvPr id="372" name="Google Shape;372;p11"/>
            <p:cNvSpPr/>
            <p:nvPr/>
          </p:nvSpPr>
          <p:spPr>
            <a:xfrm>
              <a:off x="7989557" y="4215586"/>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373" name="Google Shape;373;p11"/>
            <p:cNvPicPr preferRelativeResize="0"/>
            <p:nvPr/>
          </p:nvPicPr>
          <p:blipFill rotWithShape="1">
            <a:blip r:embed="rId3">
              <a:alphaModFix/>
            </a:blip>
            <a:srcRect b="0" l="0" r="0" t="0"/>
            <a:stretch/>
          </p:blipFill>
          <p:spPr>
            <a:xfrm>
              <a:off x="8022827" y="4297036"/>
              <a:ext cx="478167" cy="402549"/>
            </a:xfrm>
            <a:prstGeom prst="rect">
              <a:avLst/>
            </a:prstGeom>
            <a:noFill/>
            <a:ln>
              <a:noFill/>
            </a:ln>
          </p:spPr>
        </p:pic>
      </p:grpSp>
      <p:grpSp>
        <p:nvGrpSpPr>
          <p:cNvPr id="374" name="Google Shape;374;p11"/>
          <p:cNvGrpSpPr/>
          <p:nvPr/>
        </p:nvGrpSpPr>
        <p:grpSpPr>
          <a:xfrm>
            <a:off x="11003504" y="6397557"/>
            <a:ext cx="346944" cy="322072"/>
            <a:chOff x="9908044" y="3550323"/>
            <a:chExt cx="546058" cy="556952"/>
          </a:xfrm>
        </p:grpSpPr>
        <p:sp>
          <p:nvSpPr>
            <p:cNvPr id="375" name="Google Shape;375;p11"/>
            <p:cNvSpPr/>
            <p:nvPr/>
          </p:nvSpPr>
          <p:spPr>
            <a:xfrm>
              <a:off x="9908044" y="3550323"/>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376" name="Google Shape;376;p11"/>
            <p:cNvPicPr preferRelativeResize="0"/>
            <p:nvPr/>
          </p:nvPicPr>
          <p:blipFill rotWithShape="1">
            <a:blip r:embed="rId4">
              <a:alphaModFix/>
            </a:blip>
            <a:srcRect b="0" l="0" r="0" t="0"/>
            <a:stretch/>
          </p:blipFill>
          <p:spPr>
            <a:xfrm>
              <a:off x="9964035" y="3634892"/>
              <a:ext cx="434155" cy="383685"/>
            </a:xfrm>
            <a:prstGeom prst="rect">
              <a:avLst/>
            </a:prstGeom>
            <a:noFill/>
            <a:ln>
              <a:noFill/>
            </a:ln>
          </p:spPr>
        </p:pic>
      </p:grpSp>
      <p:grpSp>
        <p:nvGrpSpPr>
          <p:cNvPr id="377" name="Google Shape;377;p11"/>
          <p:cNvGrpSpPr/>
          <p:nvPr/>
        </p:nvGrpSpPr>
        <p:grpSpPr>
          <a:xfrm rot="10800000">
            <a:off x="11432110" y="6382278"/>
            <a:ext cx="320047" cy="322072"/>
            <a:chOff x="7989557" y="4215586"/>
            <a:chExt cx="546058" cy="556952"/>
          </a:xfrm>
        </p:grpSpPr>
        <p:sp>
          <p:nvSpPr>
            <p:cNvPr id="378" name="Google Shape;378;p11"/>
            <p:cNvSpPr/>
            <p:nvPr/>
          </p:nvSpPr>
          <p:spPr>
            <a:xfrm>
              <a:off x="7989557" y="4215586"/>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379" name="Google Shape;379;p11"/>
            <p:cNvPicPr preferRelativeResize="0"/>
            <p:nvPr/>
          </p:nvPicPr>
          <p:blipFill rotWithShape="1">
            <a:blip r:embed="rId3">
              <a:alphaModFix/>
            </a:blip>
            <a:srcRect b="0" l="0" r="0" t="0"/>
            <a:stretch/>
          </p:blipFill>
          <p:spPr>
            <a:xfrm>
              <a:off x="8022827" y="4297036"/>
              <a:ext cx="478167" cy="402549"/>
            </a:xfrm>
            <a:prstGeom prst="rect">
              <a:avLst/>
            </a:prstGeom>
            <a:noFill/>
            <a:ln>
              <a:noFill/>
            </a:ln>
          </p:spPr>
        </p:pic>
      </p:grpSp>
      <p:grpSp>
        <p:nvGrpSpPr>
          <p:cNvPr id="380" name="Google Shape;380;p11"/>
          <p:cNvGrpSpPr/>
          <p:nvPr/>
        </p:nvGrpSpPr>
        <p:grpSpPr>
          <a:xfrm>
            <a:off x="10966645" y="102160"/>
            <a:ext cx="348279" cy="350434"/>
            <a:chOff x="4699510" y="4434141"/>
            <a:chExt cx="546058" cy="556952"/>
          </a:xfrm>
        </p:grpSpPr>
        <p:sp>
          <p:nvSpPr>
            <p:cNvPr id="381" name="Google Shape;381;p11"/>
            <p:cNvSpPr/>
            <p:nvPr/>
          </p:nvSpPr>
          <p:spPr>
            <a:xfrm>
              <a:off x="4699510" y="4434141"/>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382" name="Google Shape;382;p11"/>
            <p:cNvPicPr preferRelativeResize="0"/>
            <p:nvPr/>
          </p:nvPicPr>
          <p:blipFill rotWithShape="1">
            <a:blip r:embed="rId5">
              <a:alphaModFix/>
            </a:blip>
            <a:srcRect b="0" l="0" r="0" t="0"/>
            <a:stretch/>
          </p:blipFill>
          <p:spPr>
            <a:xfrm>
              <a:off x="4753948" y="4498076"/>
              <a:ext cx="443847" cy="435029"/>
            </a:xfrm>
            <a:prstGeom prst="rect">
              <a:avLst/>
            </a:prstGeom>
            <a:noFill/>
            <a:ln>
              <a:noFill/>
            </a:ln>
          </p:spPr>
        </p:pic>
      </p:grpSp>
      <p:grpSp>
        <p:nvGrpSpPr>
          <p:cNvPr id="383" name="Google Shape;383;p11"/>
          <p:cNvGrpSpPr/>
          <p:nvPr/>
        </p:nvGrpSpPr>
        <p:grpSpPr>
          <a:xfrm>
            <a:off x="10452576" y="102160"/>
            <a:ext cx="415555" cy="346979"/>
            <a:chOff x="8957493" y="5005787"/>
            <a:chExt cx="546058" cy="556952"/>
          </a:xfrm>
        </p:grpSpPr>
        <p:sp>
          <p:nvSpPr>
            <p:cNvPr id="384" name="Google Shape;384;p11"/>
            <p:cNvSpPr/>
            <p:nvPr/>
          </p:nvSpPr>
          <p:spPr>
            <a:xfrm>
              <a:off x="8957493" y="5005787"/>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385" name="Google Shape;385;p11"/>
            <p:cNvPicPr preferRelativeResize="0"/>
            <p:nvPr/>
          </p:nvPicPr>
          <p:blipFill rotWithShape="1">
            <a:blip r:embed="rId6">
              <a:alphaModFix/>
            </a:blip>
            <a:srcRect b="0" l="0" r="0" t="0"/>
            <a:stretch/>
          </p:blipFill>
          <p:spPr>
            <a:xfrm>
              <a:off x="9088456" y="5073854"/>
              <a:ext cx="282781" cy="420817"/>
            </a:xfrm>
            <a:prstGeom prst="rect">
              <a:avLst/>
            </a:prstGeom>
            <a:noFill/>
            <a:ln>
              <a:noFill/>
            </a:ln>
          </p:spPr>
        </p:pic>
      </p:grpSp>
      <p:sp>
        <p:nvSpPr>
          <p:cNvPr id="386" name="Google Shape;386;p11"/>
          <p:cNvSpPr/>
          <p:nvPr/>
        </p:nvSpPr>
        <p:spPr>
          <a:xfrm>
            <a:off x="367554" y="1406542"/>
            <a:ext cx="1418780" cy="332611"/>
          </a:xfrm>
          <a:prstGeom prst="roundRect">
            <a:avLst>
              <a:gd fmla="val 3681"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87" name="Google Shape;387;p11"/>
          <p:cNvSpPr/>
          <p:nvPr/>
        </p:nvSpPr>
        <p:spPr>
          <a:xfrm>
            <a:off x="10452577" y="1406542"/>
            <a:ext cx="1418780" cy="332611"/>
          </a:xfrm>
          <a:prstGeom prst="roundRect">
            <a:avLst>
              <a:gd fmla="val 3681"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88" name="Google Shape;388;p11"/>
          <p:cNvSpPr/>
          <p:nvPr/>
        </p:nvSpPr>
        <p:spPr>
          <a:xfrm>
            <a:off x="177246" y="6404070"/>
            <a:ext cx="1377755" cy="332611"/>
          </a:xfrm>
          <a:prstGeom prst="roundRect">
            <a:avLst>
              <a:gd fmla="val 3681"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accent1"/>
                </a:solidFill>
                <a:latin typeface="Arial"/>
                <a:ea typeface="Arial"/>
                <a:cs typeface="Arial"/>
                <a:sym typeface="Arial"/>
              </a:rPr>
              <a:t>Nombre usuario</a:t>
            </a:r>
            <a:endParaRPr b="0" i="0" sz="1000" u="none" cap="none" strike="noStrike">
              <a:solidFill>
                <a:schemeClr val="accent1"/>
              </a:solidFill>
              <a:latin typeface="Arial"/>
              <a:ea typeface="Arial"/>
              <a:cs typeface="Arial"/>
              <a:sym typeface="Arial"/>
            </a:endParaRPr>
          </a:p>
        </p:txBody>
      </p:sp>
      <p:sp>
        <p:nvSpPr>
          <p:cNvPr id="389" name="Google Shape;389;p11"/>
          <p:cNvSpPr/>
          <p:nvPr/>
        </p:nvSpPr>
        <p:spPr>
          <a:xfrm>
            <a:off x="1723060" y="6391093"/>
            <a:ext cx="2499316" cy="332611"/>
          </a:xfrm>
          <a:prstGeom prst="roundRect">
            <a:avLst>
              <a:gd fmla="val 3681"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14:20   14 Septiembre 2021</a:t>
            </a:r>
            <a:endParaRPr b="0" i="0" sz="1400" u="none" cap="none" strike="noStrike">
              <a:solidFill>
                <a:schemeClr val="dk1"/>
              </a:solidFill>
              <a:latin typeface="Arial"/>
              <a:ea typeface="Arial"/>
              <a:cs typeface="Arial"/>
              <a:sym typeface="Arial"/>
            </a:endParaRPr>
          </a:p>
        </p:txBody>
      </p:sp>
      <p:sp>
        <p:nvSpPr>
          <p:cNvPr id="390" name="Google Shape;390;p11"/>
          <p:cNvSpPr/>
          <p:nvPr/>
        </p:nvSpPr>
        <p:spPr>
          <a:xfrm>
            <a:off x="4342684" y="6397557"/>
            <a:ext cx="5509528" cy="332611"/>
          </a:xfrm>
          <a:prstGeom prst="roundRect">
            <a:avLst>
              <a:gd fmla="val 3681"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Diseño  PRO4478_Bancada mesa (Fichaje actual. Doble click en esta ventana: menú fichaje)</a:t>
            </a:r>
            <a:endParaRPr b="0" i="0" sz="1000" u="none" cap="none" strike="noStrike">
              <a:solidFill>
                <a:schemeClr val="dk1"/>
              </a:solidFill>
              <a:latin typeface="Arial"/>
              <a:ea typeface="Arial"/>
              <a:cs typeface="Arial"/>
              <a:sym typeface="Arial"/>
            </a:endParaRPr>
          </a:p>
        </p:txBody>
      </p:sp>
      <p:grpSp>
        <p:nvGrpSpPr>
          <p:cNvPr id="391" name="Google Shape;391;p11"/>
          <p:cNvGrpSpPr/>
          <p:nvPr/>
        </p:nvGrpSpPr>
        <p:grpSpPr>
          <a:xfrm>
            <a:off x="2242441" y="1428113"/>
            <a:ext cx="280689" cy="271376"/>
            <a:chOff x="4462054" y="3727444"/>
            <a:chExt cx="546058" cy="556952"/>
          </a:xfrm>
        </p:grpSpPr>
        <p:sp>
          <p:nvSpPr>
            <p:cNvPr id="392" name="Google Shape;392;p11"/>
            <p:cNvSpPr/>
            <p:nvPr/>
          </p:nvSpPr>
          <p:spPr>
            <a:xfrm>
              <a:off x="4462054" y="3727444"/>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393" name="Google Shape;393;p11"/>
            <p:cNvPicPr preferRelativeResize="0"/>
            <p:nvPr/>
          </p:nvPicPr>
          <p:blipFill rotWithShape="1">
            <a:blip r:embed="rId7">
              <a:alphaModFix/>
            </a:blip>
            <a:srcRect b="0" l="0" r="0" t="0"/>
            <a:stretch/>
          </p:blipFill>
          <p:spPr>
            <a:xfrm>
              <a:off x="4536887" y="3817461"/>
              <a:ext cx="471225" cy="384081"/>
            </a:xfrm>
            <a:prstGeom prst="rect">
              <a:avLst/>
            </a:prstGeom>
            <a:noFill/>
            <a:ln>
              <a:noFill/>
            </a:ln>
          </p:spPr>
        </p:pic>
      </p:grpSp>
      <p:grpSp>
        <p:nvGrpSpPr>
          <p:cNvPr id="394" name="Google Shape;394;p11"/>
          <p:cNvGrpSpPr/>
          <p:nvPr/>
        </p:nvGrpSpPr>
        <p:grpSpPr>
          <a:xfrm>
            <a:off x="2619164" y="1440851"/>
            <a:ext cx="278383" cy="271376"/>
            <a:chOff x="3843062" y="3428999"/>
            <a:chExt cx="546058" cy="556952"/>
          </a:xfrm>
        </p:grpSpPr>
        <p:sp>
          <p:nvSpPr>
            <p:cNvPr id="395" name="Google Shape;395;p11"/>
            <p:cNvSpPr/>
            <p:nvPr/>
          </p:nvSpPr>
          <p:spPr>
            <a:xfrm>
              <a:off x="3843062" y="3428999"/>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pic>
          <p:nvPicPr>
            <p:cNvPr id="396" name="Google Shape;396;p11"/>
            <p:cNvPicPr preferRelativeResize="0"/>
            <p:nvPr/>
          </p:nvPicPr>
          <p:blipFill rotWithShape="1">
            <a:blip r:embed="rId8">
              <a:alphaModFix/>
            </a:blip>
            <a:srcRect b="0" l="0" r="0" t="0"/>
            <a:stretch/>
          </p:blipFill>
          <p:spPr>
            <a:xfrm>
              <a:off x="3917954" y="3515434"/>
              <a:ext cx="396274" cy="384081"/>
            </a:xfrm>
            <a:prstGeom prst="rect">
              <a:avLst/>
            </a:prstGeom>
            <a:noFill/>
            <a:ln>
              <a:noFill/>
            </a:ln>
          </p:spPr>
        </p:pic>
      </p:grpSp>
      <p:grpSp>
        <p:nvGrpSpPr>
          <p:cNvPr id="397" name="Google Shape;397;p11"/>
          <p:cNvGrpSpPr/>
          <p:nvPr/>
        </p:nvGrpSpPr>
        <p:grpSpPr>
          <a:xfrm>
            <a:off x="2991263" y="1437158"/>
            <a:ext cx="281235" cy="271376"/>
            <a:chOff x="3685833" y="3731025"/>
            <a:chExt cx="546058" cy="556952"/>
          </a:xfrm>
        </p:grpSpPr>
        <p:sp>
          <p:nvSpPr>
            <p:cNvPr id="398" name="Google Shape;398;p11"/>
            <p:cNvSpPr/>
            <p:nvPr/>
          </p:nvSpPr>
          <p:spPr>
            <a:xfrm>
              <a:off x="3685833" y="373102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399" name="Google Shape;399;p11"/>
            <p:cNvPicPr preferRelativeResize="0"/>
            <p:nvPr/>
          </p:nvPicPr>
          <p:blipFill rotWithShape="1">
            <a:blip r:embed="rId9">
              <a:alphaModFix/>
            </a:blip>
            <a:srcRect b="0" l="0" r="0" t="0"/>
            <a:stretch/>
          </p:blipFill>
          <p:spPr>
            <a:xfrm>
              <a:off x="3788540" y="3776898"/>
              <a:ext cx="340643" cy="465206"/>
            </a:xfrm>
            <a:prstGeom prst="rect">
              <a:avLst/>
            </a:prstGeom>
            <a:noFill/>
            <a:ln>
              <a:noFill/>
            </a:ln>
          </p:spPr>
        </p:pic>
      </p:grpSp>
      <p:sp>
        <p:nvSpPr>
          <p:cNvPr id="400" name="Google Shape;400;p11"/>
          <p:cNvSpPr/>
          <p:nvPr/>
        </p:nvSpPr>
        <p:spPr>
          <a:xfrm>
            <a:off x="367554" y="1144165"/>
            <a:ext cx="854577" cy="192266"/>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Proyectos</a:t>
            </a:r>
            <a:endParaRPr b="0" i="0" sz="1000" u="none" cap="none" strike="noStrike">
              <a:solidFill>
                <a:schemeClr val="dk1"/>
              </a:solidFill>
              <a:latin typeface="Arial"/>
              <a:ea typeface="Arial"/>
              <a:cs typeface="Arial"/>
              <a:sym typeface="Arial"/>
            </a:endParaRPr>
          </a:p>
        </p:txBody>
      </p:sp>
      <p:grpSp>
        <p:nvGrpSpPr>
          <p:cNvPr id="401" name="Google Shape;401;p11"/>
          <p:cNvGrpSpPr/>
          <p:nvPr/>
        </p:nvGrpSpPr>
        <p:grpSpPr>
          <a:xfrm>
            <a:off x="1112545" y="1461125"/>
            <a:ext cx="290011" cy="251478"/>
            <a:chOff x="6025627" y="4391830"/>
            <a:chExt cx="546058" cy="556952"/>
          </a:xfrm>
        </p:grpSpPr>
        <p:sp>
          <p:nvSpPr>
            <p:cNvPr id="402" name="Google Shape;402;p11"/>
            <p:cNvSpPr/>
            <p:nvPr/>
          </p:nvSpPr>
          <p:spPr>
            <a:xfrm>
              <a:off x="6025627" y="4391830"/>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403" name="Google Shape;403;p11"/>
            <p:cNvPicPr preferRelativeResize="0"/>
            <p:nvPr/>
          </p:nvPicPr>
          <p:blipFill rotWithShape="1">
            <a:blip r:embed="rId10">
              <a:alphaModFix/>
            </a:blip>
            <a:srcRect b="0" l="0" r="0" t="0"/>
            <a:stretch/>
          </p:blipFill>
          <p:spPr>
            <a:xfrm>
              <a:off x="6135339" y="4489884"/>
              <a:ext cx="386760" cy="360843"/>
            </a:xfrm>
            <a:prstGeom prst="rect">
              <a:avLst/>
            </a:prstGeom>
            <a:noFill/>
            <a:ln>
              <a:noFill/>
            </a:ln>
          </p:spPr>
        </p:pic>
      </p:grpSp>
      <p:grpSp>
        <p:nvGrpSpPr>
          <p:cNvPr id="404" name="Google Shape;404;p11"/>
          <p:cNvGrpSpPr/>
          <p:nvPr/>
        </p:nvGrpSpPr>
        <p:grpSpPr>
          <a:xfrm>
            <a:off x="451318" y="1449693"/>
            <a:ext cx="257009" cy="254136"/>
            <a:chOff x="9323057" y="4211245"/>
            <a:chExt cx="546058" cy="556952"/>
          </a:xfrm>
        </p:grpSpPr>
        <p:sp>
          <p:nvSpPr>
            <p:cNvPr id="405" name="Google Shape;405;p11"/>
            <p:cNvSpPr/>
            <p:nvPr/>
          </p:nvSpPr>
          <p:spPr>
            <a:xfrm>
              <a:off x="9323057" y="421124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406" name="Google Shape;406;p11"/>
            <p:cNvPicPr preferRelativeResize="0"/>
            <p:nvPr/>
          </p:nvPicPr>
          <p:blipFill rotWithShape="1">
            <a:blip r:embed="rId11">
              <a:alphaModFix/>
            </a:blip>
            <a:srcRect b="0" l="0" r="0" t="0"/>
            <a:stretch/>
          </p:blipFill>
          <p:spPr>
            <a:xfrm>
              <a:off x="9385301" y="4338225"/>
              <a:ext cx="401292" cy="316325"/>
            </a:xfrm>
            <a:prstGeom prst="rect">
              <a:avLst/>
            </a:prstGeom>
            <a:noFill/>
            <a:ln>
              <a:noFill/>
            </a:ln>
          </p:spPr>
        </p:pic>
      </p:grpSp>
      <p:grpSp>
        <p:nvGrpSpPr>
          <p:cNvPr id="407" name="Google Shape;407;p11"/>
          <p:cNvGrpSpPr/>
          <p:nvPr/>
        </p:nvGrpSpPr>
        <p:grpSpPr>
          <a:xfrm>
            <a:off x="778034" y="1449693"/>
            <a:ext cx="257009" cy="254136"/>
            <a:chOff x="9138084" y="3423078"/>
            <a:chExt cx="546058" cy="556952"/>
          </a:xfrm>
        </p:grpSpPr>
        <p:sp>
          <p:nvSpPr>
            <p:cNvPr id="408" name="Google Shape;408;p11"/>
            <p:cNvSpPr/>
            <p:nvPr/>
          </p:nvSpPr>
          <p:spPr>
            <a:xfrm>
              <a:off x="9138084" y="3423078"/>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409" name="Google Shape;409;p11"/>
            <p:cNvPicPr preferRelativeResize="0"/>
            <p:nvPr/>
          </p:nvPicPr>
          <p:blipFill rotWithShape="1">
            <a:blip r:embed="rId12">
              <a:alphaModFix/>
            </a:blip>
            <a:srcRect b="0" l="0" r="0" t="0"/>
            <a:stretch/>
          </p:blipFill>
          <p:spPr>
            <a:xfrm>
              <a:off x="9259917" y="3549800"/>
              <a:ext cx="318309" cy="329235"/>
            </a:xfrm>
            <a:prstGeom prst="rect">
              <a:avLst/>
            </a:prstGeom>
            <a:noFill/>
            <a:ln>
              <a:noFill/>
            </a:ln>
          </p:spPr>
        </p:pic>
      </p:grpSp>
      <p:grpSp>
        <p:nvGrpSpPr>
          <p:cNvPr id="410" name="Google Shape;410;p11"/>
          <p:cNvGrpSpPr/>
          <p:nvPr/>
        </p:nvGrpSpPr>
        <p:grpSpPr>
          <a:xfrm>
            <a:off x="10537235" y="1449824"/>
            <a:ext cx="233316" cy="246045"/>
            <a:chOff x="4462054" y="3727444"/>
            <a:chExt cx="546058" cy="556952"/>
          </a:xfrm>
        </p:grpSpPr>
        <p:sp>
          <p:nvSpPr>
            <p:cNvPr id="411" name="Google Shape;411;p11"/>
            <p:cNvSpPr/>
            <p:nvPr/>
          </p:nvSpPr>
          <p:spPr>
            <a:xfrm>
              <a:off x="4462054" y="3727444"/>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412" name="Google Shape;412;p11"/>
            <p:cNvPicPr preferRelativeResize="0"/>
            <p:nvPr/>
          </p:nvPicPr>
          <p:blipFill rotWithShape="1">
            <a:blip r:embed="rId7">
              <a:alphaModFix/>
            </a:blip>
            <a:srcRect b="0" l="0" r="0" t="0"/>
            <a:stretch/>
          </p:blipFill>
          <p:spPr>
            <a:xfrm>
              <a:off x="4536887" y="3817461"/>
              <a:ext cx="471225" cy="384081"/>
            </a:xfrm>
            <a:prstGeom prst="rect">
              <a:avLst/>
            </a:prstGeom>
            <a:noFill/>
            <a:ln>
              <a:noFill/>
            </a:ln>
          </p:spPr>
        </p:pic>
      </p:grpSp>
      <p:grpSp>
        <p:nvGrpSpPr>
          <p:cNvPr id="413" name="Google Shape;413;p11"/>
          <p:cNvGrpSpPr/>
          <p:nvPr/>
        </p:nvGrpSpPr>
        <p:grpSpPr>
          <a:xfrm>
            <a:off x="10850945" y="1457784"/>
            <a:ext cx="231399" cy="246045"/>
            <a:chOff x="3843062" y="3428999"/>
            <a:chExt cx="546058" cy="556952"/>
          </a:xfrm>
        </p:grpSpPr>
        <p:sp>
          <p:nvSpPr>
            <p:cNvPr id="414" name="Google Shape;414;p11"/>
            <p:cNvSpPr/>
            <p:nvPr/>
          </p:nvSpPr>
          <p:spPr>
            <a:xfrm>
              <a:off x="3843062" y="3428999"/>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pic>
          <p:nvPicPr>
            <p:cNvPr id="415" name="Google Shape;415;p11"/>
            <p:cNvPicPr preferRelativeResize="0"/>
            <p:nvPr/>
          </p:nvPicPr>
          <p:blipFill rotWithShape="1">
            <a:blip r:embed="rId8">
              <a:alphaModFix/>
            </a:blip>
            <a:srcRect b="0" l="0" r="0" t="0"/>
            <a:stretch/>
          </p:blipFill>
          <p:spPr>
            <a:xfrm>
              <a:off x="3917954" y="3515434"/>
              <a:ext cx="396274" cy="384081"/>
            </a:xfrm>
            <a:prstGeom prst="rect">
              <a:avLst/>
            </a:prstGeom>
            <a:noFill/>
            <a:ln>
              <a:noFill/>
            </a:ln>
          </p:spPr>
        </p:pic>
      </p:grpSp>
      <p:grpSp>
        <p:nvGrpSpPr>
          <p:cNvPr id="416" name="Google Shape;416;p11"/>
          <p:cNvGrpSpPr/>
          <p:nvPr/>
        </p:nvGrpSpPr>
        <p:grpSpPr>
          <a:xfrm>
            <a:off x="11168919" y="1457784"/>
            <a:ext cx="233770" cy="246045"/>
            <a:chOff x="3685833" y="3731025"/>
            <a:chExt cx="546058" cy="556952"/>
          </a:xfrm>
        </p:grpSpPr>
        <p:sp>
          <p:nvSpPr>
            <p:cNvPr id="417" name="Google Shape;417;p11"/>
            <p:cNvSpPr/>
            <p:nvPr/>
          </p:nvSpPr>
          <p:spPr>
            <a:xfrm>
              <a:off x="3685833" y="373102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418" name="Google Shape;418;p11"/>
            <p:cNvPicPr preferRelativeResize="0"/>
            <p:nvPr/>
          </p:nvPicPr>
          <p:blipFill rotWithShape="1">
            <a:blip r:embed="rId9">
              <a:alphaModFix/>
            </a:blip>
            <a:srcRect b="0" l="0" r="0" t="0"/>
            <a:stretch/>
          </p:blipFill>
          <p:spPr>
            <a:xfrm>
              <a:off x="3788540" y="3776898"/>
              <a:ext cx="340643" cy="465206"/>
            </a:xfrm>
            <a:prstGeom prst="rect">
              <a:avLst/>
            </a:prstGeom>
            <a:noFill/>
            <a:ln>
              <a:noFill/>
            </a:ln>
          </p:spPr>
        </p:pic>
      </p:grpSp>
      <p:grpSp>
        <p:nvGrpSpPr>
          <p:cNvPr id="419" name="Google Shape;419;p11"/>
          <p:cNvGrpSpPr/>
          <p:nvPr/>
        </p:nvGrpSpPr>
        <p:grpSpPr>
          <a:xfrm>
            <a:off x="177246" y="102160"/>
            <a:ext cx="9881154" cy="961709"/>
            <a:chOff x="177246" y="102160"/>
            <a:chExt cx="9881154" cy="961709"/>
          </a:xfrm>
        </p:grpSpPr>
        <p:sp>
          <p:nvSpPr>
            <p:cNvPr id="420" name="Google Shape;420;p11"/>
            <p:cNvSpPr/>
            <p:nvPr/>
          </p:nvSpPr>
          <p:spPr>
            <a:xfrm>
              <a:off x="177246" y="102160"/>
              <a:ext cx="9881154" cy="961709"/>
            </a:xfrm>
            <a:prstGeom prst="roundRect">
              <a:avLst>
                <a:gd fmla="val 16667" name="adj"/>
              </a:avLst>
            </a:prstGeom>
            <a:solidFill>
              <a:schemeClr val="accent1"/>
            </a:solidFill>
            <a:ln cap="flat" cmpd="sng" w="25400">
              <a:solidFill>
                <a:srgbClr val="0848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21" name="Google Shape;421;p11"/>
            <p:cNvSpPr/>
            <p:nvPr/>
          </p:nvSpPr>
          <p:spPr>
            <a:xfrm>
              <a:off x="2564160" y="144943"/>
              <a:ext cx="800100" cy="4572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Proyectos</a:t>
              </a:r>
              <a:endParaRPr b="0" i="0" sz="1000" u="none" cap="none" strike="noStrike">
                <a:solidFill>
                  <a:schemeClr val="dk1"/>
                </a:solidFill>
                <a:latin typeface="Arial"/>
                <a:ea typeface="Arial"/>
                <a:cs typeface="Arial"/>
                <a:sym typeface="Arial"/>
              </a:endParaRPr>
            </a:p>
          </p:txBody>
        </p:sp>
        <p:sp>
          <p:nvSpPr>
            <p:cNvPr id="422" name="Google Shape;422;p11"/>
            <p:cNvSpPr/>
            <p:nvPr/>
          </p:nvSpPr>
          <p:spPr>
            <a:xfrm>
              <a:off x="3429416" y="152024"/>
              <a:ext cx="800100" cy="4572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Productos</a:t>
              </a:r>
              <a:endParaRPr b="0" i="0" sz="1000" u="none" cap="none" strike="noStrike">
                <a:solidFill>
                  <a:schemeClr val="dk1"/>
                </a:solidFill>
                <a:latin typeface="Arial"/>
                <a:ea typeface="Arial"/>
                <a:cs typeface="Arial"/>
                <a:sym typeface="Arial"/>
              </a:endParaRPr>
            </a:p>
          </p:txBody>
        </p:sp>
        <p:sp>
          <p:nvSpPr>
            <p:cNvPr id="423" name="Google Shape;423;p11"/>
            <p:cNvSpPr/>
            <p:nvPr/>
          </p:nvSpPr>
          <p:spPr>
            <a:xfrm>
              <a:off x="6711014" y="152024"/>
              <a:ext cx="800100" cy="4572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Almacén</a:t>
              </a:r>
              <a:endParaRPr b="0" i="0" sz="1000" u="none" cap="none" strike="noStrike">
                <a:solidFill>
                  <a:schemeClr val="dk1"/>
                </a:solidFill>
                <a:latin typeface="Arial"/>
                <a:ea typeface="Arial"/>
                <a:cs typeface="Arial"/>
                <a:sym typeface="Arial"/>
              </a:endParaRPr>
            </a:p>
          </p:txBody>
        </p:sp>
        <p:sp>
          <p:nvSpPr>
            <p:cNvPr id="424" name="Google Shape;424;p11"/>
            <p:cNvSpPr/>
            <p:nvPr/>
          </p:nvSpPr>
          <p:spPr>
            <a:xfrm>
              <a:off x="262259" y="157294"/>
              <a:ext cx="800100" cy="4572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Planificación</a:t>
              </a:r>
              <a:endParaRPr b="0" i="0" sz="1000" u="none" cap="none" strike="noStrike">
                <a:solidFill>
                  <a:schemeClr val="dk1"/>
                </a:solidFill>
                <a:latin typeface="Arial"/>
                <a:ea typeface="Arial"/>
                <a:cs typeface="Arial"/>
                <a:sym typeface="Arial"/>
              </a:endParaRPr>
            </a:p>
          </p:txBody>
        </p:sp>
        <p:sp>
          <p:nvSpPr>
            <p:cNvPr id="425" name="Google Shape;425;p11"/>
            <p:cNvSpPr/>
            <p:nvPr/>
          </p:nvSpPr>
          <p:spPr>
            <a:xfrm>
              <a:off x="4856290" y="142388"/>
              <a:ext cx="800100" cy="4572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Costes</a:t>
              </a:r>
              <a:endParaRPr b="0" i="0" sz="1000" u="none" cap="none" strike="noStrike">
                <a:solidFill>
                  <a:schemeClr val="dk1"/>
                </a:solidFill>
                <a:latin typeface="Arial"/>
                <a:ea typeface="Arial"/>
                <a:cs typeface="Arial"/>
                <a:sym typeface="Arial"/>
              </a:endParaRPr>
            </a:p>
          </p:txBody>
        </p:sp>
        <p:sp>
          <p:nvSpPr>
            <p:cNvPr id="426" name="Google Shape;426;p11"/>
            <p:cNvSpPr/>
            <p:nvPr/>
          </p:nvSpPr>
          <p:spPr>
            <a:xfrm>
              <a:off x="5771747" y="142388"/>
              <a:ext cx="800100" cy="4572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Oficina técnica</a:t>
              </a:r>
              <a:endParaRPr b="0" i="0" sz="1000" u="none" cap="none" strike="noStrike">
                <a:solidFill>
                  <a:schemeClr val="dk1"/>
                </a:solidFill>
                <a:latin typeface="Arial"/>
                <a:ea typeface="Arial"/>
                <a:cs typeface="Arial"/>
                <a:sym typeface="Arial"/>
              </a:endParaRPr>
            </a:p>
          </p:txBody>
        </p:sp>
        <p:sp>
          <p:nvSpPr>
            <p:cNvPr id="427" name="Google Shape;427;p11"/>
            <p:cNvSpPr/>
            <p:nvPr/>
          </p:nvSpPr>
          <p:spPr>
            <a:xfrm>
              <a:off x="7650281" y="152024"/>
              <a:ext cx="800100" cy="4572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Producción</a:t>
              </a:r>
              <a:endParaRPr b="0" i="0" sz="1000" u="none" cap="none" strike="noStrike">
                <a:solidFill>
                  <a:schemeClr val="dk1"/>
                </a:solidFill>
                <a:latin typeface="Arial"/>
                <a:ea typeface="Arial"/>
                <a:cs typeface="Arial"/>
                <a:sym typeface="Arial"/>
              </a:endParaRPr>
            </a:p>
          </p:txBody>
        </p:sp>
        <p:sp>
          <p:nvSpPr>
            <p:cNvPr id="428" name="Google Shape;428;p11"/>
            <p:cNvSpPr/>
            <p:nvPr/>
          </p:nvSpPr>
          <p:spPr>
            <a:xfrm>
              <a:off x="1154951" y="155631"/>
              <a:ext cx="800100" cy="4572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Tareas</a:t>
              </a:r>
              <a:endParaRPr b="0" i="0" sz="1000" u="none" cap="none" strike="noStrike">
                <a:solidFill>
                  <a:schemeClr val="dk1"/>
                </a:solidFill>
                <a:latin typeface="Arial"/>
                <a:ea typeface="Arial"/>
                <a:cs typeface="Arial"/>
                <a:sym typeface="Arial"/>
              </a:endParaRPr>
            </a:p>
          </p:txBody>
        </p:sp>
        <p:sp>
          <p:nvSpPr>
            <p:cNvPr id="429" name="Google Shape;429;p11"/>
            <p:cNvSpPr/>
            <p:nvPr/>
          </p:nvSpPr>
          <p:spPr>
            <a:xfrm>
              <a:off x="7933976" y="621809"/>
              <a:ext cx="877175" cy="16557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Recursos</a:t>
              </a:r>
              <a:endParaRPr b="0" i="0" sz="1000" u="none" cap="none" strike="noStrike">
                <a:solidFill>
                  <a:schemeClr val="dk1"/>
                </a:solidFill>
                <a:latin typeface="Arial"/>
                <a:ea typeface="Arial"/>
                <a:cs typeface="Arial"/>
                <a:sym typeface="Arial"/>
              </a:endParaRPr>
            </a:p>
          </p:txBody>
        </p:sp>
        <p:sp>
          <p:nvSpPr>
            <p:cNvPr id="430" name="Google Shape;430;p11"/>
            <p:cNvSpPr/>
            <p:nvPr/>
          </p:nvSpPr>
          <p:spPr>
            <a:xfrm>
              <a:off x="4880267" y="628240"/>
              <a:ext cx="752146" cy="211652"/>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Clientes</a:t>
              </a:r>
              <a:endParaRPr b="0" i="0" sz="1000" u="none" cap="none" strike="noStrike">
                <a:solidFill>
                  <a:schemeClr val="dk1"/>
                </a:solidFill>
                <a:latin typeface="Arial"/>
                <a:ea typeface="Arial"/>
                <a:cs typeface="Arial"/>
                <a:sym typeface="Arial"/>
              </a:endParaRPr>
            </a:p>
          </p:txBody>
        </p:sp>
        <p:sp>
          <p:nvSpPr>
            <p:cNvPr id="431" name="Google Shape;431;p11"/>
            <p:cNvSpPr/>
            <p:nvPr/>
          </p:nvSpPr>
          <p:spPr>
            <a:xfrm>
              <a:off x="6836707" y="627782"/>
              <a:ext cx="925818" cy="177181"/>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Proveedores</a:t>
              </a:r>
              <a:endParaRPr b="0" i="0" sz="1000" u="none" cap="none" strike="noStrike">
                <a:solidFill>
                  <a:schemeClr val="dk1"/>
                </a:solidFill>
                <a:latin typeface="Arial"/>
                <a:ea typeface="Arial"/>
                <a:cs typeface="Arial"/>
                <a:sym typeface="Arial"/>
              </a:endParaRPr>
            </a:p>
          </p:txBody>
        </p:sp>
        <p:sp>
          <p:nvSpPr>
            <p:cNvPr id="432" name="Google Shape;432;p11"/>
            <p:cNvSpPr/>
            <p:nvPr/>
          </p:nvSpPr>
          <p:spPr>
            <a:xfrm>
              <a:off x="747609" y="666752"/>
              <a:ext cx="807391" cy="326727"/>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Agenda</a:t>
              </a:r>
              <a:endParaRPr b="0" i="0" sz="1000" u="none" cap="none" strike="noStrike">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grpSp>
        <p:nvGrpSpPr>
          <p:cNvPr id="437" name="Google Shape;437;p1"/>
          <p:cNvGrpSpPr/>
          <p:nvPr/>
        </p:nvGrpSpPr>
        <p:grpSpPr>
          <a:xfrm>
            <a:off x="2407962" y="3170492"/>
            <a:ext cx="546058" cy="556952"/>
            <a:chOff x="3843062" y="3428999"/>
            <a:chExt cx="546058" cy="556952"/>
          </a:xfrm>
        </p:grpSpPr>
        <p:sp>
          <p:nvSpPr>
            <p:cNvPr id="438" name="Google Shape;438;p1"/>
            <p:cNvSpPr/>
            <p:nvPr/>
          </p:nvSpPr>
          <p:spPr>
            <a:xfrm>
              <a:off x="3843062" y="3428999"/>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Editar</a:t>
              </a:r>
              <a:endParaRPr b="0" i="0" sz="800" u="none" cap="none" strike="noStrike">
                <a:solidFill>
                  <a:schemeClr val="dk1"/>
                </a:solidFill>
                <a:latin typeface="Century Gothic"/>
                <a:ea typeface="Century Gothic"/>
                <a:cs typeface="Century Gothic"/>
                <a:sym typeface="Century Gothic"/>
              </a:endParaRPr>
            </a:p>
          </p:txBody>
        </p:sp>
        <p:pic>
          <p:nvPicPr>
            <p:cNvPr id="439" name="Google Shape;439;p1"/>
            <p:cNvPicPr preferRelativeResize="0"/>
            <p:nvPr/>
          </p:nvPicPr>
          <p:blipFill rotWithShape="1">
            <a:blip r:embed="rId3">
              <a:alphaModFix/>
            </a:blip>
            <a:srcRect b="0" l="0" r="0" t="0"/>
            <a:stretch/>
          </p:blipFill>
          <p:spPr>
            <a:xfrm>
              <a:off x="3917954" y="3515434"/>
              <a:ext cx="396274" cy="384081"/>
            </a:xfrm>
            <a:prstGeom prst="rect">
              <a:avLst/>
            </a:prstGeom>
            <a:noFill/>
            <a:ln>
              <a:noFill/>
            </a:ln>
          </p:spPr>
        </p:pic>
      </p:grpSp>
      <p:grpSp>
        <p:nvGrpSpPr>
          <p:cNvPr id="440" name="Google Shape;440;p1"/>
          <p:cNvGrpSpPr/>
          <p:nvPr/>
        </p:nvGrpSpPr>
        <p:grpSpPr>
          <a:xfrm>
            <a:off x="3161979" y="3170492"/>
            <a:ext cx="546058" cy="556952"/>
            <a:chOff x="3685833" y="3731025"/>
            <a:chExt cx="546058" cy="556952"/>
          </a:xfrm>
        </p:grpSpPr>
        <p:sp>
          <p:nvSpPr>
            <p:cNvPr id="441" name="Google Shape;441;p1"/>
            <p:cNvSpPr/>
            <p:nvPr/>
          </p:nvSpPr>
          <p:spPr>
            <a:xfrm>
              <a:off x="3685833" y="373102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442" name="Google Shape;442;p1"/>
            <p:cNvPicPr preferRelativeResize="0"/>
            <p:nvPr/>
          </p:nvPicPr>
          <p:blipFill rotWithShape="1">
            <a:blip r:embed="rId4">
              <a:alphaModFix/>
            </a:blip>
            <a:srcRect b="0" l="0" r="0" t="0"/>
            <a:stretch/>
          </p:blipFill>
          <p:spPr>
            <a:xfrm>
              <a:off x="3788540" y="3776898"/>
              <a:ext cx="340643" cy="465206"/>
            </a:xfrm>
            <a:prstGeom prst="rect">
              <a:avLst/>
            </a:prstGeom>
            <a:noFill/>
            <a:ln>
              <a:noFill/>
            </a:ln>
          </p:spPr>
        </p:pic>
      </p:grpSp>
      <p:grpSp>
        <p:nvGrpSpPr>
          <p:cNvPr id="443" name="Google Shape;443;p1"/>
          <p:cNvGrpSpPr/>
          <p:nvPr/>
        </p:nvGrpSpPr>
        <p:grpSpPr>
          <a:xfrm>
            <a:off x="3915996" y="3170492"/>
            <a:ext cx="546058" cy="556952"/>
            <a:chOff x="4462054" y="3727444"/>
            <a:chExt cx="546058" cy="556952"/>
          </a:xfrm>
        </p:grpSpPr>
        <p:sp>
          <p:nvSpPr>
            <p:cNvPr id="444" name="Google Shape;444;p1"/>
            <p:cNvSpPr/>
            <p:nvPr/>
          </p:nvSpPr>
          <p:spPr>
            <a:xfrm>
              <a:off x="4462054" y="3727444"/>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445" name="Google Shape;445;p1"/>
            <p:cNvPicPr preferRelativeResize="0"/>
            <p:nvPr/>
          </p:nvPicPr>
          <p:blipFill rotWithShape="1">
            <a:blip r:embed="rId5">
              <a:alphaModFix/>
            </a:blip>
            <a:srcRect b="0" l="0" r="0" t="0"/>
            <a:stretch/>
          </p:blipFill>
          <p:spPr>
            <a:xfrm>
              <a:off x="4536887" y="3817461"/>
              <a:ext cx="471225" cy="384081"/>
            </a:xfrm>
            <a:prstGeom prst="rect">
              <a:avLst/>
            </a:prstGeom>
            <a:noFill/>
            <a:ln>
              <a:noFill/>
            </a:ln>
          </p:spPr>
        </p:pic>
      </p:grpSp>
      <p:sp>
        <p:nvSpPr>
          <p:cNvPr id="446" name="Google Shape;446;p1"/>
          <p:cNvSpPr/>
          <p:nvPr/>
        </p:nvSpPr>
        <p:spPr>
          <a:xfrm>
            <a:off x="711626" y="5344330"/>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grpSp>
        <p:nvGrpSpPr>
          <p:cNvPr id="447" name="Google Shape;447;p1"/>
          <p:cNvGrpSpPr/>
          <p:nvPr/>
        </p:nvGrpSpPr>
        <p:grpSpPr>
          <a:xfrm>
            <a:off x="4702843" y="3192751"/>
            <a:ext cx="546058" cy="556952"/>
            <a:chOff x="4702843" y="3192751"/>
            <a:chExt cx="546058" cy="556952"/>
          </a:xfrm>
        </p:grpSpPr>
        <p:sp>
          <p:nvSpPr>
            <p:cNvPr id="448" name="Google Shape;448;p1"/>
            <p:cNvSpPr/>
            <p:nvPr/>
          </p:nvSpPr>
          <p:spPr>
            <a:xfrm>
              <a:off x="4702843" y="3192751"/>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449" name="Google Shape;449;p1"/>
            <p:cNvPicPr preferRelativeResize="0"/>
            <p:nvPr/>
          </p:nvPicPr>
          <p:blipFill rotWithShape="1">
            <a:blip r:embed="rId6">
              <a:alphaModFix/>
            </a:blip>
            <a:srcRect b="0" l="0" r="0" t="0"/>
            <a:stretch/>
          </p:blipFill>
          <p:spPr>
            <a:xfrm>
              <a:off x="4786069" y="3256927"/>
              <a:ext cx="362652" cy="444627"/>
            </a:xfrm>
            <a:prstGeom prst="rect">
              <a:avLst/>
            </a:prstGeom>
            <a:noFill/>
            <a:ln>
              <a:noFill/>
            </a:ln>
          </p:spPr>
        </p:pic>
      </p:grpSp>
      <p:grpSp>
        <p:nvGrpSpPr>
          <p:cNvPr id="450" name="Google Shape;450;p1"/>
          <p:cNvGrpSpPr/>
          <p:nvPr/>
        </p:nvGrpSpPr>
        <p:grpSpPr>
          <a:xfrm>
            <a:off x="5523206" y="3170492"/>
            <a:ext cx="546058" cy="556952"/>
            <a:chOff x="5523206" y="3170492"/>
            <a:chExt cx="546058" cy="556952"/>
          </a:xfrm>
        </p:grpSpPr>
        <p:sp>
          <p:nvSpPr>
            <p:cNvPr id="451" name="Google Shape;451;p1"/>
            <p:cNvSpPr/>
            <p:nvPr/>
          </p:nvSpPr>
          <p:spPr>
            <a:xfrm>
              <a:off x="5523206" y="3170492"/>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452" name="Google Shape;452;p1"/>
            <p:cNvPicPr preferRelativeResize="0"/>
            <p:nvPr/>
          </p:nvPicPr>
          <p:blipFill rotWithShape="1">
            <a:blip r:embed="rId7">
              <a:alphaModFix/>
            </a:blip>
            <a:srcRect b="0" l="0" r="0" t="0"/>
            <a:stretch/>
          </p:blipFill>
          <p:spPr>
            <a:xfrm>
              <a:off x="5616016" y="3236944"/>
              <a:ext cx="375006" cy="444627"/>
            </a:xfrm>
            <a:prstGeom prst="rect">
              <a:avLst/>
            </a:prstGeom>
            <a:noFill/>
            <a:ln>
              <a:noFill/>
            </a:ln>
          </p:spPr>
        </p:pic>
      </p:grpSp>
      <p:sp>
        <p:nvSpPr>
          <p:cNvPr id="453" name="Google Shape;453;p1"/>
          <p:cNvSpPr/>
          <p:nvPr/>
        </p:nvSpPr>
        <p:spPr>
          <a:xfrm>
            <a:off x="2406612" y="3813879"/>
            <a:ext cx="547408" cy="205740"/>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chemeClr val="lt1"/>
                </a:solidFill>
                <a:latin typeface="Century Gothic"/>
                <a:ea typeface="Century Gothic"/>
                <a:cs typeface="Century Gothic"/>
                <a:sym typeface="Century Gothic"/>
              </a:rPr>
              <a:t>Editar</a:t>
            </a:r>
            <a:endParaRPr b="0" i="0" sz="800" u="none" cap="none" strike="noStrike">
              <a:solidFill>
                <a:schemeClr val="lt1"/>
              </a:solidFill>
              <a:latin typeface="Century Gothic"/>
              <a:ea typeface="Century Gothic"/>
              <a:cs typeface="Century Gothic"/>
              <a:sym typeface="Century Gothic"/>
            </a:endParaRPr>
          </a:p>
        </p:txBody>
      </p:sp>
      <p:sp>
        <p:nvSpPr>
          <p:cNvPr id="454" name="Google Shape;454;p1"/>
          <p:cNvSpPr/>
          <p:nvPr/>
        </p:nvSpPr>
        <p:spPr>
          <a:xfrm>
            <a:off x="3154224" y="3813879"/>
            <a:ext cx="547408" cy="205740"/>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chemeClr val="lt1"/>
                </a:solidFill>
                <a:latin typeface="Century Gothic"/>
                <a:ea typeface="Century Gothic"/>
                <a:cs typeface="Century Gothic"/>
                <a:sym typeface="Century Gothic"/>
              </a:rPr>
              <a:t>Borrar</a:t>
            </a:r>
            <a:endParaRPr b="0" i="0" sz="800" u="none" cap="none" strike="noStrike">
              <a:solidFill>
                <a:schemeClr val="lt1"/>
              </a:solidFill>
              <a:latin typeface="Century Gothic"/>
              <a:ea typeface="Century Gothic"/>
              <a:cs typeface="Century Gothic"/>
              <a:sym typeface="Century Gothic"/>
            </a:endParaRPr>
          </a:p>
        </p:txBody>
      </p:sp>
      <p:sp>
        <p:nvSpPr>
          <p:cNvPr id="455" name="Google Shape;455;p1"/>
          <p:cNvSpPr/>
          <p:nvPr/>
        </p:nvSpPr>
        <p:spPr>
          <a:xfrm>
            <a:off x="3901836" y="3813879"/>
            <a:ext cx="547408" cy="205740"/>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chemeClr val="lt1"/>
                </a:solidFill>
                <a:latin typeface="Century Gothic"/>
                <a:ea typeface="Century Gothic"/>
                <a:cs typeface="Century Gothic"/>
                <a:sym typeface="Century Gothic"/>
              </a:rPr>
              <a:t>Nuevo</a:t>
            </a:r>
            <a:endParaRPr b="0" i="0" sz="800" u="none" cap="none" strike="noStrike">
              <a:solidFill>
                <a:schemeClr val="lt1"/>
              </a:solidFill>
              <a:latin typeface="Century Gothic"/>
              <a:ea typeface="Century Gothic"/>
              <a:cs typeface="Century Gothic"/>
              <a:sym typeface="Century Gothic"/>
            </a:endParaRPr>
          </a:p>
        </p:txBody>
      </p:sp>
      <p:sp>
        <p:nvSpPr>
          <p:cNvPr id="456" name="Google Shape;456;p1"/>
          <p:cNvSpPr/>
          <p:nvPr/>
        </p:nvSpPr>
        <p:spPr>
          <a:xfrm>
            <a:off x="4715543" y="3813879"/>
            <a:ext cx="547408" cy="205740"/>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chemeClr val="lt1"/>
                </a:solidFill>
                <a:latin typeface="Century Gothic"/>
                <a:ea typeface="Century Gothic"/>
                <a:cs typeface="Century Gothic"/>
                <a:sym typeface="Century Gothic"/>
              </a:rPr>
              <a:t>Copiar</a:t>
            </a:r>
            <a:endParaRPr b="0" i="0" sz="800" u="none" cap="none" strike="noStrike">
              <a:solidFill>
                <a:schemeClr val="lt1"/>
              </a:solidFill>
              <a:latin typeface="Century Gothic"/>
              <a:ea typeface="Century Gothic"/>
              <a:cs typeface="Century Gothic"/>
              <a:sym typeface="Century Gothic"/>
            </a:endParaRPr>
          </a:p>
        </p:txBody>
      </p:sp>
      <p:sp>
        <p:nvSpPr>
          <p:cNvPr id="457" name="Google Shape;457;p1"/>
          <p:cNvSpPr/>
          <p:nvPr/>
        </p:nvSpPr>
        <p:spPr>
          <a:xfrm>
            <a:off x="5529815" y="3813879"/>
            <a:ext cx="547408" cy="205740"/>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chemeClr val="lt1"/>
                </a:solidFill>
                <a:latin typeface="Century Gothic"/>
                <a:ea typeface="Century Gothic"/>
                <a:cs typeface="Century Gothic"/>
                <a:sym typeface="Century Gothic"/>
              </a:rPr>
              <a:t>Pegar</a:t>
            </a:r>
            <a:endParaRPr b="0" i="0" sz="800" u="none" cap="none" strike="noStrike">
              <a:solidFill>
                <a:schemeClr val="lt1"/>
              </a:solidFill>
              <a:latin typeface="Century Gothic"/>
              <a:ea typeface="Century Gothic"/>
              <a:cs typeface="Century Gothic"/>
              <a:sym typeface="Century Gothic"/>
            </a:endParaRPr>
          </a:p>
        </p:txBody>
      </p:sp>
      <p:sp>
        <p:nvSpPr>
          <p:cNvPr id="458" name="Google Shape;458;p1"/>
          <p:cNvSpPr/>
          <p:nvPr/>
        </p:nvSpPr>
        <p:spPr>
          <a:xfrm>
            <a:off x="710276" y="6028527"/>
            <a:ext cx="547408" cy="205740"/>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chemeClr val="lt1"/>
                </a:solidFill>
                <a:latin typeface="Century Gothic"/>
                <a:ea typeface="Century Gothic"/>
                <a:cs typeface="Century Gothic"/>
                <a:sym typeface="Century Gothic"/>
              </a:rPr>
              <a:t>Nuevo</a:t>
            </a:r>
            <a:endParaRPr b="0" i="0" sz="800" u="none" cap="none" strike="noStrike">
              <a:solidFill>
                <a:schemeClr val="lt1"/>
              </a:solidFill>
              <a:latin typeface="Century Gothic"/>
              <a:ea typeface="Century Gothic"/>
              <a:cs typeface="Century Gothic"/>
              <a:sym typeface="Century Gothic"/>
            </a:endParaRPr>
          </a:p>
        </p:txBody>
      </p:sp>
      <p:sp>
        <p:nvSpPr>
          <p:cNvPr id="459" name="Google Shape;459;p1"/>
          <p:cNvSpPr/>
          <p:nvPr/>
        </p:nvSpPr>
        <p:spPr>
          <a:xfrm>
            <a:off x="6295869" y="3828799"/>
            <a:ext cx="547408" cy="205740"/>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chemeClr val="lt1"/>
                </a:solidFill>
                <a:latin typeface="Century Gothic"/>
                <a:ea typeface="Century Gothic"/>
                <a:cs typeface="Century Gothic"/>
                <a:sym typeface="Century Gothic"/>
              </a:rPr>
              <a:t>Cortar</a:t>
            </a:r>
            <a:endParaRPr b="0" i="0" sz="800" u="none" cap="none" strike="noStrike">
              <a:solidFill>
                <a:schemeClr val="lt1"/>
              </a:solidFill>
              <a:latin typeface="Century Gothic"/>
              <a:ea typeface="Century Gothic"/>
              <a:cs typeface="Century Gothic"/>
              <a:sym typeface="Century Gothic"/>
            </a:endParaRPr>
          </a:p>
        </p:txBody>
      </p:sp>
      <p:sp>
        <p:nvSpPr>
          <p:cNvPr id="460" name="Google Shape;460;p1"/>
          <p:cNvSpPr/>
          <p:nvPr/>
        </p:nvSpPr>
        <p:spPr>
          <a:xfrm>
            <a:off x="7061923" y="3828799"/>
            <a:ext cx="547408" cy="205740"/>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0" i="0" lang="es-ES" sz="700" u="none" cap="none" strike="noStrike">
                <a:solidFill>
                  <a:schemeClr val="lt1"/>
                </a:solidFill>
                <a:latin typeface="Century Gothic"/>
                <a:ea typeface="Century Gothic"/>
                <a:cs typeface="Century Gothic"/>
                <a:sym typeface="Century Gothic"/>
              </a:rPr>
              <a:t>Informe</a:t>
            </a:r>
            <a:endParaRPr b="0" i="0" sz="700" u="none" cap="none" strike="noStrike">
              <a:solidFill>
                <a:schemeClr val="lt1"/>
              </a:solidFill>
              <a:latin typeface="Century Gothic"/>
              <a:ea typeface="Century Gothic"/>
              <a:cs typeface="Century Gothic"/>
              <a:sym typeface="Century Gothic"/>
            </a:endParaRPr>
          </a:p>
        </p:txBody>
      </p:sp>
      <p:grpSp>
        <p:nvGrpSpPr>
          <p:cNvPr id="461" name="Google Shape;461;p1"/>
          <p:cNvGrpSpPr/>
          <p:nvPr/>
        </p:nvGrpSpPr>
        <p:grpSpPr>
          <a:xfrm>
            <a:off x="6297219" y="3144602"/>
            <a:ext cx="546058" cy="556952"/>
            <a:chOff x="6297219" y="3144602"/>
            <a:chExt cx="546058" cy="556952"/>
          </a:xfrm>
        </p:grpSpPr>
        <p:sp>
          <p:nvSpPr>
            <p:cNvPr id="462" name="Google Shape;462;p1"/>
            <p:cNvSpPr/>
            <p:nvPr/>
          </p:nvSpPr>
          <p:spPr>
            <a:xfrm>
              <a:off x="6297219" y="3144602"/>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463" name="Google Shape;463;p1"/>
            <p:cNvPicPr preferRelativeResize="0"/>
            <p:nvPr/>
          </p:nvPicPr>
          <p:blipFill rotWithShape="1">
            <a:blip r:embed="rId8">
              <a:alphaModFix/>
            </a:blip>
            <a:srcRect b="0" l="0" r="0" t="0"/>
            <a:stretch/>
          </p:blipFill>
          <p:spPr>
            <a:xfrm>
              <a:off x="6358482" y="3216366"/>
              <a:ext cx="445543" cy="437471"/>
            </a:xfrm>
            <a:prstGeom prst="rect">
              <a:avLst/>
            </a:prstGeom>
            <a:noFill/>
            <a:ln>
              <a:noFill/>
            </a:ln>
          </p:spPr>
        </p:pic>
      </p:grpSp>
      <p:grpSp>
        <p:nvGrpSpPr>
          <p:cNvPr id="464" name="Google Shape;464;p1"/>
          <p:cNvGrpSpPr/>
          <p:nvPr/>
        </p:nvGrpSpPr>
        <p:grpSpPr>
          <a:xfrm>
            <a:off x="7035540" y="3168197"/>
            <a:ext cx="546058" cy="556952"/>
            <a:chOff x="7035540" y="3168197"/>
            <a:chExt cx="546058" cy="556952"/>
          </a:xfrm>
        </p:grpSpPr>
        <p:sp>
          <p:nvSpPr>
            <p:cNvPr id="465" name="Google Shape;465;p1"/>
            <p:cNvSpPr/>
            <p:nvPr/>
          </p:nvSpPr>
          <p:spPr>
            <a:xfrm>
              <a:off x="7035540" y="3168197"/>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466" name="Google Shape;466;p1"/>
            <p:cNvPicPr preferRelativeResize="0"/>
            <p:nvPr/>
          </p:nvPicPr>
          <p:blipFill rotWithShape="1">
            <a:blip r:embed="rId9">
              <a:alphaModFix/>
            </a:blip>
            <a:srcRect b="0" l="0" r="0" t="0"/>
            <a:stretch/>
          </p:blipFill>
          <p:spPr>
            <a:xfrm>
              <a:off x="7084066" y="3201281"/>
              <a:ext cx="434334" cy="523868"/>
            </a:xfrm>
            <a:prstGeom prst="rect">
              <a:avLst/>
            </a:prstGeom>
            <a:noFill/>
            <a:ln>
              <a:noFill/>
            </a:ln>
          </p:spPr>
        </p:pic>
      </p:grpSp>
      <p:sp>
        <p:nvSpPr>
          <p:cNvPr id="467" name="Google Shape;467;p1"/>
          <p:cNvSpPr/>
          <p:nvPr/>
        </p:nvSpPr>
        <p:spPr>
          <a:xfrm>
            <a:off x="2401442" y="2655576"/>
            <a:ext cx="547408" cy="205740"/>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chemeClr val="lt1"/>
                </a:solidFill>
                <a:latin typeface="Century Gothic"/>
                <a:ea typeface="Century Gothic"/>
                <a:cs typeface="Century Gothic"/>
                <a:sym typeface="Century Gothic"/>
              </a:rPr>
              <a:t>Cambiar</a:t>
            </a:r>
            <a:endParaRPr b="0" i="0" sz="800" u="none" cap="none" strike="noStrike">
              <a:solidFill>
                <a:schemeClr val="lt1"/>
              </a:solidFill>
              <a:latin typeface="Century Gothic"/>
              <a:ea typeface="Century Gothic"/>
              <a:cs typeface="Century Gothic"/>
              <a:sym typeface="Century Gothic"/>
            </a:endParaRPr>
          </a:p>
        </p:txBody>
      </p:sp>
      <p:grpSp>
        <p:nvGrpSpPr>
          <p:cNvPr id="468" name="Google Shape;468;p1"/>
          <p:cNvGrpSpPr/>
          <p:nvPr/>
        </p:nvGrpSpPr>
        <p:grpSpPr>
          <a:xfrm>
            <a:off x="2402792" y="1971379"/>
            <a:ext cx="546058" cy="556952"/>
            <a:chOff x="2402792" y="1971379"/>
            <a:chExt cx="546058" cy="556952"/>
          </a:xfrm>
        </p:grpSpPr>
        <p:sp>
          <p:nvSpPr>
            <p:cNvPr id="469" name="Google Shape;469;p1"/>
            <p:cNvSpPr/>
            <p:nvPr/>
          </p:nvSpPr>
          <p:spPr>
            <a:xfrm>
              <a:off x="2402792" y="1971379"/>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470" name="Google Shape;470;p1"/>
            <p:cNvPicPr preferRelativeResize="0"/>
            <p:nvPr/>
          </p:nvPicPr>
          <p:blipFill rotWithShape="1">
            <a:blip r:embed="rId10">
              <a:alphaModFix/>
            </a:blip>
            <a:srcRect b="0" l="0" r="0" t="0"/>
            <a:stretch/>
          </p:blipFill>
          <p:spPr>
            <a:xfrm>
              <a:off x="2448680" y="2039958"/>
              <a:ext cx="500170" cy="404267"/>
            </a:xfrm>
            <a:prstGeom prst="rect">
              <a:avLst/>
            </a:prstGeom>
            <a:noFill/>
            <a:ln>
              <a:noFill/>
            </a:ln>
          </p:spPr>
        </p:pic>
      </p:grpSp>
      <p:sp>
        <p:nvSpPr>
          <p:cNvPr id="471" name="Google Shape;471;p1"/>
          <p:cNvSpPr/>
          <p:nvPr/>
        </p:nvSpPr>
        <p:spPr>
          <a:xfrm>
            <a:off x="3160629" y="2679477"/>
            <a:ext cx="547408" cy="205740"/>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chemeClr val="lt1"/>
                </a:solidFill>
                <a:latin typeface="Century Gothic"/>
                <a:ea typeface="Century Gothic"/>
                <a:cs typeface="Century Gothic"/>
                <a:sym typeface="Century Gothic"/>
              </a:rPr>
              <a:t>Filtro</a:t>
            </a:r>
            <a:endParaRPr b="0" i="0" sz="800" u="none" cap="none" strike="noStrike">
              <a:solidFill>
                <a:schemeClr val="lt1"/>
              </a:solidFill>
              <a:latin typeface="Century Gothic"/>
              <a:ea typeface="Century Gothic"/>
              <a:cs typeface="Century Gothic"/>
              <a:sym typeface="Century Gothic"/>
            </a:endParaRPr>
          </a:p>
        </p:txBody>
      </p:sp>
      <p:grpSp>
        <p:nvGrpSpPr>
          <p:cNvPr id="472" name="Google Shape;472;p1"/>
          <p:cNvGrpSpPr/>
          <p:nvPr/>
        </p:nvGrpSpPr>
        <p:grpSpPr>
          <a:xfrm>
            <a:off x="3161979" y="1995280"/>
            <a:ext cx="546058" cy="556952"/>
            <a:chOff x="6025627" y="4391830"/>
            <a:chExt cx="546058" cy="556952"/>
          </a:xfrm>
        </p:grpSpPr>
        <p:sp>
          <p:nvSpPr>
            <p:cNvPr id="473" name="Google Shape;473;p1"/>
            <p:cNvSpPr/>
            <p:nvPr/>
          </p:nvSpPr>
          <p:spPr>
            <a:xfrm>
              <a:off x="6025627" y="4391830"/>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474" name="Google Shape;474;p1"/>
            <p:cNvPicPr preferRelativeResize="0"/>
            <p:nvPr/>
          </p:nvPicPr>
          <p:blipFill rotWithShape="1">
            <a:blip r:embed="rId11">
              <a:alphaModFix/>
            </a:blip>
            <a:srcRect b="0" l="0" r="0" t="0"/>
            <a:stretch/>
          </p:blipFill>
          <p:spPr>
            <a:xfrm>
              <a:off x="6135339" y="4489884"/>
              <a:ext cx="386760" cy="360843"/>
            </a:xfrm>
            <a:prstGeom prst="rect">
              <a:avLst/>
            </a:prstGeom>
            <a:noFill/>
            <a:ln>
              <a:noFill/>
            </a:ln>
          </p:spPr>
        </p:pic>
      </p:grpSp>
      <p:sp>
        <p:nvSpPr>
          <p:cNvPr id="475" name="Google Shape;475;p1"/>
          <p:cNvSpPr/>
          <p:nvPr/>
        </p:nvSpPr>
        <p:spPr>
          <a:xfrm>
            <a:off x="9230522" y="1619399"/>
            <a:ext cx="1716232" cy="703959"/>
          </a:xfrm>
          <a:prstGeom prst="wedgeRectCallout">
            <a:avLst>
              <a:gd fmla="val -20833" name="adj1"/>
              <a:gd fmla="val 62500" name="adj2"/>
            </a:avLst>
          </a:prstGeom>
          <a:solidFill>
            <a:schemeClr val="lt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entury Gothic"/>
                <a:ea typeface="Century Gothic"/>
                <a:cs typeface="Century Gothic"/>
                <a:sym typeface="Century Gothic"/>
              </a:rPr>
              <a:t>Comentarios Angel</a:t>
            </a:r>
            <a:endParaRPr b="0" i="0" sz="1800" u="none" cap="none" strike="noStrike">
              <a:solidFill>
                <a:schemeClr val="dk1"/>
              </a:solidFill>
              <a:latin typeface="Century Gothic"/>
              <a:ea typeface="Century Gothic"/>
              <a:cs typeface="Century Gothic"/>
              <a:sym typeface="Century Gothic"/>
            </a:endParaRPr>
          </a:p>
        </p:txBody>
      </p:sp>
      <p:sp>
        <p:nvSpPr>
          <p:cNvPr id="476" name="Google Shape;476;p1"/>
          <p:cNvSpPr/>
          <p:nvPr/>
        </p:nvSpPr>
        <p:spPr>
          <a:xfrm>
            <a:off x="3915996" y="2705023"/>
            <a:ext cx="547408" cy="205740"/>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chemeClr val="lt1"/>
                </a:solidFill>
                <a:latin typeface="Century Gothic"/>
                <a:ea typeface="Century Gothic"/>
                <a:cs typeface="Century Gothic"/>
                <a:sym typeface="Century Gothic"/>
              </a:rPr>
              <a:t>Atrás</a:t>
            </a:r>
            <a:endParaRPr b="0" i="0" sz="800" u="none" cap="none" strike="noStrike">
              <a:solidFill>
                <a:schemeClr val="lt1"/>
              </a:solidFill>
              <a:latin typeface="Century Gothic"/>
              <a:ea typeface="Century Gothic"/>
              <a:cs typeface="Century Gothic"/>
              <a:sym typeface="Century Gothic"/>
            </a:endParaRPr>
          </a:p>
        </p:txBody>
      </p:sp>
      <p:sp>
        <p:nvSpPr>
          <p:cNvPr id="477" name="Google Shape;477;p1"/>
          <p:cNvSpPr/>
          <p:nvPr/>
        </p:nvSpPr>
        <p:spPr>
          <a:xfrm>
            <a:off x="5521855" y="2730699"/>
            <a:ext cx="657541" cy="205740"/>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chemeClr val="lt1"/>
                </a:solidFill>
                <a:latin typeface="Century Gothic"/>
                <a:ea typeface="Century Gothic"/>
                <a:cs typeface="Century Gothic"/>
                <a:sym typeface="Century Gothic"/>
              </a:rPr>
              <a:t>Ir a carpeta</a:t>
            </a:r>
            <a:endParaRPr b="0" i="0" sz="800" u="none" cap="none" strike="noStrike">
              <a:solidFill>
                <a:schemeClr val="lt1"/>
              </a:solidFill>
              <a:latin typeface="Century Gothic"/>
              <a:ea typeface="Century Gothic"/>
              <a:cs typeface="Century Gothic"/>
              <a:sym typeface="Century Gothic"/>
            </a:endParaRPr>
          </a:p>
        </p:txBody>
      </p:sp>
      <p:grpSp>
        <p:nvGrpSpPr>
          <p:cNvPr id="478" name="Google Shape;478;p1"/>
          <p:cNvGrpSpPr/>
          <p:nvPr/>
        </p:nvGrpSpPr>
        <p:grpSpPr>
          <a:xfrm>
            <a:off x="3951967" y="2025167"/>
            <a:ext cx="546058" cy="556952"/>
            <a:chOff x="7989557" y="4215586"/>
            <a:chExt cx="546058" cy="556952"/>
          </a:xfrm>
        </p:grpSpPr>
        <p:sp>
          <p:nvSpPr>
            <p:cNvPr id="479" name="Google Shape;479;p1"/>
            <p:cNvSpPr/>
            <p:nvPr/>
          </p:nvSpPr>
          <p:spPr>
            <a:xfrm>
              <a:off x="7989557" y="4215586"/>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480" name="Google Shape;480;p1"/>
            <p:cNvPicPr preferRelativeResize="0"/>
            <p:nvPr/>
          </p:nvPicPr>
          <p:blipFill rotWithShape="1">
            <a:blip r:embed="rId12">
              <a:alphaModFix/>
            </a:blip>
            <a:srcRect b="0" l="0" r="0" t="0"/>
            <a:stretch/>
          </p:blipFill>
          <p:spPr>
            <a:xfrm>
              <a:off x="8022827" y="4297036"/>
              <a:ext cx="478167" cy="402549"/>
            </a:xfrm>
            <a:prstGeom prst="rect">
              <a:avLst/>
            </a:prstGeom>
            <a:noFill/>
            <a:ln>
              <a:noFill/>
            </a:ln>
          </p:spPr>
        </p:pic>
      </p:grpSp>
      <p:sp>
        <p:nvSpPr>
          <p:cNvPr id="481" name="Google Shape;481;p1"/>
          <p:cNvSpPr/>
          <p:nvPr/>
        </p:nvSpPr>
        <p:spPr>
          <a:xfrm>
            <a:off x="4670013" y="2699734"/>
            <a:ext cx="547408" cy="205740"/>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chemeClr val="lt1"/>
                </a:solidFill>
                <a:latin typeface="Century Gothic"/>
                <a:ea typeface="Century Gothic"/>
                <a:cs typeface="Century Gothic"/>
                <a:sym typeface="Century Gothic"/>
              </a:rPr>
              <a:t>Ok</a:t>
            </a:r>
            <a:endParaRPr b="0" i="0" sz="800" u="none" cap="none" strike="noStrike">
              <a:solidFill>
                <a:schemeClr val="lt1"/>
              </a:solidFill>
              <a:latin typeface="Century Gothic"/>
              <a:ea typeface="Century Gothic"/>
              <a:cs typeface="Century Gothic"/>
              <a:sym typeface="Century Gothic"/>
            </a:endParaRPr>
          </a:p>
        </p:txBody>
      </p:sp>
      <p:grpSp>
        <p:nvGrpSpPr>
          <p:cNvPr id="482" name="Google Shape;482;p1"/>
          <p:cNvGrpSpPr/>
          <p:nvPr/>
        </p:nvGrpSpPr>
        <p:grpSpPr>
          <a:xfrm>
            <a:off x="4671363" y="2015537"/>
            <a:ext cx="546058" cy="556952"/>
            <a:chOff x="6072130" y="4519075"/>
            <a:chExt cx="546058" cy="556952"/>
          </a:xfrm>
        </p:grpSpPr>
        <p:sp>
          <p:nvSpPr>
            <p:cNvPr id="483" name="Google Shape;483;p1"/>
            <p:cNvSpPr/>
            <p:nvPr/>
          </p:nvSpPr>
          <p:spPr>
            <a:xfrm>
              <a:off x="6072130" y="451907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484" name="Google Shape;484;p1"/>
            <p:cNvPicPr preferRelativeResize="0"/>
            <p:nvPr/>
          </p:nvPicPr>
          <p:blipFill rotWithShape="1">
            <a:blip r:embed="rId13">
              <a:alphaModFix/>
            </a:blip>
            <a:srcRect b="0" l="0" r="0" t="0"/>
            <a:stretch/>
          </p:blipFill>
          <p:spPr>
            <a:xfrm>
              <a:off x="6141480" y="4562196"/>
              <a:ext cx="439773" cy="457823"/>
            </a:xfrm>
            <a:prstGeom prst="rect">
              <a:avLst/>
            </a:prstGeom>
            <a:noFill/>
            <a:ln>
              <a:noFill/>
            </a:ln>
          </p:spPr>
        </p:pic>
      </p:grpSp>
      <p:grpSp>
        <p:nvGrpSpPr>
          <p:cNvPr id="485" name="Google Shape;485;p1"/>
          <p:cNvGrpSpPr/>
          <p:nvPr/>
        </p:nvGrpSpPr>
        <p:grpSpPr>
          <a:xfrm>
            <a:off x="5523206" y="2046502"/>
            <a:ext cx="546058" cy="556952"/>
            <a:chOff x="9323057" y="4211245"/>
            <a:chExt cx="546058" cy="556952"/>
          </a:xfrm>
        </p:grpSpPr>
        <p:sp>
          <p:nvSpPr>
            <p:cNvPr id="486" name="Google Shape;486;p1"/>
            <p:cNvSpPr/>
            <p:nvPr/>
          </p:nvSpPr>
          <p:spPr>
            <a:xfrm>
              <a:off x="9323057" y="421124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487" name="Google Shape;487;p1"/>
            <p:cNvPicPr preferRelativeResize="0"/>
            <p:nvPr/>
          </p:nvPicPr>
          <p:blipFill rotWithShape="1">
            <a:blip r:embed="rId14">
              <a:alphaModFix/>
            </a:blip>
            <a:srcRect b="0" l="0" r="0" t="0"/>
            <a:stretch/>
          </p:blipFill>
          <p:spPr>
            <a:xfrm>
              <a:off x="9385301" y="4338225"/>
              <a:ext cx="401292" cy="316325"/>
            </a:xfrm>
            <a:prstGeom prst="rect">
              <a:avLst/>
            </a:prstGeom>
            <a:noFill/>
            <a:ln>
              <a:noFill/>
            </a:ln>
          </p:spPr>
        </p:pic>
      </p:grpSp>
      <p:sp>
        <p:nvSpPr>
          <p:cNvPr id="488" name="Google Shape;488;p1"/>
          <p:cNvSpPr/>
          <p:nvPr/>
        </p:nvSpPr>
        <p:spPr>
          <a:xfrm>
            <a:off x="6358482" y="2719942"/>
            <a:ext cx="781966" cy="205740"/>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chemeClr val="lt1"/>
                </a:solidFill>
                <a:latin typeface="Century Gothic"/>
                <a:ea typeface="Century Gothic"/>
                <a:cs typeface="Century Gothic"/>
                <a:sym typeface="Century Gothic"/>
              </a:rPr>
              <a:t>Ir a orden fabricación</a:t>
            </a:r>
            <a:endParaRPr b="0" i="0" sz="800" u="none" cap="none" strike="noStrike">
              <a:solidFill>
                <a:schemeClr val="lt1"/>
              </a:solidFill>
              <a:latin typeface="Century Gothic"/>
              <a:ea typeface="Century Gothic"/>
              <a:cs typeface="Century Gothic"/>
              <a:sym typeface="Century Gothic"/>
            </a:endParaRPr>
          </a:p>
        </p:txBody>
      </p:sp>
      <p:grpSp>
        <p:nvGrpSpPr>
          <p:cNvPr id="489" name="Google Shape;489;p1"/>
          <p:cNvGrpSpPr/>
          <p:nvPr/>
        </p:nvGrpSpPr>
        <p:grpSpPr>
          <a:xfrm>
            <a:off x="6450035" y="2036268"/>
            <a:ext cx="546058" cy="556952"/>
            <a:chOff x="9138084" y="3423078"/>
            <a:chExt cx="546058" cy="556952"/>
          </a:xfrm>
        </p:grpSpPr>
        <p:sp>
          <p:nvSpPr>
            <p:cNvPr id="490" name="Google Shape;490;p1"/>
            <p:cNvSpPr/>
            <p:nvPr/>
          </p:nvSpPr>
          <p:spPr>
            <a:xfrm>
              <a:off x="9138084" y="3423078"/>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491" name="Google Shape;491;p1"/>
            <p:cNvPicPr preferRelativeResize="0"/>
            <p:nvPr/>
          </p:nvPicPr>
          <p:blipFill rotWithShape="1">
            <a:blip r:embed="rId15">
              <a:alphaModFix/>
            </a:blip>
            <a:srcRect b="0" l="0" r="0" t="0"/>
            <a:stretch/>
          </p:blipFill>
          <p:spPr>
            <a:xfrm>
              <a:off x="9259917" y="3549800"/>
              <a:ext cx="318309" cy="329235"/>
            </a:xfrm>
            <a:prstGeom prst="rect">
              <a:avLst/>
            </a:prstGeom>
            <a:noFill/>
            <a:ln>
              <a:noFill/>
            </a:ln>
          </p:spPr>
        </p:pic>
      </p:grpSp>
      <p:sp>
        <p:nvSpPr>
          <p:cNvPr id="492" name="Google Shape;492;p1"/>
          <p:cNvSpPr/>
          <p:nvPr/>
        </p:nvSpPr>
        <p:spPr>
          <a:xfrm>
            <a:off x="7300527" y="2699734"/>
            <a:ext cx="663549" cy="205740"/>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chemeClr val="lt1"/>
                </a:solidFill>
                <a:latin typeface="Century Gothic"/>
                <a:ea typeface="Century Gothic"/>
                <a:cs typeface="Century Gothic"/>
                <a:sym typeface="Century Gothic"/>
              </a:rPr>
              <a:t>Opciones</a:t>
            </a:r>
            <a:endParaRPr b="0" i="0" sz="800" u="none" cap="none" strike="noStrike">
              <a:solidFill>
                <a:schemeClr val="lt1"/>
              </a:solidFill>
              <a:latin typeface="Century Gothic"/>
              <a:ea typeface="Century Gothic"/>
              <a:cs typeface="Century Gothic"/>
              <a:sym typeface="Century Gothic"/>
            </a:endParaRPr>
          </a:p>
        </p:txBody>
      </p:sp>
      <p:grpSp>
        <p:nvGrpSpPr>
          <p:cNvPr id="493" name="Google Shape;493;p1"/>
          <p:cNvGrpSpPr/>
          <p:nvPr/>
        </p:nvGrpSpPr>
        <p:grpSpPr>
          <a:xfrm>
            <a:off x="7376864" y="2058658"/>
            <a:ext cx="546058" cy="556952"/>
            <a:chOff x="4699510" y="4434141"/>
            <a:chExt cx="546058" cy="556952"/>
          </a:xfrm>
        </p:grpSpPr>
        <p:sp>
          <p:nvSpPr>
            <p:cNvPr id="494" name="Google Shape;494;p1"/>
            <p:cNvSpPr/>
            <p:nvPr/>
          </p:nvSpPr>
          <p:spPr>
            <a:xfrm>
              <a:off x="4699510" y="4434141"/>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495" name="Google Shape;495;p1"/>
            <p:cNvPicPr preferRelativeResize="0"/>
            <p:nvPr/>
          </p:nvPicPr>
          <p:blipFill rotWithShape="1">
            <a:blip r:embed="rId16">
              <a:alphaModFix/>
            </a:blip>
            <a:srcRect b="0" l="0" r="0" t="0"/>
            <a:stretch/>
          </p:blipFill>
          <p:spPr>
            <a:xfrm>
              <a:off x="4753948" y="4498076"/>
              <a:ext cx="443847" cy="435029"/>
            </a:xfrm>
            <a:prstGeom prst="rect">
              <a:avLst/>
            </a:prstGeom>
            <a:noFill/>
            <a:ln>
              <a:noFill/>
            </a:ln>
          </p:spPr>
        </p:pic>
      </p:grpSp>
      <p:sp>
        <p:nvSpPr>
          <p:cNvPr id="496" name="Google Shape;496;p1"/>
          <p:cNvSpPr/>
          <p:nvPr/>
        </p:nvSpPr>
        <p:spPr>
          <a:xfrm>
            <a:off x="1637479" y="3808816"/>
            <a:ext cx="547408" cy="205740"/>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chemeClr val="lt1"/>
                </a:solidFill>
                <a:latin typeface="Century Gothic"/>
                <a:ea typeface="Century Gothic"/>
                <a:cs typeface="Century Gothic"/>
                <a:sym typeface="Century Gothic"/>
              </a:rPr>
              <a:t>Visualización</a:t>
            </a:r>
            <a:endParaRPr b="0" i="0" sz="800" u="none" cap="none" strike="noStrike">
              <a:solidFill>
                <a:schemeClr val="lt1"/>
              </a:solidFill>
              <a:latin typeface="Century Gothic"/>
              <a:ea typeface="Century Gothic"/>
              <a:cs typeface="Century Gothic"/>
              <a:sym typeface="Century Gothic"/>
            </a:endParaRPr>
          </a:p>
        </p:txBody>
      </p:sp>
      <p:sp>
        <p:nvSpPr>
          <p:cNvPr id="497" name="Google Shape;497;p1"/>
          <p:cNvSpPr/>
          <p:nvPr/>
        </p:nvSpPr>
        <p:spPr>
          <a:xfrm>
            <a:off x="1682730" y="2679690"/>
            <a:ext cx="547408" cy="205740"/>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chemeClr val="lt1"/>
                </a:solidFill>
                <a:latin typeface="Century Gothic"/>
                <a:ea typeface="Century Gothic"/>
                <a:cs typeface="Century Gothic"/>
                <a:sym typeface="Century Gothic"/>
              </a:rPr>
              <a:t>Inicio</a:t>
            </a:r>
            <a:endParaRPr b="0" i="0" sz="800" u="none" cap="none" strike="noStrike">
              <a:solidFill>
                <a:schemeClr val="lt1"/>
              </a:solidFill>
              <a:latin typeface="Century Gothic"/>
              <a:ea typeface="Century Gothic"/>
              <a:cs typeface="Century Gothic"/>
              <a:sym typeface="Century Gothic"/>
            </a:endParaRPr>
          </a:p>
        </p:txBody>
      </p:sp>
      <p:grpSp>
        <p:nvGrpSpPr>
          <p:cNvPr id="498" name="Google Shape;498;p1"/>
          <p:cNvGrpSpPr/>
          <p:nvPr/>
        </p:nvGrpSpPr>
        <p:grpSpPr>
          <a:xfrm>
            <a:off x="1638829" y="3124619"/>
            <a:ext cx="546058" cy="556952"/>
            <a:chOff x="9232921" y="3550323"/>
            <a:chExt cx="546058" cy="556952"/>
          </a:xfrm>
        </p:grpSpPr>
        <p:sp>
          <p:nvSpPr>
            <p:cNvPr id="499" name="Google Shape;499;p1"/>
            <p:cNvSpPr/>
            <p:nvPr/>
          </p:nvSpPr>
          <p:spPr>
            <a:xfrm>
              <a:off x="9232921" y="3550323"/>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500" name="Google Shape;500;p1"/>
            <p:cNvPicPr preferRelativeResize="0"/>
            <p:nvPr/>
          </p:nvPicPr>
          <p:blipFill rotWithShape="1">
            <a:blip r:embed="rId17">
              <a:alphaModFix/>
            </a:blip>
            <a:srcRect b="0" l="0" r="0" t="0"/>
            <a:stretch/>
          </p:blipFill>
          <p:spPr>
            <a:xfrm>
              <a:off x="9301756" y="3704263"/>
              <a:ext cx="407038" cy="256283"/>
            </a:xfrm>
            <a:prstGeom prst="rect">
              <a:avLst/>
            </a:prstGeom>
            <a:noFill/>
            <a:ln>
              <a:noFill/>
            </a:ln>
          </p:spPr>
        </p:pic>
      </p:grpSp>
      <p:grpSp>
        <p:nvGrpSpPr>
          <p:cNvPr id="501" name="Google Shape;501;p1"/>
          <p:cNvGrpSpPr/>
          <p:nvPr/>
        </p:nvGrpSpPr>
        <p:grpSpPr>
          <a:xfrm>
            <a:off x="1684080" y="1995493"/>
            <a:ext cx="546058" cy="556952"/>
            <a:chOff x="9908044" y="3550323"/>
            <a:chExt cx="546058" cy="556952"/>
          </a:xfrm>
        </p:grpSpPr>
        <p:sp>
          <p:nvSpPr>
            <p:cNvPr id="502" name="Google Shape;502;p1"/>
            <p:cNvSpPr/>
            <p:nvPr/>
          </p:nvSpPr>
          <p:spPr>
            <a:xfrm>
              <a:off x="9908044" y="3550323"/>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503" name="Google Shape;503;p1"/>
            <p:cNvPicPr preferRelativeResize="0"/>
            <p:nvPr/>
          </p:nvPicPr>
          <p:blipFill rotWithShape="1">
            <a:blip r:embed="rId18">
              <a:alphaModFix/>
            </a:blip>
            <a:srcRect b="0" l="0" r="0" t="0"/>
            <a:stretch/>
          </p:blipFill>
          <p:spPr>
            <a:xfrm>
              <a:off x="9964035" y="3634892"/>
              <a:ext cx="434155" cy="383685"/>
            </a:xfrm>
            <a:prstGeom prst="rect">
              <a:avLst/>
            </a:prstGeom>
            <a:noFill/>
            <a:ln>
              <a:noFill/>
            </a:ln>
          </p:spPr>
        </p:pic>
      </p:grpSp>
      <p:sp>
        <p:nvSpPr>
          <p:cNvPr id="504" name="Google Shape;504;p1"/>
          <p:cNvSpPr/>
          <p:nvPr/>
        </p:nvSpPr>
        <p:spPr>
          <a:xfrm>
            <a:off x="7752406" y="3763593"/>
            <a:ext cx="640627" cy="295405"/>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chemeClr val="lt1"/>
                </a:solidFill>
                <a:latin typeface="Century Gothic"/>
                <a:ea typeface="Century Gothic"/>
                <a:cs typeface="Century Gothic"/>
                <a:sym typeface="Century Gothic"/>
              </a:rPr>
              <a:t>Importar Excel</a:t>
            </a:r>
            <a:endParaRPr b="0" i="0" sz="800" u="none" cap="none" strike="noStrike">
              <a:solidFill>
                <a:schemeClr val="lt1"/>
              </a:solidFill>
              <a:latin typeface="Century Gothic"/>
              <a:ea typeface="Century Gothic"/>
              <a:cs typeface="Century Gothic"/>
              <a:sym typeface="Century Gothic"/>
            </a:endParaRPr>
          </a:p>
        </p:txBody>
      </p:sp>
      <p:sp>
        <p:nvSpPr>
          <p:cNvPr id="505" name="Google Shape;505;p1"/>
          <p:cNvSpPr/>
          <p:nvPr/>
        </p:nvSpPr>
        <p:spPr>
          <a:xfrm rot="5400000">
            <a:off x="9376596" y="2665246"/>
            <a:ext cx="164667" cy="227473"/>
          </a:xfrm>
          <a:prstGeom prst="chevron">
            <a:avLst>
              <a:gd fmla="val 50000"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sp>
        <p:nvSpPr>
          <p:cNvPr id="506" name="Google Shape;506;p1"/>
          <p:cNvSpPr/>
          <p:nvPr/>
        </p:nvSpPr>
        <p:spPr>
          <a:xfrm>
            <a:off x="9018185" y="2918879"/>
            <a:ext cx="881488" cy="205740"/>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chemeClr val="lt1"/>
                </a:solidFill>
                <a:latin typeface="Century Gothic"/>
                <a:ea typeface="Century Gothic"/>
                <a:cs typeface="Century Gothic"/>
                <a:sym typeface="Century Gothic"/>
              </a:rPr>
              <a:t>Desplegable</a:t>
            </a:r>
            <a:endParaRPr b="0" i="0" sz="800" u="none" cap="none" strike="noStrike">
              <a:solidFill>
                <a:schemeClr val="lt1"/>
              </a:solidFill>
              <a:latin typeface="Century Gothic"/>
              <a:ea typeface="Century Gothic"/>
              <a:cs typeface="Century Gothic"/>
              <a:sym typeface="Century Gothic"/>
            </a:endParaRPr>
          </a:p>
        </p:txBody>
      </p:sp>
      <p:grpSp>
        <p:nvGrpSpPr>
          <p:cNvPr id="507" name="Google Shape;507;p1"/>
          <p:cNvGrpSpPr/>
          <p:nvPr/>
        </p:nvGrpSpPr>
        <p:grpSpPr>
          <a:xfrm>
            <a:off x="7780139" y="3200527"/>
            <a:ext cx="546058" cy="445076"/>
            <a:chOff x="7063273" y="4570998"/>
            <a:chExt cx="546058" cy="445076"/>
          </a:xfrm>
        </p:grpSpPr>
        <p:sp>
          <p:nvSpPr>
            <p:cNvPr id="508" name="Google Shape;508;p1"/>
            <p:cNvSpPr/>
            <p:nvPr/>
          </p:nvSpPr>
          <p:spPr>
            <a:xfrm>
              <a:off x="7063273" y="4570998"/>
              <a:ext cx="546058" cy="445076"/>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509" name="Google Shape;509;p1"/>
            <p:cNvPicPr preferRelativeResize="0"/>
            <p:nvPr/>
          </p:nvPicPr>
          <p:blipFill rotWithShape="1">
            <a:blip r:embed="rId19">
              <a:alphaModFix/>
            </a:blip>
            <a:srcRect b="0" l="0" r="0" t="0"/>
            <a:stretch/>
          </p:blipFill>
          <p:spPr>
            <a:xfrm>
              <a:off x="7186784" y="4605086"/>
              <a:ext cx="331616" cy="376900"/>
            </a:xfrm>
            <a:prstGeom prst="rect">
              <a:avLst/>
            </a:prstGeom>
            <a:noFill/>
            <a:ln>
              <a:noFill/>
            </a:ln>
          </p:spPr>
        </p:pic>
      </p:grpSp>
      <p:sp>
        <p:nvSpPr>
          <p:cNvPr id="510" name="Google Shape;510;p1"/>
          <p:cNvSpPr/>
          <p:nvPr/>
        </p:nvSpPr>
        <p:spPr>
          <a:xfrm>
            <a:off x="1577649" y="4800047"/>
            <a:ext cx="738030" cy="205740"/>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chemeClr val="lt1"/>
                </a:solidFill>
                <a:latin typeface="Century Gothic"/>
                <a:ea typeface="Century Gothic"/>
                <a:cs typeface="Century Gothic"/>
                <a:sym typeface="Century Gothic"/>
              </a:rPr>
              <a:t>Escandallo</a:t>
            </a:r>
            <a:endParaRPr b="0" i="0" sz="800" u="none" cap="none" strike="noStrike">
              <a:solidFill>
                <a:schemeClr val="lt1"/>
              </a:solidFill>
              <a:latin typeface="Century Gothic"/>
              <a:ea typeface="Century Gothic"/>
              <a:cs typeface="Century Gothic"/>
              <a:sym typeface="Century Gothic"/>
            </a:endParaRPr>
          </a:p>
        </p:txBody>
      </p:sp>
      <p:grpSp>
        <p:nvGrpSpPr>
          <p:cNvPr id="511" name="Google Shape;511;p1"/>
          <p:cNvGrpSpPr/>
          <p:nvPr/>
        </p:nvGrpSpPr>
        <p:grpSpPr>
          <a:xfrm>
            <a:off x="1641713" y="4156743"/>
            <a:ext cx="546058" cy="556952"/>
            <a:chOff x="8393033" y="4574710"/>
            <a:chExt cx="546058" cy="556952"/>
          </a:xfrm>
        </p:grpSpPr>
        <p:sp>
          <p:nvSpPr>
            <p:cNvPr id="512" name="Google Shape;512;p1"/>
            <p:cNvSpPr/>
            <p:nvPr/>
          </p:nvSpPr>
          <p:spPr>
            <a:xfrm>
              <a:off x="8393033" y="4574710"/>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513" name="Google Shape;513;p1"/>
            <p:cNvPicPr preferRelativeResize="0"/>
            <p:nvPr/>
          </p:nvPicPr>
          <p:blipFill rotWithShape="1">
            <a:blip r:embed="rId20">
              <a:alphaModFix/>
            </a:blip>
            <a:srcRect b="0" l="0" r="0" t="0"/>
            <a:stretch/>
          </p:blipFill>
          <p:spPr>
            <a:xfrm>
              <a:off x="8464235" y="4643356"/>
              <a:ext cx="402304" cy="419659"/>
            </a:xfrm>
            <a:prstGeom prst="rect">
              <a:avLst/>
            </a:prstGeom>
            <a:noFill/>
            <a:ln>
              <a:noFill/>
            </a:ln>
          </p:spPr>
        </p:pic>
      </p:grpSp>
      <p:sp>
        <p:nvSpPr>
          <p:cNvPr id="514" name="Google Shape;514;p1"/>
          <p:cNvSpPr/>
          <p:nvPr/>
        </p:nvSpPr>
        <p:spPr>
          <a:xfrm>
            <a:off x="2434733" y="4840940"/>
            <a:ext cx="547408" cy="205740"/>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chemeClr val="lt1"/>
                </a:solidFill>
                <a:latin typeface="Century Gothic"/>
                <a:ea typeface="Century Gothic"/>
                <a:cs typeface="Century Gothic"/>
                <a:sym typeface="Century Gothic"/>
              </a:rPr>
              <a:t>Estado</a:t>
            </a:r>
            <a:endParaRPr b="0" i="0" sz="800" u="none" cap="none" strike="noStrike">
              <a:solidFill>
                <a:schemeClr val="lt1"/>
              </a:solidFill>
              <a:latin typeface="Century Gothic"/>
              <a:ea typeface="Century Gothic"/>
              <a:cs typeface="Century Gothic"/>
              <a:sym typeface="Century Gothic"/>
            </a:endParaRPr>
          </a:p>
        </p:txBody>
      </p:sp>
      <p:grpSp>
        <p:nvGrpSpPr>
          <p:cNvPr id="515" name="Google Shape;515;p1"/>
          <p:cNvGrpSpPr/>
          <p:nvPr/>
        </p:nvGrpSpPr>
        <p:grpSpPr>
          <a:xfrm>
            <a:off x="2436083" y="4156743"/>
            <a:ext cx="546058" cy="556952"/>
            <a:chOff x="9299637" y="4787378"/>
            <a:chExt cx="546058" cy="556952"/>
          </a:xfrm>
        </p:grpSpPr>
        <p:sp>
          <p:nvSpPr>
            <p:cNvPr id="516" name="Google Shape;516;p1"/>
            <p:cNvSpPr/>
            <p:nvPr/>
          </p:nvSpPr>
          <p:spPr>
            <a:xfrm>
              <a:off x="9299637" y="4787378"/>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517" name="Google Shape;517;p1"/>
            <p:cNvPicPr preferRelativeResize="0"/>
            <p:nvPr/>
          </p:nvPicPr>
          <p:blipFill rotWithShape="1">
            <a:blip r:embed="rId21">
              <a:alphaModFix/>
            </a:blip>
            <a:srcRect b="0" l="0" r="0" t="0"/>
            <a:stretch/>
          </p:blipFill>
          <p:spPr>
            <a:xfrm>
              <a:off x="9396731" y="4815349"/>
              <a:ext cx="350520" cy="501010"/>
            </a:xfrm>
            <a:prstGeom prst="rect">
              <a:avLst/>
            </a:prstGeom>
            <a:noFill/>
            <a:ln>
              <a:noFill/>
            </a:ln>
          </p:spPr>
        </p:pic>
      </p:grpSp>
      <p:sp>
        <p:nvSpPr>
          <p:cNvPr id="518" name="Google Shape;518;p1"/>
          <p:cNvSpPr/>
          <p:nvPr/>
        </p:nvSpPr>
        <p:spPr>
          <a:xfrm>
            <a:off x="8155586" y="2764259"/>
            <a:ext cx="547408" cy="205740"/>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chemeClr val="lt1"/>
                </a:solidFill>
                <a:latin typeface="Century Gothic"/>
                <a:ea typeface="Century Gothic"/>
                <a:cs typeface="Century Gothic"/>
                <a:sym typeface="Century Gothic"/>
              </a:rPr>
              <a:t>Ayuda</a:t>
            </a:r>
            <a:endParaRPr b="0" i="0" sz="800" u="none" cap="none" strike="noStrike">
              <a:solidFill>
                <a:schemeClr val="lt1"/>
              </a:solidFill>
              <a:latin typeface="Century Gothic"/>
              <a:ea typeface="Century Gothic"/>
              <a:cs typeface="Century Gothic"/>
              <a:sym typeface="Century Gothic"/>
            </a:endParaRPr>
          </a:p>
        </p:txBody>
      </p:sp>
      <p:grpSp>
        <p:nvGrpSpPr>
          <p:cNvPr id="519" name="Google Shape;519;p1"/>
          <p:cNvGrpSpPr/>
          <p:nvPr/>
        </p:nvGrpSpPr>
        <p:grpSpPr>
          <a:xfrm>
            <a:off x="8156936" y="2080062"/>
            <a:ext cx="546058" cy="556952"/>
            <a:chOff x="8957493" y="5005787"/>
            <a:chExt cx="546058" cy="556952"/>
          </a:xfrm>
        </p:grpSpPr>
        <p:sp>
          <p:nvSpPr>
            <p:cNvPr id="520" name="Google Shape;520;p1"/>
            <p:cNvSpPr/>
            <p:nvPr/>
          </p:nvSpPr>
          <p:spPr>
            <a:xfrm>
              <a:off x="8957493" y="5005787"/>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521" name="Google Shape;521;p1"/>
            <p:cNvPicPr preferRelativeResize="0"/>
            <p:nvPr/>
          </p:nvPicPr>
          <p:blipFill rotWithShape="1">
            <a:blip r:embed="rId22">
              <a:alphaModFix/>
            </a:blip>
            <a:srcRect b="0" l="0" r="0" t="0"/>
            <a:stretch/>
          </p:blipFill>
          <p:spPr>
            <a:xfrm>
              <a:off x="9088456" y="5073854"/>
              <a:ext cx="282781" cy="420817"/>
            </a:xfrm>
            <a:prstGeom prst="rect">
              <a:avLst/>
            </a:prstGeom>
            <a:noFill/>
            <a:ln>
              <a:noFill/>
            </a:ln>
          </p:spPr>
        </p:pic>
      </p:grpSp>
      <p:sp>
        <p:nvSpPr>
          <p:cNvPr id="522" name="Google Shape;522;p1"/>
          <p:cNvSpPr/>
          <p:nvPr/>
        </p:nvSpPr>
        <p:spPr>
          <a:xfrm>
            <a:off x="8512828" y="3854689"/>
            <a:ext cx="630604" cy="205740"/>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chemeClr val="lt1"/>
                </a:solidFill>
                <a:latin typeface="Century Gothic"/>
                <a:ea typeface="Century Gothic"/>
                <a:cs typeface="Century Gothic"/>
                <a:sym typeface="Century Gothic"/>
              </a:rPr>
              <a:t>Agregar</a:t>
            </a:r>
            <a:endParaRPr b="0" i="0" sz="800" u="none" cap="none" strike="noStrike">
              <a:solidFill>
                <a:schemeClr val="lt1"/>
              </a:solidFill>
              <a:latin typeface="Century Gothic"/>
              <a:ea typeface="Century Gothic"/>
              <a:cs typeface="Century Gothic"/>
              <a:sym typeface="Century Gothic"/>
            </a:endParaRPr>
          </a:p>
        </p:txBody>
      </p:sp>
      <p:grpSp>
        <p:nvGrpSpPr>
          <p:cNvPr id="523" name="Google Shape;523;p1"/>
          <p:cNvGrpSpPr/>
          <p:nvPr/>
        </p:nvGrpSpPr>
        <p:grpSpPr>
          <a:xfrm>
            <a:off x="8514178" y="3170492"/>
            <a:ext cx="546058" cy="556952"/>
            <a:chOff x="10400696" y="5005787"/>
            <a:chExt cx="546058" cy="556952"/>
          </a:xfrm>
        </p:grpSpPr>
        <p:sp>
          <p:nvSpPr>
            <p:cNvPr id="524" name="Google Shape;524;p1"/>
            <p:cNvSpPr/>
            <p:nvPr/>
          </p:nvSpPr>
          <p:spPr>
            <a:xfrm>
              <a:off x="10400696" y="5005787"/>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525" name="Google Shape;525;p1"/>
            <p:cNvPicPr preferRelativeResize="0"/>
            <p:nvPr/>
          </p:nvPicPr>
          <p:blipFill rotWithShape="1">
            <a:blip r:embed="rId23">
              <a:alphaModFix/>
            </a:blip>
            <a:srcRect b="0" l="0" r="0" t="0"/>
            <a:stretch/>
          </p:blipFill>
          <p:spPr>
            <a:xfrm flipH="1">
              <a:off x="10473228" y="5077588"/>
              <a:ext cx="399644" cy="41335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grpSp>
        <p:nvGrpSpPr>
          <p:cNvPr id="530" name="Google Shape;530;p2"/>
          <p:cNvGrpSpPr/>
          <p:nvPr/>
        </p:nvGrpSpPr>
        <p:grpSpPr>
          <a:xfrm>
            <a:off x="843059" y="656706"/>
            <a:ext cx="428787" cy="425706"/>
            <a:chOff x="4699510" y="4434141"/>
            <a:chExt cx="546058" cy="556952"/>
          </a:xfrm>
        </p:grpSpPr>
        <p:sp>
          <p:nvSpPr>
            <p:cNvPr id="531" name="Google Shape;531;p2"/>
            <p:cNvSpPr/>
            <p:nvPr/>
          </p:nvSpPr>
          <p:spPr>
            <a:xfrm>
              <a:off x="4699510" y="4434141"/>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532" name="Google Shape;532;p2"/>
            <p:cNvPicPr preferRelativeResize="0"/>
            <p:nvPr/>
          </p:nvPicPr>
          <p:blipFill rotWithShape="1">
            <a:blip r:embed="rId3">
              <a:alphaModFix/>
            </a:blip>
            <a:srcRect b="0" l="0" r="0" t="0"/>
            <a:stretch/>
          </p:blipFill>
          <p:spPr>
            <a:xfrm>
              <a:off x="4753948" y="4498076"/>
              <a:ext cx="443847" cy="435029"/>
            </a:xfrm>
            <a:prstGeom prst="rect">
              <a:avLst/>
            </a:prstGeom>
            <a:noFill/>
            <a:ln>
              <a:noFill/>
            </a:ln>
          </p:spPr>
        </p:pic>
      </p:grpSp>
      <p:sp>
        <p:nvSpPr>
          <p:cNvPr id="533" name="Google Shape;533;p2"/>
          <p:cNvSpPr/>
          <p:nvPr/>
        </p:nvSpPr>
        <p:spPr>
          <a:xfrm>
            <a:off x="1376257" y="816405"/>
            <a:ext cx="2829982" cy="266007"/>
          </a:xfrm>
          <a:prstGeom prst="roundRect">
            <a:avLst>
              <a:gd fmla="val 16667"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lt1"/>
                </a:solidFill>
                <a:latin typeface="Century Gothic"/>
                <a:ea typeface="Century Gothic"/>
                <a:cs typeface="Century Gothic"/>
                <a:sym typeface="Century Gothic"/>
              </a:rPr>
              <a:t>Opciones usuario</a:t>
            </a:r>
            <a:endParaRPr b="0" i="0" sz="1800" u="none" cap="none" strike="noStrike">
              <a:solidFill>
                <a:schemeClr val="lt1"/>
              </a:solidFill>
              <a:latin typeface="Century Gothic"/>
              <a:ea typeface="Century Gothic"/>
              <a:cs typeface="Century Gothic"/>
              <a:sym typeface="Century Gothic"/>
            </a:endParaRPr>
          </a:p>
        </p:txBody>
      </p:sp>
      <p:sp>
        <p:nvSpPr>
          <p:cNvPr id="534" name="Google Shape;534;p2"/>
          <p:cNvSpPr/>
          <p:nvPr/>
        </p:nvSpPr>
        <p:spPr>
          <a:xfrm>
            <a:off x="912997" y="1278781"/>
            <a:ext cx="2924344" cy="266007"/>
          </a:xfrm>
          <a:prstGeom prst="roundRect">
            <a:avLst>
              <a:gd fmla="val 16667" name="adj"/>
            </a:avLst>
          </a:prstGeom>
          <a:gradFill>
            <a:gsLst>
              <a:gs pos="0">
                <a:srgbClr val="FDF0E5"/>
              </a:gs>
              <a:gs pos="100000">
                <a:srgbClr val="F7BB70"/>
              </a:gs>
            </a:gsLst>
            <a:lin ang="5400000" scaled="0"/>
          </a:grad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entury Gothic"/>
                <a:ea typeface="Century Gothic"/>
                <a:cs typeface="Century Gothic"/>
                <a:sym typeface="Century Gothic"/>
              </a:rPr>
              <a:t>Ventana Proyectos</a:t>
            </a:r>
            <a:endParaRPr b="0" i="0" sz="1800" u="none" cap="none" strike="noStrike">
              <a:solidFill>
                <a:schemeClr val="dk1"/>
              </a:solidFill>
              <a:latin typeface="Century Gothic"/>
              <a:ea typeface="Century Gothic"/>
              <a:cs typeface="Century Gothic"/>
              <a:sym typeface="Century Gothic"/>
            </a:endParaRPr>
          </a:p>
        </p:txBody>
      </p:sp>
      <p:sp>
        <p:nvSpPr>
          <p:cNvPr id="535" name="Google Shape;535;p2"/>
          <p:cNvSpPr/>
          <p:nvPr/>
        </p:nvSpPr>
        <p:spPr>
          <a:xfrm>
            <a:off x="1234333" y="1742162"/>
            <a:ext cx="6828556" cy="266007"/>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Century Gothic"/>
                <a:ea typeface="Century Gothic"/>
                <a:cs typeface="Century Gothic"/>
                <a:sym typeface="Century Gothic"/>
              </a:rPr>
              <a:t>Visualización de nombre de cliente por nomenclatura S/N</a:t>
            </a:r>
            <a:endParaRPr b="0" i="0" sz="1000" u="none" cap="none" strike="noStrike">
              <a:solidFill>
                <a:schemeClr val="dk1"/>
              </a:solidFill>
              <a:latin typeface="Century Gothic"/>
              <a:ea typeface="Century Gothic"/>
              <a:cs typeface="Century Gothic"/>
              <a:sym typeface="Century Gothic"/>
            </a:endParaRPr>
          </a:p>
        </p:txBody>
      </p:sp>
      <p:sp>
        <p:nvSpPr>
          <p:cNvPr id="536" name="Google Shape;536;p2"/>
          <p:cNvSpPr/>
          <p:nvPr/>
        </p:nvSpPr>
        <p:spPr>
          <a:xfrm>
            <a:off x="1234333" y="2072539"/>
            <a:ext cx="6828556" cy="266007"/>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Century Gothic"/>
                <a:ea typeface="Century Gothic"/>
                <a:cs typeface="Century Gothic"/>
                <a:sym typeface="Century Gothic"/>
              </a:rPr>
              <a:t>De manera predeterminada ordenar proyectos por fecha o por codigo</a:t>
            </a:r>
            <a:endParaRPr b="0" i="0" sz="1000" u="none" cap="none" strike="noStrike">
              <a:solidFill>
                <a:schemeClr val="dk1"/>
              </a:solidFill>
              <a:latin typeface="Century Gothic"/>
              <a:ea typeface="Century Gothic"/>
              <a:cs typeface="Century Gothic"/>
              <a:sym typeface="Century Gothic"/>
            </a:endParaRPr>
          </a:p>
        </p:txBody>
      </p:sp>
      <p:sp>
        <p:nvSpPr>
          <p:cNvPr id="537" name="Google Shape;537;p2"/>
          <p:cNvSpPr/>
          <p:nvPr/>
        </p:nvSpPr>
        <p:spPr>
          <a:xfrm>
            <a:off x="912997" y="2520148"/>
            <a:ext cx="3392996" cy="266007"/>
          </a:xfrm>
          <a:prstGeom prst="roundRect">
            <a:avLst>
              <a:gd fmla="val 16667" name="adj"/>
            </a:avLst>
          </a:prstGeom>
          <a:gradFill>
            <a:gsLst>
              <a:gs pos="0">
                <a:srgbClr val="FDF0E5"/>
              </a:gs>
              <a:gs pos="100000">
                <a:srgbClr val="F7BB70"/>
              </a:gs>
            </a:gsLst>
            <a:lin ang="5400000" scaled="0"/>
          </a:grad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entury Gothic"/>
                <a:ea typeface="Century Gothic"/>
                <a:cs typeface="Century Gothic"/>
                <a:sym typeface="Century Gothic"/>
              </a:rPr>
              <a:t>Ventana Nuevo producto</a:t>
            </a:r>
            <a:endParaRPr b="0" i="0" sz="1800" u="none" cap="none" strike="noStrike">
              <a:solidFill>
                <a:schemeClr val="dk1"/>
              </a:solidFill>
              <a:latin typeface="Century Gothic"/>
              <a:ea typeface="Century Gothic"/>
              <a:cs typeface="Century Gothic"/>
              <a:sym typeface="Century Gothic"/>
            </a:endParaRPr>
          </a:p>
        </p:txBody>
      </p:sp>
      <p:sp>
        <p:nvSpPr>
          <p:cNvPr id="538" name="Google Shape;538;p2"/>
          <p:cNvSpPr/>
          <p:nvPr/>
        </p:nvSpPr>
        <p:spPr>
          <a:xfrm>
            <a:off x="1234333" y="3298139"/>
            <a:ext cx="1691747" cy="266007"/>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Century Gothic"/>
                <a:ea typeface="Century Gothic"/>
                <a:cs typeface="Century Gothic"/>
                <a:sym typeface="Century Gothic"/>
              </a:rPr>
              <a:t>Nomenclatura cliente</a:t>
            </a:r>
            <a:endParaRPr b="0" i="0" sz="1000" u="none" cap="none" strike="noStrike">
              <a:solidFill>
                <a:schemeClr val="dk1"/>
              </a:solidFill>
              <a:latin typeface="Century Gothic"/>
              <a:ea typeface="Century Gothic"/>
              <a:cs typeface="Century Gothic"/>
              <a:sym typeface="Century Gothic"/>
            </a:endParaRPr>
          </a:p>
        </p:txBody>
      </p:sp>
      <p:sp>
        <p:nvSpPr>
          <p:cNvPr id="539" name="Google Shape;539;p2"/>
          <p:cNvSpPr/>
          <p:nvPr/>
        </p:nvSpPr>
        <p:spPr>
          <a:xfrm>
            <a:off x="3530819" y="3298134"/>
            <a:ext cx="1691747" cy="266007"/>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Century Gothic"/>
                <a:ea typeface="Century Gothic"/>
                <a:cs typeface="Century Gothic"/>
                <a:sym typeface="Century Gothic"/>
              </a:rPr>
              <a:t>Nomenclatura tipo producto</a:t>
            </a:r>
            <a:endParaRPr b="0" i="0" sz="1000" u="none" cap="none" strike="noStrike">
              <a:solidFill>
                <a:schemeClr val="dk1"/>
              </a:solidFill>
              <a:latin typeface="Century Gothic"/>
              <a:ea typeface="Century Gothic"/>
              <a:cs typeface="Century Gothic"/>
              <a:sym typeface="Century Gothic"/>
            </a:endParaRPr>
          </a:p>
        </p:txBody>
      </p:sp>
      <p:sp>
        <p:nvSpPr>
          <p:cNvPr id="540" name="Google Shape;540;p2"/>
          <p:cNvSpPr/>
          <p:nvPr/>
        </p:nvSpPr>
        <p:spPr>
          <a:xfrm>
            <a:off x="5917458" y="3298134"/>
            <a:ext cx="1691747" cy="266007"/>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Century Gothic"/>
                <a:ea typeface="Century Gothic"/>
                <a:cs typeface="Century Gothic"/>
                <a:sym typeface="Century Gothic"/>
              </a:rPr>
              <a:t>Nº correlativo</a:t>
            </a:r>
            <a:endParaRPr b="0" i="0" sz="1000" u="none" cap="none" strike="noStrike">
              <a:solidFill>
                <a:schemeClr val="dk1"/>
              </a:solidFill>
              <a:latin typeface="Century Gothic"/>
              <a:ea typeface="Century Gothic"/>
              <a:cs typeface="Century Gothic"/>
              <a:sym typeface="Century Gothic"/>
            </a:endParaRPr>
          </a:p>
        </p:txBody>
      </p:sp>
      <p:sp>
        <p:nvSpPr>
          <p:cNvPr id="541" name="Google Shape;541;p2"/>
          <p:cNvSpPr/>
          <p:nvPr/>
        </p:nvSpPr>
        <p:spPr>
          <a:xfrm>
            <a:off x="2990583" y="3298137"/>
            <a:ext cx="383500" cy="266007"/>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Century Gothic"/>
                <a:ea typeface="Century Gothic"/>
                <a:cs typeface="Century Gothic"/>
                <a:sym typeface="Century Gothic"/>
              </a:rPr>
              <a:t>“.”</a:t>
            </a:r>
            <a:endParaRPr b="0" i="0" sz="1000" u="none" cap="none" strike="noStrike">
              <a:solidFill>
                <a:schemeClr val="dk1"/>
              </a:solidFill>
              <a:latin typeface="Century Gothic"/>
              <a:ea typeface="Century Gothic"/>
              <a:cs typeface="Century Gothic"/>
              <a:sym typeface="Century Gothic"/>
            </a:endParaRPr>
          </a:p>
        </p:txBody>
      </p:sp>
      <p:sp>
        <p:nvSpPr>
          <p:cNvPr id="542" name="Google Shape;542;p2"/>
          <p:cNvSpPr/>
          <p:nvPr/>
        </p:nvSpPr>
        <p:spPr>
          <a:xfrm>
            <a:off x="5379303" y="3298134"/>
            <a:ext cx="381418" cy="266007"/>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Century Gothic"/>
                <a:ea typeface="Century Gothic"/>
                <a:cs typeface="Century Gothic"/>
                <a:sym typeface="Century Gothic"/>
              </a:rPr>
              <a:t>“-”</a:t>
            </a:r>
            <a:endParaRPr b="0" i="0" sz="1000" u="none" cap="none" strike="noStrike">
              <a:solidFill>
                <a:schemeClr val="dk1"/>
              </a:solidFill>
              <a:latin typeface="Century Gothic"/>
              <a:ea typeface="Century Gothic"/>
              <a:cs typeface="Century Gothic"/>
              <a:sym typeface="Century Gothic"/>
            </a:endParaRPr>
          </a:p>
        </p:txBody>
      </p:sp>
      <p:sp>
        <p:nvSpPr>
          <p:cNvPr id="543" name="Google Shape;543;p2"/>
          <p:cNvSpPr/>
          <p:nvPr/>
        </p:nvSpPr>
        <p:spPr>
          <a:xfrm>
            <a:off x="1234332" y="2983529"/>
            <a:ext cx="2139750" cy="266007"/>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Century Gothic"/>
                <a:ea typeface="Century Gothic"/>
                <a:cs typeface="Century Gothic"/>
                <a:sym typeface="Century Gothic"/>
              </a:rPr>
              <a:t>Sintaxis codificación producto</a:t>
            </a:r>
            <a:endParaRPr b="0" i="0" sz="1000" u="none" cap="none" strike="noStrike">
              <a:solidFill>
                <a:schemeClr val="dk1"/>
              </a:solidFill>
              <a:latin typeface="Century Gothic"/>
              <a:ea typeface="Century Gothic"/>
              <a:cs typeface="Century Gothic"/>
              <a:sym typeface="Century Gothic"/>
            </a:endParaRPr>
          </a:p>
        </p:txBody>
      </p:sp>
      <p:sp>
        <p:nvSpPr>
          <p:cNvPr id="544" name="Google Shape;544;p2"/>
          <p:cNvSpPr/>
          <p:nvPr/>
        </p:nvSpPr>
        <p:spPr>
          <a:xfrm>
            <a:off x="7805402" y="3321053"/>
            <a:ext cx="1113268" cy="266007"/>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Century Gothic"/>
                <a:ea typeface="Century Gothic"/>
                <a:cs typeface="Century Gothic"/>
                <a:sym typeface="Century Gothic"/>
              </a:rPr>
              <a:t>Nuevo campo</a:t>
            </a:r>
            <a:endParaRPr b="0" i="0" sz="1000" u="none" cap="none" strike="noStrike">
              <a:solidFill>
                <a:schemeClr val="dk1"/>
              </a:solidFill>
              <a:latin typeface="Century Gothic"/>
              <a:ea typeface="Century Gothic"/>
              <a:cs typeface="Century Gothic"/>
              <a:sym typeface="Century Gothic"/>
            </a:endParaRPr>
          </a:p>
        </p:txBody>
      </p:sp>
      <p:sp>
        <p:nvSpPr>
          <p:cNvPr id="545" name="Google Shape;545;p2"/>
          <p:cNvSpPr/>
          <p:nvPr/>
        </p:nvSpPr>
        <p:spPr>
          <a:xfrm>
            <a:off x="7345100" y="3835954"/>
            <a:ext cx="4301032" cy="1375549"/>
          </a:xfrm>
          <a:prstGeom prst="wedgeRectCallout">
            <a:avLst>
              <a:gd fmla="val -20833" name="adj1"/>
              <a:gd fmla="val 62500" name="adj2"/>
            </a:avLst>
          </a:prstGeom>
          <a:solidFill>
            <a:schemeClr val="lt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Comentarios: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-Para codificar nuevo producto se hará creando una sintaxis de valores. En este caso son 5 valores, pero se partirá de 1 y la casilla de nuevo campo siempre disponible. La casilla será un desplegable de símbolos y variables. También deben estar disponible la fecha sin símbolos y la hora sin símbolos.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-En algún sitio se debe dar la opción de </a:t>
            </a:r>
            <a:endParaRPr b="0" i="0" sz="800" u="none" cap="none" strike="noStrike">
              <a:solidFill>
                <a:schemeClr val="dk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sp>
        <p:nvSpPr>
          <p:cNvPr id="546" name="Google Shape;546;p2"/>
          <p:cNvSpPr/>
          <p:nvPr/>
        </p:nvSpPr>
        <p:spPr>
          <a:xfrm>
            <a:off x="1227884" y="3702950"/>
            <a:ext cx="1290872" cy="266007"/>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Century Gothic"/>
                <a:ea typeface="Century Gothic"/>
                <a:cs typeface="Century Gothic"/>
                <a:sym typeface="Century Gothic"/>
              </a:rPr>
              <a:t>Tipos Productos</a:t>
            </a:r>
            <a:endParaRPr b="0" i="0" sz="1000" u="none" cap="none" strike="noStrike">
              <a:solidFill>
                <a:schemeClr val="dk1"/>
              </a:solidFill>
              <a:latin typeface="Century Gothic"/>
              <a:ea typeface="Century Gothic"/>
              <a:cs typeface="Century Gothic"/>
              <a:sym typeface="Century Gothic"/>
            </a:endParaRPr>
          </a:p>
        </p:txBody>
      </p:sp>
      <p:sp>
        <p:nvSpPr>
          <p:cNvPr id="547" name="Google Shape;547;p2"/>
          <p:cNvSpPr/>
          <p:nvPr/>
        </p:nvSpPr>
        <p:spPr>
          <a:xfrm rot="5400000">
            <a:off x="2709925" y="3445744"/>
            <a:ext cx="163098" cy="246225"/>
          </a:xfrm>
          <a:prstGeom prst="chevron">
            <a:avLst>
              <a:gd fmla="val 50000"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548" name="Google Shape;548;p2"/>
          <p:cNvSpPr/>
          <p:nvPr/>
        </p:nvSpPr>
        <p:spPr>
          <a:xfrm rot="5400000">
            <a:off x="3198674" y="3463948"/>
            <a:ext cx="163098" cy="246225"/>
          </a:xfrm>
          <a:prstGeom prst="chevron">
            <a:avLst>
              <a:gd fmla="val 50000"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549" name="Google Shape;549;p2"/>
          <p:cNvSpPr/>
          <p:nvPr/>
        </p:nvSpPr>
        <p:spPr>
          <a:xfrm rot="5400000">
            <a:off x="4989982" y="3463949"/>
            <a:ext cx="163098" cy="246225"/>
          </a:xfrm>
          <a:prstGeom prst="chevron">
            <a:avLst>
              <a:gd fmla="val 50000"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550" name="Google Shape;550;p2"/>
          <p:cNvSpPr/>
          <p:nvPr/>
        </p:nvSpPr>
        <p:spPr>
          <a:xfrm rot="5400000">
            <a:off x="5598744" y="3459422"/>
            <a:ext cx="163098" cy="246225"/>
          </a:xfrm>
          <a:prstGeom prst="chevron">
            <a:avLst>
              <a:gd fmla="val 50000"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551" name="Google Shape;551;p2"/>
          <p:cNvSpPr/>
          <p:nvPr/>
        </p:nvSpPr>
        <p:spPr>
          <a:xfrm rot="5400000">
            <a:off x="7386664" y="3493762"/>
            <a:ext cx="163098" cy="246225"/>
          </a:xfrm>
          <a:prstGeom prst="chevron">
            <a:avLst>
              <a:gd fmla="val 50000"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graphicFrame>
        <p:nvGraphicFramePr>
          <p:cNvPr id="552" name="Google Shape;552;p2"/>
          <p:cNvGraphicFramePr/>
          <p:nvPr/>
        </p:nvGraphicFramePr>
        <p:xfrm>
          <a:off x="1534940" y="4056987"/>
          <a:ext cx="3000000" cy="3000000"/>
        </p:xfrm>
        <a:graphic>
          <a:graphicData uri="http://schemas.openxmlformats.org/drawingml/2006/table">
            <a:tbl>
              <a:tblPr bandRow="1" firstRow="1">
                <a:noFill/>
                <a:tableStyleId>{FCDEFDF4-BF14-4F8C-A3A2-C817FE8AD395}</a:tableStyleId>
              </a:tblPr>
              <a:tblGrid>
                <a:gridCol w="1274750"/>
                <a:gridCol w="1396525"/>
              </a:tblGrid>
              <a:tr h="278025">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Nombre</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Nomenclatura</a:t>
                      </a:r>
                      <a:endParaRPr sz="800" u="none" cap="none" strike="noStrike"/>
                    </a:p>
                  </a:txBody>
                  <a:tcPr marT="45725" marB="45725" marR="91450" marL="91450"/>
                </a:tc>
              </a:tr>
              <a:tr h="201900">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Gondola</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GON</a:t>
                      </a:r>
                      <a:endParaRPr sz="800" u="none" cap="none" strike="noStrike"/>
                    </a:p>
                  </a:txBody>
                  <a:tcPr marT="45725" marB="45725" marR="91450" marL="91450"/>
                </a:tc>
              </a:tr>
              <a:tr h="201900">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Mesa</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MES</a:t>
                      </a:r>
                      <a:endParaRPr sz="800" u="none" cap="none" strike="noStrike"/>
                    </a:p>
                  </a:txBody>
                  <a:tcPr marT="45725" marB="45725" marR="91450" marL="91450"/>
                </a:tc>
              </a:tr>
              <a:tr h="250825">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Armario</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ARM</a:t>
                      </a:r>
                      <a:endParaRPr sz="800" u="none" cap="none" strike="noStrike"/>
                    </a:p>
                  </a:txBody>
                  <a:tcPr marT="45725" marB="45725" marR="91450" marL="91450"/>
                </a:tc>
              </a:tr>
              <a:tr h="201900">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Modulo</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MOL</a:t>
                      </a:r>
                      <a:endParaRPr sz="800" u="none" cap="none" strike="noStrike"/>
                    </a:p>
                  </a:txBody>
                  <a:tcPr marT="45725" marB="45725" marR="91450" marL="91450"/>
                </a:tc>
              </a:tr>
              <a:tr h="201900">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Otros</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OTR</a:t>
                      </a:r>
                      <a:endParaRPr sz="800" u="none" cap="none" strike="noStrike"/>
                    </a:p>
                  </a:txBody>
                  <a:tcPr marT="45725" marB="45725" marR="91450" marL="91450"/>
                </a:tc>
              </a:tr>
              <a:tr h="201900">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Bastidor</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BAS</a:t>
                      </a:r>
                      <a:endParaRPr sz="800" u="none" cap="none" strike="noStrike"/>
                    </a:p>
                  </a:txBody>
                  <a:tcPr marT="45725" marB="45725" marR="91450" marL="91450"/>
                </a:tc>
              </a:tr>
              <a:tr h="201900">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grpSp>
        <p:nvGrpSpPr>
          <p:cNvPr id="557" name="Google Shape;557;p3"/>
          <p:cNvGrpSpPr/>
          <p:nvPr/>
        </p:nvGrpSpPr>
        <p:grpSpPr>
          <a:xfrm>
            <a:off x="843059" y="656706"/>
            <a:ext cx="428787" cy="425706"/>
            <a:chOff x="4699510" y="4434141"/>
            <a:chExt cx="546058" cy="556952"/>
          </a:xfrm>
        </p:grpSpPr>
        <p:sp>
          <p:nvSpPr>
            <p:cNvPr id="558" name="Google Shape;558;p3"/>
            <p:cNvSpPr/>
            <p:nvPr/>
          </p:nvSpPr>
          <p:spPr>
            <a:xfrm>
              <a:off x="4699510" y="4434141"/>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559" name="Google Shape;559;p3"/>
            <p:cNvPicPr preferRelativeResize="0"/>
            <p:nvPr/>
          </p:nvPicPr>
          <p:blipFill rotWithShape="1">
            <a:blip r:embed="rId3">
              <a:alphaModFix/>
            </a:blip>
            <a:srcRect b="0" l="0" r="0" t="0"/>
            <a:stretch/>
          </p:blipFill>
          <p:spPr>
            <a:xfrm>
              <a:off x="4753948" y="4498076"/>
              <a:ext cx="443847" cy="435029"/>
            </a:xfrm>
            <a:prstGeom prst="rect">
              <a:avLst/>
            </a:prstGeom>
            <a:noFill/>
            <a:ln>
              <a:noFill/>
            </a:ln>
          </p:spPr>
        </p:pic>
      </p:grpSp>
      <p:sp>
        <p:nvSpPr>
          <p:cNvPr id="560" name="Google Shape;560;p3"/>
          <p:cNvSpPr/>
          <p:nvPr/>
        </p:nvSpPr>
        <p:spPr>
          <a:xfrm>
            <a:off x="1376257" y="816405"/>
            <a:ext cx="2829982" cy="266007"/>
          </a:xfrm>
          <a:prstGeom prst="roundRect">
            <a:avLst>
              <a:gd fmla="val 16667"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lt1"/>
                </a:solidFill>
                <a:latin typeface="Century Gothic"/>
                <a:ea typeface="Century Gothic"/>
                <a:cs typeface="Century Gothic"/>
                <a:sym typeface="Century Gothic"/>
              </a:rPr>
              <a:t>Opciones sistema  1</a:t>
            </a:r>
            <a:endParaRPr b="0" i="0" sz="1800" u="none" cap="none" strike="noStrike">
              <a:solidFill>
                <a:schemeClr val="lt1"/>
              </a:solidFill>
              <a:latin typeface="Century Gothic"/>
              <a:ea typeface="Century Gothic"/>
              <a:cs typeface="Century Gothic"/>
              <a:sym typeface="Century Gothic"/>
            </a:endParaRPr>
          </a:p>
        </p:txBody>
      </p:sp>
      <p:sp>
        <p:nvSpPr>
          <p:cNvPr id="561" name="Google Shape;561;p3"/>
          <p:cNvSpPr/>
          <p:nvPr/>
        </p:nvSpPr>
        <p:spPr>
          <a:xfrm>
            <a:off x="885806" y="1337785"/>
            <a:ext cx="3392996" cy="266007"/>
          </a:xfrm>
          <a:prstGeom prst="roundRect">
            <a:avLst>
              <a:gd fmla="val 16667" name="adj"/>
            </a:avLst>
          </a:prstGeom>
          <a:gradFill>
            <a:gsLst>
              <a:gs pos="0">
                <a:srgbClr val="FDF0E5"/>
              </a:gs>
              <a:gs pos="100000">
                <a:srgbClr val="F7BB70"/>
              </a:gs>
            </a:gsLst>
            <a:lin ang="5400000" scaled="0"/>
          </a:grad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entury Gothic"/>
                <a:ea typeface="Century Gothic"/>
                <a:cs typeface="Century Gothic"/>
                <a:sym typeface="Century Gothic"/>
              </a:rPr>
              <a:t>Codificación Productos</a:t>
            </a:r>
            <a:endParaRPr b="0" i="0" sz="1800" u="none" cap="none" strike="noStrike">
              <a:solidFill>
                <a:schemeClr val="dk1"/>
              </a:solidFill>
              <a:latin typeface="Century Gothic"/>
              <a:ea typeface="Century Gothic"/>
              <a:cs typeface="Century Gothic"/>
              <a:sym typeface="Century Gothic"/>
            </a:endParaRPr>
          </a:p>
        </p:txBody>
      </p:sp>
      <p:sp>
        <p:nvSpPr>
          <p:cNvPr id="562" name="Google Shape;562;p3"/>
          <p:cNvSpPr/>
          <p:nvPr/>
        </p:nvSpPr>
        <p:spPr>
          <a:xfrm>
            <a:off x="1687126" y="5285292"/>
            <a:ext cx="1472003" cy="305231"/>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Nomenclatura cliente</a:t>
            </a:r>
            <a:endParaRPr b="0" i="0" sz="800" u="none" cap="none" strike="noStrike">
              <a:solidFill>
                <a:schemeClr val="dk1"/>
              </a:solidFill>
              <a:latin typeface="Century Gothic"/>
              <a:ea typeface="Century Gothic"/>
              <a:cs typeface="Century Gothic"/>
              <a:sym typeface="Century Gothic"/>
            </a:endParaRPr>
          </a:p>
        </p:txBody>
      </p:sp>
      <p:sp>
        <p:nvSpPr>
          <p:cNvPr id="563" name="Google Shape;563;p3"/>
          <p:cNvSpPr/>
          <p:nvPr/>
        </p:nvSpPr>
        <p:spPr>
          <a:xfrm>
            <a:off x="3885774" y="5306626"/>
            <a:ext cx="1970000" cy="305231"/>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Nomenclatura tipo producto</a:t>
            </a:r>
            <a:endParaRPr b="0" i="0" sz="800" u="none" cap="none" strike="noStrike">
              <a:solidFill>
                <a:schemeClr val="dk1"/>
              </a:solidFill>
              <a:latin typeface="Century Gothic"/>
              <a:ea typeface="Century Gothic"/>
              <a:cs typeface="Century Gothic"/>
              <a:sym typeface="Century Gothic"/>
            </a:endParaRPr>
          </a:p>
        </p:txBody>
      </p:sp>
      <p:sp>
        <p:nvSpPr>
          <p:cNvPr id="564" name="Google Shape;564;p3"/>
          <p:cNvSpPr/>
          <p:nvPr/>
        </p:nvSpPr>
        <p:spPr>
          <a:xfrm>
            <a:off x="6626320" y="5314859"/>
            <a:ext cx="1970000" cy="305231"/>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Contador</a:t>
            </a:r>
            <a:endParaRPr b="0" i="0" sz="800" u="none" cap="none" strike="noStrike">
              <a:solidFill>
                <a:schemeClr val="dk1"/>
              </a:solidFill>
              <a:latin typeface="Century Gothic"/>
              <a:ea typeface="Century Gothic"/>
              <a:cs typeface="Century Gothic"/>
              <a:sym typeface="Century Gothic"/>
            </a:endParaRPr>
          </a:p>
        </p:txBody>
      </p:sp>
      <p:sp>
        <p:nvSpPr>
          <p:cNvPr id="565" name="Google Shape;565;p3"/>
          <p:cNvSpPr/>
          <p:nvPr/>
        </p:nvSpPr>
        <p:spPr>
          <a:xfrm>
            <a:off x="3313108" y="5302143"/>
            <a:ext cx="446577" cy="279456"/>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a:t>
            </a:r>
            <a:endParaRPr b="0" i="0" sz="800" u="none" cap="none" strike="noStrike">
              <a:solidFill>
                <a:schemeClr val="dk1"/>
              </a:solidFill>
              <a:latin typeface="Century Gothic"/>
              <a:ea typeface="Century Gothic"/>
              <a:cs typeface="Century Gothic"/>
              <a:sym typeface="Century Gothic"/>
            </a:endParaRPr>
          </a:p>
        </p:txBody>
      </p:sp>
      <p:sp>
        <p:nvSpPr>
          <p:cNvPr id="566" name="Google Shape;566;p3"/>
          <p:cNvSpPr/>
          <p:nvPr/>
        </p:nvSpPr>
        <p:spPr>
          <a:xfrm>
            <a:off x="6024736" y="5304123"/>
            <a:ext cx="444152" cy="305231"/>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a:t>
            </a:r>
            <a:endParaRPr b="0" i="0" sz="800" u="none" cap="none" strike="noStrike">
              <a:solidFill>
                <a:schemeClr val="dk1"/>
              </a:solidFill>
              <a:latin typeface="Century Gothic"/>
              <a:ea typeface="Century Gothic"/>
              <a:cs typeface="Century Gothic"/>
              <a:sym typeface="Century Gothic"/>
            </a:endParaRPr>
          </a:p>
        </p:txBody>
      </p:sp>
      <p:sp>
        <p:nvSpPr>
          <p:cNvPr id="567" name="Google Shape;567;p3"/>
          <p:cNvSpPr/>
          <p:nvPr/>
        </p:nvSpPr>
        <p:spPr>
          <a:xfrm>
            <a:off x="8753752" y="5340051"/>
            <a:ext cx="1296375" cy="305231"/>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Nuevo campo</a:t>
            </a:r>
            <a:endParaRPr b="0" i="0" sz="800" u="none" cap="none" strike="noStrike">
              <a:solidFill>
                <a:schemeClr val="dk1"/>
              </a:solidFill>
              <a:latin typeface="Century Gothic"/>
              <a:ea typeface="Century Gothic"/>
              <a:cs typeface="Century Gothic"/>
              <a:sym typeface="Century Gothic"/>
            </a:endParaRPr>
          </a:p>
        </p:txBody>
      </p:sp>
      <p:sp>
        <p:nvSpPr>
          <p:cNvPr id="568" name="Google Shape;568;p3"/>
          <p:cNvSpPr/>
          <p:nvPr/>
        </p:nvSpPr>
        <p:spPr>
          <a:xfrm>
            <a:off x="6846338" y="1328908"/>
            <a:ext cx="4301032" cy="1375549"/>
          </a:xfrm>
          <a:prstGeom prst="wedgeRectCallout">
            <a:avLst>
              <a:gd fmla="val -20833" name="adj1"/>
              <a:gd fmla="val 62500" name="adj2"/>
            </a:avLst>
          </a:prstGeom>
          <a:solidFill>
            <a:schemeClr val="lt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Comentarios: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-Para codificar nuevo producto se hará creando una sintaxis de valores por cada tipo de familia. En este caso son 5 valores, pero se partirá de 1 y la casilla de nuevo campo siempre disponible. La casilla será un desplegable de símbolos y variables. También deben estar disponible la fecha sin símbolos y la hora sin símbolos, año,etc  y también opción entrada manual (con alarma de código repetido)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-Los contadores serán 1 por cada Tipo de producto</a:t>
            </a:r>
            <a:endParaRPr b="0" i="0" sz="800" u="none" cap="none" strike="noStrike">
              <a:solidFill>
                <a:schemeClr val="dk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sp>
        <p:nvSpPr>
          <p:cNvPr id="569" name="Google Shape;569;p3"/>
          <p:cNvSpPr/>
          <p:nvPr/>
        </p:nvSpPr>
        <p:spPr>
          <a:xfrm>
            <a:off x="3309550" y="1770195"/>
            <a:ext cx="1428053" cy="266007"/>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Century Gothic"/>
                <a:ea typeface="Century Gothic"/>
                <a:cs typeface="Century Gothic"/>
                <a:sym typeface="Century Gothic"/>
              </a:rPr>
              <a:t>2.-Tipos Productos</a:t>
            </a:r>
            <a:endParaRPr b="0" i="0" sz="1000" u="none" cap="none" strike="noStrike">
              <a:solidFill>
                <a:schemeClr val="dk1"/>
              </a:solidFill>
              <a:latin typeface="Century Gothic"/>
              <a:ea typeface="Century Gothic"/>
              <a:cs typeface="Century Gothic"/>
              <a:sym typeface="Century Gothic"/>
            </a:endParaRPr>
          </a:p>
        </p:txBody>
      </p:sp>
      <p:sp>
        <p:nvSpPr>
          <p:cNvPr id="570" name="Google Shape;570;p3"/>
          <p:cNvSpPr/>
          <p:nvPr/>
        </p:nvSpPr>
        <p:spPr>
          <a:xfrm rot="5400000">
            <a:off x="2820023" y="5506354"/>
            <a:ext cx="164667" cy="227473"/>
          </a:xfrm>
          <a:prstGeom prst="chevron">
            <a:avLst>
              <a:gd fmla="val 50000"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sp>
        <p:nvSpPr>
          <p:cNvPr id="571" name="Google Shape;571;p3"/>
          <p:cNvSpPr/>
          <p:nvPr/>
        </p:nvSpPr>
        <p:spPr>
          <a:xfrm rot="5400000">
            <a:off x="3526581" y="5476786"/>
            <a:ext cx="164667" cy="227473"/>
          </a:xfrm>
          <a:prstGeom prst="chevron">
            <a:avLst>
              <a:gd fmla="val 50000"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sp>
        <p:nvSpPr>
          <p:cNvPr id="572" name="Google Shape;572;p3"/>
          <p:cNvSpPr/>
          <p:nvPr/>
        </p:nvSpPr>
        <p:spPr>
          <a:xfrm rot="5400000">
            <a:off x="5579655" y="5511641"/>
            <a:ext cx="164667" cy="227473"/>
          </a:xfrm>
          <a:prstGeom prst="chevron">
            <a:avLst>
              <a:gd fmla="val 50000"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sp>
        <p:nvSpPr>
          <p:cNvPr id="573" name="Google Shape;573;p3"/>
          <p:cNvSpPr/>
          <p:nvPr/>
        </p:nvSpPr>
        <p:spPr>
          <a:xfrm rot="5400000">
            <a:off x="6274735" y="5491077"/>
            <a:ext cx="164667" cy="227473"/>
          </a:xfrm>
          <a:prstGeom prst="chevron">
            <a:avLst>
              <a:gd fmla="val 50000"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sp>
        <p:nvSpPr>
          <p:cNvPr id="574" name="Google Shape;574;p3"/>
          <p:cNvSpPr/>
          <p:nvPr/>
        </p:nvSpPr>
        <p:spPr>
          <a:xfrm rot="5400000">
            <a:off x="8390924" y="5506354"/>
            <a:ext cx="164667" cy="227473"/>
          </a:xfrm>
          <a:prstGeom prst="chevron">
            <a:avLst>
              <a:gd fmla="val 50000"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graphicFrame>
        <p:nvGraphicFramePr>
          <p:cNvPr id="575" name="Google Shape;575;p3"/>
          <p:cNvGraphicFramePr/>
          <p:nvPr/>
        </p:nvGraphicFramePr>
        <p:xfrm>
          <a:off x="3311161" y="2507423"/>
          <a:ext cx="3000000" cy="3000000"/>
        </p:xfrm>
        <a:graphic>
          <a:graphicData uri="http://schemas.openxmlformats.org/drawingml/2006/table">
            <a:tbl>
              <a:tblPr bandRow="1" firstRow="1">
                <a:noFill/>
                <a:tableStyleId>{FCDEFDF4-BF14-4F8C-A3A2-C817FE8AD395}</a:tableStyleId>
              </a:tblPr>
              <a:tblGrid>
                <a:gridCol w="1274750"/>
                <a:gridCol w="1396525"/>
              </a:tblGrid>
              <a:tr h="278025">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Nombre</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Nomenclatura</a:t>
                      </a:r>
                      <a:endParaRPr sz="800" u="none" cap="none" strike="noStrike"/>
                    </a:p>
                  </a:txBody>
                  <a:tcPr marT="45725" marB="45725" marR="91450" marL="91450"/>
                </a:tc>
              </a:tr>
              <a:tr h="201900">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Gondola</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GON</a:t>
                      </a:r>
                      <a:endParaRPr sz="800" u="none" cap="none" strike="noStrike"/>
                    </a:p>
                  </a:txBody>
                  <a:tcPr marT="45725" marB="45725" marR="91450" marL="91450"/>
                </a:tc>
              </a:tr>
              <a:tr h="201900">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Mesa</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MES</a:t>
                      </a:r>
                      <a:endParaRPr sz="800" u="none" cap="none" strike="noStrike"/>
                    </a:p>
                  </a:txBody>
                  <a:tcPr marT="45725" marB="45725" marR="91450" marL="91450"/>
                </a:tc>
              </a:tr>
              <a:tr h="250825">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Armario</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ARM</a:t>
                      </a:r>
                      <a:endParaRPr sz="800" u="none" cap="none" strike="noStrike"/>
                    </a:p>
                  </a:txBody>
                  <a:tcPr marT="45725" marB="45725" marR="91450" marL="91450"/>
                </a:tc>
              </a:tr>
              <a:tr h="201900">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Modulo</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MOL</a:t>
                      </a:r>
                      <a:endParaRPr sz="800" u="none" cap="none" strike="noStrike"/>
                    </a:p>
                  </a:txBody>
                  <a:tcPr marT="45725" marB="45725" marR="91450" marL="91450"/>
                </a:tc>
              </a:tr>
              <a:tr h="201900">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Otros</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OTR</a:t>
                      </a:r>
                      <a:endParaRPr sz="800" u="none" cap="none" strike="noStrike"/>
                    </a:p>
                  </a:txBody>
                  <a:tcPr marT="45725" marB="45725" marR="91450" marL="91450"/>
                </a:tc>
              </a:tr>
              <a:tr h="201900">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Bastidor</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BAS</a:t>
                      </a:r>
                      <a:endParaRPr sz="800" u="none" cap="none" strike="noStrike"/>
                    </a:p>
                  </a:txBody>
                  <a:tcPr marT="45725" marB="45725" marR="91450" marL="91450"/>
                </a:tc>
              </a:tr>
              <a:tr h="201900">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tc>
              </a:tr>
            </a:tbl>
          </a:graphicData>
        </a:graphic>
      </p:graphicFrame>
      <p:sp>
        <p:nvSpPr>
          <p:cNvPr id="576" name="Google Shape;576;p3"/>
          <p:cNvSpPr/>
          <p:nvPr/>
        </p:nvSpPr>
        <p:spPr>
          <a:xfrm rot="5400000">
            <a:off x="9845465" y="5523724"/>
            <a:ext cx="163098" cy="246225"/>
          </a:xfrm>
          <a:prstGeom prst="chevron">
            <a:avLst>
              <a:gd fmla="val 50000"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577" name="Google Shape;577;p3"/>
          <p:cNvSpPr/>
          <p:nvPr/>
        </p:nvSpPr>
        <p:spPr>
          <a:xfrm>
            <a:off x="1099243" y="1787657"/>
            <a:ext cx="1290872" cy="266007"/>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Century Gothic"/>
                <a:ea typeface="Century Gothic"/>
                <a:cs typeface="Century Gothic"/>
                <a:sym typeface="Century Gothic"/>
              </a:rPr>
              <a:t>1.-Tipos Familias</a:t>
            </a:r>
            <a:endParaRPr b="0" i="0" sz="1000" u="none" cap="none" strike="noStrike">
              <a:solidFill>
                <a:schemeClr val="dk1"/>
              </a:solidFill>
              <a:latin typeface="Century Gothic"/>
              <a:ea typeface="Century Gothic"/>
              <a:cs typeface="Century Gothic"/>
              <a:sym typeface="Century Gothic"/>
            </a:endParaRPr>
          </a:p>
        </p:txBody>
      </p:sp>
      <p:graphicFrame>
        <p:nvGraphicFramePr>
          <p:cNvPr id="578" name="Google Shape;578;p3"/>
          <p:cNvGraphicFramePr/>
          <p:nvPr/>
        </p:nvGraphicFramePr>
        <p:xfrm>
          <a:off x="1386959" y="2237529"/>
          <a:ext cx="3000000" cy="3000000"/>
        </p:xfrm>
        <a:graphic>
          <a:graphicData uri="http://schemas.openxmlformats.org/drawingml/2006/table">
            <a:tbl>
              <a:tblPr bandRow="1" firstRow="1">
                <a:noFill/>
                <a:tableStyleId>{FCDEFDF4-BF14-4F8C-A3A2-C817FE8AD395}</a:tableStyleId>
              </a:tblPr>
              <a:tblGrid>
                <a:gridCol w="1274750"/>
              </a:tblGrid>
              <a:tr h="278025">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Familia</a:t>
                      </a:r>
                      <a:endParaRPr sz="800" u="none" cap="none" strike="noStrike"/>
                    </a:p>
                  </a:txBody>
                  <a:tcPr marT="45725" marB="45725" marR="91450" marL="91450"/>
                </a:tc>
              </a:tr>
              <a:tr h="201900">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Metal</a:t>
                      </a:r>
                      <a:endParaRPr sz="800" u="none" cap="none" strike="noStrike"/>
                    </a:p>
                  </a:txBody>
                  <a:tcPr marT="45725" marB="45725" marR="91450" marL="91450"/>
                </a:tc>
              </a:tr>
              <a:tr h="201900">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Madera</a:t>
                      </a:r>
                      <a:endParaRPr sz="800" u="none" cap="none" strike="noStrike"/>
                    </a:p>
                  </a:txBody>
                  <a:tcPr marT="45725" marB="45725" marR="91450" marL="91450"/>
                </a:tc>
              </a:tr>
              <a:tr h="250825">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Piedra</a:t>
                      </a:r>
                      <a:endParaRPr sz="800" u="none" cap="none" strike="noStrike"/>
                    </a:p>
                  </a:txBody>
                  <a:tcPr marT="45725" marB="45725" marR="91450" marL="91450"/>
                </a:tc>
              </a:tr>
              <a:tr h="201900">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Plástico</a:t>
                      </a:r>
                      <a:endParaRPr sz="800" u="none" cap="none" strike="noStrike"/>
                    </a:p>
                  </a:txBody>
                  <a:tcPr marT="45725" marB="45725" marR="91450" marL="91450"/>
                </a:tc>
              </a:tr>
              <a:tr h="201900">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Electricidad</a:t>
                      </a:r>
                      <a:endParaRPr sz="800" u="none" cap="none" strike="noStrike"/>
                    </a:p>
                  </a:txBody>
                  <a:tcPr marT="45725" marB="45725" marR="91450" marL="91450"/>
                </a:tc>
              </a:tr>
              <a:tr h="201900">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Otros</a:t>
                      </a:r>
                      <a:endParaRPr sz="800" u="none" cap="none" strike="noStrike"/>
                    </a:p>
                  </a:txBody>
                  <a:tcPr marT="45725" marB="45725" marR="91450" marL="91450"/>
                </a:tc>
              </a:tr>
            </a:tbl>
          </a:graphicData>
        </a:graphic>
      </p:graphicFrame>
      <p:sp>
        <p:nvSpPr>
          <p:cNvPr id="579" name="Google Shape;579;p3"/>
          <p:cNvSpPr/>
          <p:nvPr/>
        </p:nvSpPr>
        <p:spPr>
          <a:xfrm>
            <a:off x="3288434" y="2136051"/>
            <a:ext cx="1472003" cy="305231"/>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Seleccione Familia</a:t>
            </a:r>
            <a:endParaRPr b="0" i="0" sz="800" u="none" cap="none" strike="noStrike">
              <a:solidFill>
                <a:schemeClr val="dk1"/>
              </a:solidFill>
              <a:latin typeface="Century Gothic"/>
              <a:ea typeface="Century Gothic"/>
              <a:cs typeface="Century Gothic"/>
              <a:sym typeface="Century Gothic"/>
            </a:endParaRPr>
          </a:p>
        </p:txBody>
      </p:sp>
      <p:sp>
        <p:nvSpPr>
          <p:cNvPr id="580" name="Google Shape;580;p3"/>
          <p:cNvSpPr/>
          <p:nvPr/>
        </p:nvSpPr>
        <p:spPr>
          <a:xfrm rot="5400000">
            <a:off x="4541533" y="2302429"/>
            <a:ext cx="164667" cy="227473"/>
          </a:xfrm>
          <a:prstGeom prst="chevron">
            <a:avLst>
              <a:gd fmla="val 50000"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sp>
        <p:nvSpPr>
          <p:cNvPr id="581" name="Google Shape;581;p3"/>
          <p:cNvSpPr/>
          <p:nvPr/>
        </p:nvSpPr>
        <p:spPr>
          <a:xfrm>
            <a:off x="1120359" y="4382592"/>
            <a:ext cx="1428053" cy="266007"/>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Century Gothic"/>
                <a:ea typeface="Century Gothic"/>
                <a:cs typeface="Century Gothic"/>
                <a:sym typeface="Century Gothic"/>
              </a:rPr>
              <a:t>3.-Tipos Productos</a:t>
            </a:r>
            <a:endParaRPr b="0" i="0" sz="1000" u="none" cap="none" strike="noStrike">
              <a:solidFill>
                <a:schemeClr val="dk1"/>
              </a:solidFill>
              <a:latin typeface="Century Gothic"/>
              <a:ea typeface="Century Gothic"/>
              <a:cs typeface="Century Gothic"/>
              <a:sym typeface="Century Gothic"/>
            </a:endParaRPr>
          </a:p>
        </p:txBody>
      </p:sp>
      <p:sp>
        <p:nvSpPr>
          <p:cNvPr id="582" name="Google Shape;582;p3"/>
          <p:cNvSpPr/>
          <p:nvPr/>
        </p:nvSpPr>
        <p:spPr>
          <a:xfrm>
            <a:off x="1099243" y="4748448"/>
            <a:ext cx="1472003" cy="305231"/>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Seleccione Familia</a:t>
            </a:r>
            <a:endParaRPr b="0" i="0" sz="800" u="none" cap="none" strike="noStrike">
              <a:solidFill>
                <a:schemeClr val="dk1"/>
              </a:solidFill>
              <a:latin typeface="Century Gothic"/>
              <a:ea typeface="Century Gothic"/>
              <a:cs typeface="Century Gothic"/>
              <a:sym typeface="Century Gothic"/>
            </a:endParaRPr>
          </a:p>
        </p:txBody>
      </p:sp>
      <p:sp>
        <p:nvSpPr>
          <p:cNvPr id="583" name="Google Shape;583;p3"/>
          <p:cNvSpPr/>
          <p:nvPr/>
        </p:nvSpPr>
        <p:spPr>
          <a:xfrm rot="5400000">
            <a:off x="2352342" y="4914826"/>
            <a:ext cx="164667" cy="227473"/>
          </a:xfrm>
          <a:prstGeom prst="chevron">
            <a:avLst>
              <a:gd fmla="val 50000"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grpSp>
        <p:nvGrpSpPr>
          <p:cNvPr id="584" name="Google Shape;584;p3"/>
          <p:cNvGrpSpPr/>
          <p:nvPr/>
        </p:nvGrpSpPr>
        <p:grpSpPr>
          <a:xfrm>
            <a:off x="7929744" y="5351064"/>
            <a:ext cx="272345" cy="223907"/>
            <a:chOff x="4699510" y="4434141"/>
            <a:chExt cx="546058" cy="556952"/>
          </a:xfrm>
        </p:grpSpPr>
        <p:sp>
          <p:nvSpPr>
            <p:cNvPr id="585" name="Google Shape;585;p3"/>
            <p:cNvSpPr/>
            <p:nvPr/>
          </p:nvSpPr>
          <p:spPr>
            <a:xfrm>
              <a:off x="4699510" y="4434141"/>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586" name="Google Shape;586;p3"/>
            <p:cNvPicPr preferRelativeResize="0"/>
            <p:nvPr/>
          </p:nvPicPr>
          <p:blipFill rotWithShape="1">
            <a:blip r:embed="rId3">
              <a:alphaModFix/>
            </a:blip>
            <a:srcRect b="0" l="0" r="0" t="0"/>
            <a:stretch/>
          </p:blipFill>
          <p:spPr>
            <a:xfrm>
              <a:off x="4753948" y="4498076"/>
              <a:ext cx="443847" cy="435029"/>
            </a:xfrm>
            <a:prstGeom prst="rect">
              <a:avLst/>
            </a:prstGeom>
            <a:noFill/>
            <a:ln>
              <a:noFill/>
            </a:ln>
          </p:spPr>
        </p:pic>
      </p:grpSp>
      <p:sp>
        <p:nvSpPr>
          <p:cNvPr id="587" name="Google Shape;587;p3"/>
          <p:cNvSpPr/>
          <p:nvPr/>
        </p:nvSpPr>
        <p:spPr>
          <a:xfrm>
            <a:off x="8065916" y="4428100"/>
            <a:ext cx="1502252" cy="7723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1" i="0" lang="es-ES" sz="800" u="none" cap="none" strike="noStrike">
                <a:solidFill>
                  <a:schemeClr val="dk1"/>
                </a:solidFill>
                <a:latin typeface="Century Gothic"/>
                <a:ea typeface="Century Gothic"/>
                <a:cs typeface="Century Gothic"/>
                <a:sym typeface="Century Gothic"/>
              </a:rPr>
              <a:t>Opciones contador: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Nuevo-seleccionar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Inicio en nª:0000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Salto:1-2-5-10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Digitos: 4-5-6-7-8-9</a:t>
            </a:r>
            <a:endParaRPr b="0" i="0" sz="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grpSp>
        <p:nvGrpSpPr>
          <p:cNvPr id="592" name="Google Shape;592;p4"/>
          <p:cNvGrpSpPr/>
          <p:nvPr/>
        </p:nvGrpSpPr>
        <p:grpSpPr>
          <a:xfrm>
            <a:off x="843059" y="656706"/>
            <a:ext cx="428787" cy="425706"/>
            <a:chOff x="4699510" y="4434141"/>
            <a:chExt cx="546058" cy="556952"/>
          </a:xfrm>
        </p:grpSpPr>
        <p:sp>
          <p:nvSpPr>
            <p:cNvPr id="593" name="Google Shape;593;p4"/>
            <p:cNvSpPr/>
            <p:nvPr/>
          </p:nvSpPr>
          <p:spPr>
            <a:xfrm>
              <a:off x="4699510" y="4434141"/>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594" name="Google Shape;594;p4"/>
            <p:cNvPicPr preferRelativeResize="0"/>
            <p:nvPr/>
          </p:nvPicPr>
          <p:blipFill rotWithShape="1">
            <a:blip r:embed="rId3">
              <a:alphaModFix/>
            </a:blip>
            <a:srcRect b="0" l="0" r="0" t="0"/>
            <a:stretch/>
          </p:blipFill>
          <p:spPr>
            <a:xfrm>
              <a:off x="4753948" y="4498076"/>
              <a:ext cx="443847" cy="435029"/>
            </a:xfrm>
            <a:prstGeom prst="rect">
              <a:avLst/>
            </a:prstGeom>
            <a:noFill/>
            <a:ln>
              <a:noFill/>
            </a:ln>
          </p:spPr>
        </p:pic>
      </p:grpSp>
      <p:sp>
        <p:nvSpPr>
          <p:cNvPr id="595" name="Google Shape;595;p4"/>
          <p:cNvSpPr/>
          <p:nvPr/>
        </p:nvSpPr>
        <p:spPr>
          <a:xfrm>
            <a:off x="1376257" y="816405"/>
            <a:ext cx="2829982" cy="266007"/>
          </a:xfrm>
          <a:prstGeom prst="roundRect">
            <a:avLst>
              <a:gd fmla="val 16667"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lt1"/>
                </a:solidFill>
                <a:latin typeface="Century Gothic"/>
                <a:ea typeface="Century Gothic"/>
                <a:cs typeface="Century Gothic"/>
                <a:sym typeface="Century Gothic"/>
              </a:rPr>
              <a:t>Opciones sistema  2</a:t>
            </a:r>
            <a:endParaRPr b="0" i="0" sz="1800" u="none" cap="none" strike="noStrike">
              <a:solidFill>
                <a:schemeClr val="lt1"/>
              </a:solidFill>
              <a:latin typeface="Century Gothic"/>
              <a:ea typeface="Century Gothic"/>
              <a:cs typeface="Century Gothic"/>
              <a:sym typeface="Century Gothic"/>
            </a:endParaRPr>
          </a:p>
        </p:txBody>
      </p:sp>
      <p:sp>
        <p:nvSpPr>
          <p:cNvPr id="596" name="Google Shape;596;p4"/>
          <p:cNvSpPr/>
          <p:nvPr/>
        </p:nvSpPr>
        <p:spPr>
          <a:xfrm>
            <a:off x="885806" y="1337785"/>
            <a:ext cx="3392996" cy="266007"/>
          </a:xfrm>
          <a:prstGeom prst="roundRect">
            <a:avLst>
              <a:gd fmla="val 16667" name="adj"/>
            </a:avLst>
          </a:prstGeom>
          <a:gradFill>
            <a:gsLst>
              <a:gs pos="0">
                <a:srgbClr val="FDF0E5"/>
              </a:gs>
              <a:gs pos="100000">
                <a:srgbClr val="F7BB70"/>
              </a:gs>
            </a:gsLst>
            <a:lin ang="5400000" scaled="0"/>
          </a:grad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entury Gothic"/>
                <a:ea typeface="Century Gothic"/>
                <a:cs typeface="Century Gothic"/>
                <a:sym typeface="Century Gothic"/>
              </a:rPr>
              <a:t>Fases de trabajo</a:t>
            </a:r>
            <a:endParaRPr b="0" i="0" sz="1800" u="none" cap="none" strike="noStrike">
              <a:solidFill>
                <a:schemeClr val="dk1"/>
              </a:solidFill>
              <a:latin typeface="Century Gothic"/>
              <a:ea typeface="Century Gothic"/>
              <a:cs typeface="Century Gothic"/>
              <a:sym typeface="Century Gothic"/>
            </a:endParaRPr>
          </a:p>
        </p:txBody>
      </p:sp>
      <p:sp>
        <p:nvSpPr>
          <p:cNvPr id="597" name="Google Shape;597;p4"/>
          <p:cNvSpPr/>
          <p:nvPr/>
        </p:nvSpPr>
        <p:spPr>
          <a:xfrm>
            <a:off x="795548" y="5069621"/>
            <a:ext cx="8538952" cy="1049240"/>
          </a:xfrm>
          <a:prstGeom prst="wedgeRectCallout">
            <a:avLst>
              <a:gd fmla="val -20833" name="adj1"/>
              <a:gd fmla="val 62500" name="adj2"/>
            </a:avLst>
          </a:prstGeom>
          <a:solidFill>
            <a:schemeClr val="lt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Comentarios: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De momento la pare de planificación / tareas va a ser muy simple, más adelante cada fase generará unas tareas y sub tareas que irán contra otros departamentos o el mismo…  pero en cualquier caso, esta ventana va a ser la forma de introducir el organigrama de la empresa.</a:t>
            </a:r>
            <a:endParaRPr b="0" i="0" sz="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sp>
        <p:nvSpPr>
          <p:cNvPr id="598" name="Google Shape;598;p4"/>
          <p:cNvSpPr/>
          <p:nvPr/>
        </p:nvSpPr>
        <p:spPr>
          <a:xfrm>
            <a:off x="3438454" y="1787657"/>
            <a:ext cx="1544390" cy="266007"/>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Century Gothic"/>
                <a:ea typeface="Century Gothic"/>
                <a:cs typeface="Century Gothic"/>
                <a:sym typeface="Century Gothic"/>
              </a:rPr>
              <a:t>2.-Fases por departamento</a:t>
            </a:r>
            <a:endParaRPr b="0" i="0" sz="1000" u="none" cap="none" strike="noStrike">
              <a:solidFill>
                <a:schemeClr val="dk1"/>
              </a:solidFill>
              <a:latin typeface="Century Gothic"/>
              <a:ea typeface="Century Gothic"/>
              <a:cs typeface="Century Gothic"/>
              <a:sym typeface="Century Gothic"/>
            </a:endParaRPr>
          </a:p>
        </p:txBody>
      </p:sp>
      <p:graphicFrame>
        <p:nvGraphicFramePr>
          <p:cNvPr id="599" name="Google Shape;599;p4"/>
          <p:cNvGraphicFramePr/>
          <p:nvPr/>
        </p:nvGraphicFramePr>
        <p:xfrm>
          <a:off x="3438455" y="2731591"/>
          <a:ext cx="3000000" cy="3000000"/>
        </p:xfrm>
        <a:graphic>
          <a:graphicData uri="http://schemas.openxmlformats.org/drawingml/2006/table">
            <a:tbl>
              <a:tblPr bandRow="1" firstRow="1">
                <a:noFill/>
                <a:tableStyleId>{FCDEFDF4-BF14-4F8C-A3A2-C817FE8AD395}</a:tableStyleId>
              </a:tblPr>
              <a:tblGrid>
                <a:gridCol w="724850"/>
                <a:gridCol w="1515850"/>
                <a:gridCol w="2518350"/>
                <a:gridCol w="1662800"/>
              </a:tblGrid>
              <a:tr h="256400">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Orden</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Fase</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Descripción</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Preselecccionada</a:t>
                      </a:r>
                      <a:endParaRPr sz="800" u="none" cap="none" strike="noStrike"/>
                    </a:p>
                  </a:txBody>
                  <a:tcPr marT="45725" marB="45725" marR="91450" marL="91450"/>
                </a:tc>
              </a:tr>
              <a:tr h="329100">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1</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Previsión material</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Cálculo de necesidades para pedido previo</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tc>
              </a:tr>
              <a:tr h="199725">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2</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Diseño</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Diseño del elemento</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tc>
              </a:tr>
              <a:tr h="329100">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3</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Planos cliente</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Plano para aprobación del cliente</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tc>
              </a:tr>
              <a:tr h="241350">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4</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Planos fabricación</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Planos específicos para el proceso</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tc>
              </a:tr>
              <a:tr h="199725">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5</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Pedido LEd</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Pedido de Led</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tc>
              </a:tr>
              <a:tr h="313850">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6</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Pedido Elementos comerciales</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Pedido elementos comerciales</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tc>
              </a:tr>
              <a:tr h="199725">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7</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Nueva…</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tc>
              </a:tr>
            </a:tbl>
          </a:graphicData>
        </a:graphic>
      </p:graphicFrame>
      <p:sp>
        <p:nvSpPr>
          <p:cNvPr id="600" name="Google Shape;600;p4"/>
          <p:cNvSpPr/>
          <p:nvPr/>
        </p:nvSpPr>
        <p:spPr>
          <a:xfrm>
            <a:off x="1099242" y="1787657"/>
            <a:ext cx="1483937" cy="266007"/>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Century Gothic"/>
                <a:ea typeface="Century Gothic"/>
                <a:cs typeface="Century Gothic"/>
                <a:sym typeface="Century Gothic"/>
              </a:rPr>
              <a:t>1.-Departamento</a:t>
            </a:r>
            <a:endParaRPr b="0" i="0" sz="1000" u="none" cap="none" strike="noStrike">
              <a:solidFill>
                <a:schemeClr val="dk1"/>
              </a:solidFill>
              <a:latin typeface="Century Gothic"/>
              <a:ea typeface="Century Gothic"/>
              <a:cs typeface="Century Gothic"/>
              <a:sym typeface="Century Gothic"/>
            </a:endParaRPr>
          </a:p>
        </p:txBody>
      </p:sp>
      <p:graphicFrame>
        <p:nvGraphicFramePr>
          <p:cNvPr id="601" name="Google Shape;601;p4"/>
          <p:cNvGraphicFramePr/>
          <p:nvPr/>
        </p:nvGraphicFramePr>
        <p:xfrm>
          <a:off x="1386959" y="2237529"/>
          <a:ext cx="3000000" cy="3000000"/>
        </p:xfrm>
        <a:graphic>
          <a:graphicData uri="http://schemas.openxmlformats.org/drawingml/2006/table">
            <a:tbl>
              <a:tblPr bandRow="1" firstRow="1">
                <a:noFill/>
                <a:tableStyleId>{FCDEFDF4-BF14-4F8C-A3A2-C817FE8AD395}</a:tableStyleId>
              </a:tblPr>
              <a:tblGrid>
                <a:gridCol w="1158125"/>
              </a:tblGrid>
              <a:tr h="278025">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Familia</a:t>
                      </a:r>
                      <a:endParaRPr sz="800" u="none" cap="none" strike="noStrike"/>
                    </a:p>
                  </a:txBody>
                  <a:tcPr marT="45725" marB="45725" marR="91450" marL="91450"/>
                </a:tc>
              </a:tr>
              <a:tr h="201900">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Administrativo</a:t>
                      </a:r>
                      <a:endParaRPr sz="800" u="none" cap="none" strike="noStrike"/>
                    </a:p>
                  </a:txBody>
                  <a:tcPr marT="45725" marB="45725" marR="91450" marL="91450"/>
                </a:tc>
              </a:tr>
              <a:tr h="201900">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Oficina técnica</a:t>
                      </a:r>
                      <a:endParaRPr sz="800" u="none" cap="none" strike="noStrike"/>
                    </a:p>
                  </a:txBody>
                  <a:tcPr marT="45725" marB="45725" marR="91450" marL="91450"/>
                </a:tc>
              </a:tr>
              <a:tr h="250825">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Fabricación</a:t>
                      </a:r>
                      <a:endParaRPr sz="800" u="none" cap="none" strike="noStrike"/>
                    </a:p>
                  </a:txBody>
                  <a:tcPr marT="45725" marB="45725" marR="91450" marL="91450"/>
                </a:tc>
              </a:tr>
              <a:tr h="201900">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tc>
              </a:tr>
              <a:tr h="201900">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tc>
              </a:tr>
              <a:tr h="201900">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45725" marB="45725" marR="91450" marL="91450"/>
                </a:tc>
              </a:tr>
            </a:tbl>
          </a:graphicData>
        </a:graphic>
      </p:graphicFrame>
      <p:sp>
        <p:nvSpPr>
          <p:cNvPr id="602" name="Google Shape;602;p4"/>
          <p:cNvSpPr/>
          <p:nvPr/>
        </p:nvSpPr>
        <p:spPr>
          <a:xfrm>
            <a:off x="3417338" y="2153513"/>
            <a:ext cx="1763626" cy="305231"/>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Seleccione departamento</a:t>
            </a:r>
            <a:endParaRPr b="0" i="0" sz="800" u="none" cap="none" strike="noStrike">
              <a:solidFill>
                <a:schemeClr val="dk1"/>
              </a:solidFill>
              <a:latin typeface="Century Gothic"/>
              <a:ea typeface="Century Gothic"/>
              <a:cs typeface="Century Gothic"/>
              <a:sym typeface="Century Gothic"/>
            </a:endParaRPr>
          </a:p>
        </p:txBody>
      </p:sp>
      <p:sp>
        <p:nvSpPr>
          <p:cNvPr id="603" name="Google Shape;603;p4"/>
          <p:cNvSpPr/>
          <p:nvPr/>
        </p:nvSpPr>
        <p:spPr>
          <a:xfrm rot="5400000">
            <a:off x="4900510" y="2328815"/>
            <a:ext cx="164667" cy="227473"/>
          </a:xfrm>
          <a:prstGeom prst="chevron">
            <a:avLst>
              <a:gd fmla="val 50000"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sp>
        <p:nvSpPr>
          <p:cNvPr id="604" name="Google Shape;604;p4"/>
          <p:cNvSpPr/>
          <p:nvPr/>
        </p:nvSpPr>
        <p:spPr>
          <a:xfrm>
            <a:off x="8880266" y="4137660"/>
            <a:ext cx="141814" cy="122704"/>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605" name="Google Shape;605;p4"/>
          <p:cNvSpPr/>
          <p:nvPr/>
        </p:nvSpPr>
        <p:spPr>
          <a:xfrm>
            <a:off x="8880266" y="4438213"/>
            <a:ext cx="141814" cy="122704"/>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606" name="Google Shape;606;p4"/>
          <p:cNvSpPr/>
          <p:nvPr/>
        </p:nvSpPr>
        <p:spPr>
          <a:xfrm>
            <a:off x="8880266" y="4677414"/>
            <a:ext cx="141814" cy="122704"/>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607" name="Google Shape;607;p4"/>
          <p:cNvSpPr/>
          <p:nvPr/>
        </p:nvSpPr>
        <p:spPr>
          <a:xfrm>
            <a:off x="8880266" y="3622438"/>
            <a:ext cx="141814" cy="122704"/>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grpSp>
        <p:nvGrpSpPr>
          <p:cNvPr id="608" name="Google Shape;608;p4"/>
          <p:cNvGrpSpPr/>
          <p:nvPr/>
        </p:nvGrpSpPr>
        <p:grpSpPr>
          <a:xfrm>
            <a:off x="8856443" y="3341323"/>
            <a:ext cx="165637" cy="186607"/>
            <a:chOff x="6072130" y="4519075"/>
            <a:chExt cx="546058" cy="556952"/>
          </a:xfrm>
        </p:grpSpPr>
        <p:sp>
          <p:nvSpPr>
            <p:cNvPr id="609" name="Google Shape;609;p4"/>
            <p:cNvSpPr/>
            <p:nvPr/>
          </p:nvSpPr>
          <p:spPr>
            <a:xfrm>
              <a:off x="6072130" y="451907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610" name="Google Shape;610;p4"/>
            <p:cNvPicPr preferRelativeResize="0"/>
            <p:nvPr/>
          </p:nvPicPr>
          <p:blipFill rotWithShape="1">
            <a:blip r:embed="rId4">
              <a:alphaModFix/>
            </a:blip>
            <a:srcRect b="0" l="0" r="0" t="0"/>
            <a:stretch/>
          </p:blipFill>
          <p:spPr>
            <a:xfrm>
              <a:off x="6141480" y="4562196"/>
              <a:ext cx="439773" cy="457823"/>
            </a:xfrm>
            <a:prstGeom prst="rect">
              <a:avLst/>
            </a:prstGeom>
            <a:noFill/>
            <a:ln>
              <a:noFill/>
            </a:ln>
          </p:spPr>
        </p:pic>
      </p:grpSp>
      <p:grpSp>
        <p:nvGrpSpPr>
          <p:cNvPr id="611" name="Google Shape;611;p4"/>
          <p:cNvGrpSpPr/>
          <p:nvPr/>
        </p:nvGrpSpPr>
        <p:grpSpPr>
          <a:xfrm>
            <a:off x="8856443" y="3035603"/>
            <a:ext cx="165637" cy="186607"/>
            <a:chOff x="6072130" y="4519075"/>
            <a:chExt cx="546058" cy="556952"/>
          </a:xfrm>
        </p:grpSpPr>
        <p:sp>
          <p:nvSpPr>
            <p:cNvPr id="612" name="Google Shape;612;p4"/>
            <p:cNvSpPr/>
            <p:nvPr/>
          </p:nvSpPr>
          <p:spPr>
            <a:xfrm>
              <a:off x="6072130" y="451907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613" name="Google Shape;613;p4"/>
            <p:cNvPicPr preferRelativeResize="0"/>
            <p:nvPr/>
          </p:nvPicPr>
          <p:blipFill rotWithShape="1">
            <a:blip r:embed="rId4">
              <a:alphaModFix/>
            </a:blip>
            <a:srcRect b="0" l="0" r="0" t="0"/>
            <a:stretch/>
          </p:blipFill>
          <p:spPr>
            <a:xfrm>
              <a:off x="6141480" y="4562196"/>
              <a:ext cx="439773" cy="457823"/>
            </a:xfrm>
            <a:prstGeom prst="rect">
              <a:avLst/>
            </a:prstGeom>
            <a:noFill/>
            <a:ln>
              <a:noFill/>
            </a:ln>
          </p:spPr>
        </p:pic>
      </p:grpSp>
      <p:grpSp>
        <p:nvGrpSpPr>
          <p:cNvPr id="614" name="Google Shape;614;p4"/>
          <p:cNvGrpSpPr/>
          <p:nvPr/>
        </p:nvGrpSpPr>
        <p:grpSpPr>
          <a:xfrm>
            <a:off x="8877479" y="3875982"/>
            <a:ext cx="165637" cy="186607"/>
            <a:chOff x="6072130" y="4519075"/>
            <a:chExt cx="546058" cy="556952"/>
          </a:xfrm>
        </p:grpSpPr>
        <p:sp>
          <p:nvSpPr>
            <p:cNvPr id="615" name="Google Shape;615;p4"/>
            <p:cNvSpPr/>
            <p:nvPr/>
          </p:nvSpPr>
          <p:spPr>
            <a:xfrm>
              <a:off x="6072130" y="451907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616" name="Google Shape;616;p4"/>
            <p:cNvPicPr preferRelativeResize="0"/>
            <p:nvPr/>
          </p:nvPicPr>
          <p:blipFill rotWithShape="1">
            <a:blip r:embed="rId4">
              <a:alphaModFix/>
            </a:blip>
            <a:srcRect b="0" l="0" r="0" t="0"/>
            <a:stretch/>
          </p:blipFill>
          <p:spPr>
            <a:xfrm>
              <a:off x="6141480" y="4562196"/>
              <a:ext cx="439773" cy="457823"/>
            </a:xfrm>
            <a:prstGeom prst="rect">
              <a:avLst/>
            </a:prstGeom>
            <a:noFill/>
            <a:ln>
              <a:noFill/>
            </a:ln>
          </p:spPr>
        </p:pic>
      </p:grpSp>
      <p:sp>
        <p:nvSpPr>
          <p:cNvPr id="617" name="Google Shape;617;p4"/>
          <p:cNvSpPr/>
          <p:nvPr/>
        </p:nvSpPr>
        <p:spPr>
          <a:xfrm>
            <a:off x="6188365" y="508000"/>
            <a:ext cx="5033818" cy="1074107"/>
          </a:xfrm>
          <a:custGeom>
            <a:rect b="b" l="l" r="r" t="t"/>
            <a:pathLst>
              <a:path extrusionOk="0" h="1074107" w="5033818">
                <a:moveTo>
                  <a:pt x="0" y="0"/>
                </a:moveTo>
                <a:lnTo>
                  <a:pt x="5033818" y="424872"/>
                </a:lnTo>
                <a:lnTo>
                  <a:pt x="4147127" y="1074107"/>
                </a:lnTo>
                <a:lnTo>
                  <a:pt x="886691" y="667707"/>
                </a:lnTo>
                <a:lnTo>
                  <a:pt x="0" y="0"/>
                </a:lnTo>
                <a:close/>
              </a:path>
            </a:pathLst>
          </a:cu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graphicFrame>
        <p:nvGraphicFramePr>
          <p:cNvPr id="622" name="Google Shape;622;p5"/>
          <p:cNvGraphicFramePr/>
          <p:nvPr/>
        </p:nvGraphicFramePr>
        <p:xfrm>
          <a:off x="1739845" y="1752386"/>
          <a:ext cx="3000000" cy="3000000"/>
        </p:xfrm>
        <a:graphic>
          <a:graphicData uri="http://schemas.openxmlformats.org/drawingml/2006/table">
            <a:tbl>
              <a:tblPr bandRow="1" firstRow="1">
                <a:noFill/>
                <a:tableStyleId>{FCDEFDF4-BF14-4F8C-A3A2-C817FE8AD395}</a:tableStyleId>
              </a:tblPr>
              <a:tblGrid>
                <a:gridCol w="823250"/>
                <a:gridCol w="1842650"/>
                <a:gridCol w="1758525"/>
                <a:gridCol w="889375"/>
                <a:gridCol w="950725"/>
                <a:gridCol w="828000"/>
                <a:gridCol w="905350"/>
                <a:gridCol w="1127025"/>
              </a:tblGrid>
              <a:tr h="392825">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Codigo</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Denominación</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Cliente</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800"/>
                        <a:buFont typeface="Arial"/>
                        <a:buNone/>
                      </a:pPr>
                      <a:r>
                        <a:rPr lang="es-ES" sz="800" u="none" cap="none" strike="noStrike"/>
                        <a:t>Nomenclatura</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Transporte</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Montaje</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Fecha entrega</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Estado</a:t>
                      </a:r>
                      <a:endParaRPr sz="1000" u="none" cap="none" strike="noStrike"/>
                    </a:p>
                  </a:txBody>
                  <a:tcPr marT="45725" marB="45725" marR="91450" marL="91450"/>
                </a:tc>
              </a:tr>
              <a:tr h="352875">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21001</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Buffet Fagor</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Fagor Industrial</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FGI</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24/09/21</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Pendiente</a:t>
                      </a:r>
                      <a:endParaRPr sz="1000" u="none" cap="none" strike="noStrike"/>
                    </a:p>
                  </a:txBody>
                  <a:tcPr marT="45725" marB="45725" marR="91450" marL="91450"/>
                </a:tc>
              </a:tr>
              <a:tr h="352875">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21002</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Mobiliario Meliá</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I punto Ending</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IPE</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17/06/21</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En proceso</a:t>
                      </a:r>
                      <a:endParaRPr sz="1000" u="none" cap="none" strike="noStrike"/>
                    </a:p>
                  </a:txBody>
                  <a:tcPr marT="45725" marB="45725" marR="91450" marL="91450"/>
                </a:tc>
              </a:tr>
              <a:tr h="392825">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21003</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Recepción Montesinos</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Global PLA</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GLO2</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03/02/21</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Almacenado</a:t>
                      </a:r>
                      <a:endParaRPr sz="1000" u="none" cap="none" strike="noStrike"/>
                    </a:p>
                  </a:txBody>
                  <a:tcPr marT="45725" marB="45725" marR="91450" marL="91450"/>
                </a:tc>
              </a:tr>
              <a:tr h="352875">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21004</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Acabado</a:t>
                      </a:r>
                      <a:endParaRPr sz="1000" u="none" cap="none" strike="noStrike"/>
                    </a:p>
                  </a:txBody>
                  <a:tcPr marT="45725" marB="45725" marR="91450" marL="91450"/>
                </a:tc>
              </a:tr>
              <a:tr h="352875">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21005</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Parado.</a:t>
                      </a:r>
                      <a:endParaRPr sz="1000" u="none" cap="none" strike="noStrike"/>
                    </a:p>
                  </a:txBody>
                  <a:tcPr marT="45725" marB="45725" marR="91450" marL="91450"/>
                </a:tc>
              </a:tr>
              <a:tr h="352875">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21006</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r>
              <a:tr h="352875">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r>
            </a:tbl>
          </a:graphicData>
        </a:graphic>
      </p:graphicFrame>
      <p:sp>
        <p:nvSpPr>
          <p:cNvPr id="623" name="Google Shape;623;p5"/>
          <p:cNvSpPr/>
          <p:nvPr/>
        </p:nvSpPr>
        <p:spPr>
          <a:xfrm>
            <a:off x="687186" y="883874"/>
            <a:ext cx="1997825" cy="266007"/>
          </a:xfrm>
          <a:prstGeom prst="roundRect">
            <a:avLst>
              <a:gd fmla="val 16667"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lt1"/>
                </a:solidFill>
                <a:latin typeface="Century Gothic"/>
                <a:ea typeface="Century Gothic"/>
                <a:cs typeface="Century Gothic"/>
                <a:sym typeface="Century Gothic"/>
              </a:rPr>
              <a:t>Proyectos</a:t>
            </a:r>
            <a:endParaRPr b="0" i="0" sz="1800" u="none" cap="none" strike="noStrike">
              <a:solidFill>
                <a:schemeClr val="lt1"/>
              </a:solidFill>
              <a:latin typeface="Century Gothic"/>
              <a:ea typeface="Century Gothic"/>
              <a:cs typeface="Century Gothic"/>
              <a:sym typeface="Century Gothic"/>
            </a:endParaRPr>
          </a:p>
        </p:txBody>
      </p:sp>
      <p:grpSp>
        <p:nvGrpSpPr>
          <p:cNvPr id="624" name="Google Shape;624;p5"/>
          <p:cNvGrpSpPr/>
          <p:nvPr/>
        </p:nvGrpSpPr>
        <p:grpSpPr>
          <a:xfrm>
            <a:off x="1078704" y="1248666"/>
            <a:ext cx="369891" cy="317504"/>
            <a:chOff x="4462054" y="3727444"/>
            <a:chExt cx="546058" cy="556952"/>
          </a:xfrm>
        </p:grpSpPr>
        <p:sp>
          <p:nvSpPr>
            <p:cNvPr id="625" name="Google Shape;625;p5"/>
            <p:cNvSpPr/>
            <p:nvPr/>
          </p:nvSpPr>
          <p:spPr>
            <a:xfrm>
              <a:off x="4462054" y="3727444"/>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626" name="Google Shape;626;p5"/>
            <p:cNvPicPr preferRelativeResize="0"/>
            <p:nvPr/>
          </p:nvPicPr>
          <p:blipFill rotWithShape="1">
            <a:blip r:embed="rId3">
              <a:alphaModFix/>
            </a:blip>
            <a:srcRect b="0" l="0" r="0" t="0"/>
            <a:stretch/>
          </p:blipFill>
          <p:spPr>
            <a:xfrm>
              <a:off x="4536887" y="3817461"/>
              <a:ext cx="471225" cy="384081"/>
            </a:xfrm>
            <a:prstGeom prst="rect">
              <a:avLst/>
            </a:prstGeom>
            <a:noFill/>
            <a:ln>
              <a:noFill/>
            </a:ln>
          </p:spPr>
        </p:pic>
      </p:grpSp>
      <p:grpSp>
        <p:nvGrpSpPr>
          <p:cNvPr id="627" name="Google Shape;627;p5"/>
          <p:cNvGrpSpPr/>
          <p:nvPr/>
        </p:nvGrpSpPr>
        <p:grpSpPr>
          <a:xfrm>
            <a:off x="1547885" y="1248666"/>
            <a:ext cx="366851" cy="317504"/>
            <a:chOff x="3843062" y="3428999"/>
            <a:chExt cx="546058" cy="556952"/>
          </a:xfrm>
        </p:grpSpPr>
        <p:sp>
          <p:nvSpPr>
            <p:cNvPr id="628" name="Google Shape;628;p5"/>
            <p:cNvSpPr/>
            <p:nvPr/>
          </p:nvSpPr>
          <p:spPr>
            <a:xfrm>
              <a:off x="3843062" y="3428999"/>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pic>
          <p:nvPicPr>
            <p:cNvPr id="629" name="Google Shape;629;p5"/>
            <p:cNvPicPr preferRelativeResize="0"/>
            <p:nvPr/>
          </p:nvPicPr>
          <p:blipFill rotWithShape="1">
            <a:blip r:embed="rId4">
              <a:alphaModFix/>
            </a:blip>
            <a:srcRect b="0" l="0" r="0" t="0"/>
            <a:stretch/>
          </p:blipFill>
          <p:spPr>
            <a:xfrm>
              <a:off x="3917954" y="3515434"/>
              <a:ext cx="396274" cy="384081"/>
            </a:xfrm>
            <a:prstGeom prst="rect">
              <a:avLst/>
            </a:prstGeom>
            <a:noFill/>
            <a:ln>
              <a:noFill/>
            </a:ln>
          </p:spPr>
        </p:pic>
      </p:grpSp>
      <p:grpSp>
        <p:nvGrpSpPr>
          <p:cNvPr id="630" name="Google Shape;630;p5"/>
          <p:cNvGrpSpPr/>
          <p:nvPr/>
        </p:nvGrpSpPr>
        <p:grpSpPr>
          <a:xfrm>
            <a:off x="10499756" y="1839869"/>
            <a:ext cx="290011" cy="251478"/>
            <a:chOff x="6025627" y="4391830"/>
            <a:chExt cx="546058" cy="556952"/>
          </a:xfrm>
        </p:grpSpPr>
        <p:sp>
          <p:nvSpPr>
            <p:cNvPr id="631" name="Google Shape;631;p5"/>
            <p:cNvSpPr/>
            <p:nvPr/>
          </p:nvSpPr>
          <p:spPr>
            <a:xfrm>
              <a:off x="6025627" y="4391830"/>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632" name="Google Shape;632;p5"/>
            <p:cNvPicPr preferRelativeResize="0"/>
            <p:nvPr/>
          </p:nvPicPr>
          <p:blipFill rotWithShape="1">
            <a:blip r:embed="rId5">
              <a:alphaModFix/>
            </a:blip>
            <a:srcRect b="0" l="0" r="0" t="0"/>
            <a:stretch/>
          </p:blipFill>
          <p:spPr>
            <a:xfrm>
              <a:off x="6135339" y="4489884"/>
              <a:ext cx="386760" cy="360843"/>
            </a:xfrm>
            <a:prstGeom prst="rect">
              <a:avLst/>
            </a:prstGeom>
            <a:noFill/>
            <a:ln>
              <a:noFill/>
            </a:ln>
          </p:spPr>
        </p:pic>
      </p:grpSp>
      <p:sp>
        <p:nvSpPr>
          <p:cNvPr id="633" name="Google Shape;633;p5"/>
          <p:cNvSpPr/>
          <p:nvPr/>
        </p:nvSpPr>
        <p:spPr>
          <a:xfrm>
            <a:off x="4758456" y="4844947"/>
            <a:ext cx="4316964" cy="1568590"/>
          </a:xfrm>
          <a:prstGeom prst="wedgeRectCallout">
            <a:avLst>
              <a:gd fmla="val -20833" name="adj1"/>
              <a:gd fmla="val 62500" name="adj2"/>
            </a:avLst>
          </a:prstGeom>
          <a:solidFill>
            <a:schemeClr val="lt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Comentarios: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chemeClr val="dk1"/>
                </a:solidFill>
                <a:latin typeface="Century Gothic"/>
                <a:ea typeface="Century Gothic"/>
                <a:cs typeface="Century Gothic"/>
                <a:sym typeface="Century Gothic"/>
              </a:rPr>
              <a:t>- La tabla de proyectos debe permitir ordenar los valores por columnas.</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chemeClr val="dk1"/>
              </a:buClr>
              <a:buSzPts val="800"/>
              <a:buFont typeface="Century Gothic"/>
              <a:buChar char="-"/>
            </a:pPr>
            <a:r>
              <a:rPr b="0" i="0" lang="es-ES" sz="800" u="none" cap="none" strike="noStrike">
                <a:solidFill>
                  <a:schemeClr val="dk1"/>
                </a:solidFill>
                <a:latin typeface="Century Gothic"/>
                <a:ea typeface="Century Gothic"/>
                <a:cs typeface="Century Gothic"/>
                <a:sym typeface="Century Gothic"/>
              </a:rPr>
              <a:t>Los valores de la columna Estado se seleccionarán mediante pestaña, y serán los que aparecen el la tabla.</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chemeClr val="dk1"/>
              </a:buClr>
              <a:buSzPts val="800"/>
              <a:buFont typeface="Century Gothic"/>
              <a:buChar char="-"/>
            </a:pPr>
            <a:r>
              <a:rPr b="0" i="0" lang="es-ES" sz="800" u="none" cap="none" strike="noStrike">
                <a:solidFill>
                  <a:schemeClr val="dk1"/>
                </a:solidFill>
                <a:latin typeface="Century Gothic"/>
                <a:ea typeface="Century Gothic"/>
                <a:cs typeface="Century Gothic"/>
                <a:sym typeface="Century Gothic"/>
              </a:rPr>
              <a:t>En la columna estado también se aplicarán filtros, de tal manera que los acabados o almacenados se puedan ocultar.</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chemeClr val="dk1"/>
              </a:buClr>
              <a:buSzPts val="800"/>
              <a:buFont typeface="Century Gothic"/>
              <a:buChar char="-"/>
            </a:pPr>
            <a:r>
              <a:rPr b="0" i="0" lang="es-ES" sz="800" u="none" cap="none" strike="noStrike">
                <a:solidFill>
                  <a:schemeClr val="dk1"/>
                </a:solidFill>
                <a:latin typeface="Century Gothic"/>
                <a:ea typeface="Century Gothic"/>
                <a:cs typeface="Century Gothic"/>
                <a:sym typeface="Century Gothic"/>
              </a:rPr>
              <a:t>Para mantener la confidencialidad de los clientes existe la nomenclatura, que es una pequeña codificación. En el menú opciones existirá la opción de ver cliente o su nomenclatura.</a:t>
            </a:r>
            <a:endParaRPr b="0" i="0" sz="800" u="none" cap="none" strike="noStrike">
              <a:solidFill>
                <a:schemeClr val="dk1"/>
              </a:solidFill>
              <a:latin typeface="Century Gothic"/>
              <a:ea typeface="Century Gothic"/>
              <a:cs typeface="Century Gothic"/>
              <a:sym typeface="Century Gothic"/>
            </a:endParaRPr>
          </a:p>
          <a:p>
            <a:pPr indent="-171450" lvl="0" marL="171450" marR="0" rtl="0" algn="l">
              <a:lnSpc>
                <a:spcPct val="100000"/>
              </a:lnSpc>
              <a:spcBef>
                <a:spcPts val="0"/>
              </a:spcBef>
              <a:spcAft>
                <a:spcPts val="0"/>
              </a:spcAft>
              <a:buClr>
                <a:schemeClr val="dk1"/>
              </a:buClr>
              <a:buSzPts val="800"/>
              <a:buFont typeface="Century Gothic"/>
              <a:buChar char="-"/>
            </a:pPr>
            <a:r>
              <a:rPr b="0" i="0" lang="es-ES" sz="800" u="none" cap="none" strike="noStrike">
                <a:solidFill>
                  <a:schemeClr val="dk1"/>
                </a:solidFill>
                <a:latin typeface="Century Gothic"/>
                <a:ea typeface="Century Gothic"/>
                <a:cs typeface="Century Gothic"/>
                <a:sym typeface="Century Gothic"/>
              </a:rPr>
              <a:t>Al hacer click sobre el icono de la carpeta abre la ruta del proyecto.</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chemeClr val="dk1"/>
              </a:buClr>
              <a:buSzPts val="800"/>
              <a:buFont typeface="Century Gothic"/>
              <a:buChar char="-"/>
            </a:pPr>
            <a:r>
              <a:rPr b="0" i="0" lang="es-ES" sz="800" u="none" cap="none" strike="noStrike">
                <a:solidFill>
                  <a:schemeClr val="dk1"/>
                </a:solidFill>
                <a:latin typeface="Century Gothic"/>
                <a:ea typeface="Century Gothic"/>
                <a:cs typeface="Century Gothic"/>
                <a:sym typeface="Century Gothic"/>
              </a:rPr>
              <a:t>Al hacer click sobre el icono orden de trabajo, abre la ventana de la siguiente diapositiva.</a:t>
            </a:r>
            <a:endParaRPr b="0" i="0" sz="800" u="none" cap="none" strike="noStrike">
              <a:solidFill>
                <a:schemeClr val="dk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grpSp>
        <p:nvGrpSpPr>
          <p:cNvPr id="634" name="Google Shape;634;p5"/>
          <p:cNvGrpSpPr/>
          <p:nvPr/>
        </p:nvGrpSpPr>
        <p:grpSpPr>
          <a:xfrm>
            <a:off x="7360401" y="2171486"/>
            <a:ext cx="317595" cy="264113"/>
            <a:chOff x="6072130" y="4519075"/>
            <a:chExt cx="546058" cy="556952"/>
          </a:xfrm>
        </p:grpSpPr>
        <p:sp>
          <p:nvSpPr>
            <p:cNvPr id="635" name="Google Shape;635;p5"/>
            <p:cNvSpPr/>
            <p:nvPr/>
          </p:nvSpPr>
          <p:spPr>
            <a:xfrm>
              <a:off x="6072130" y="451907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636" name="Google Shape;636;p5"/>
            <p:cNvPicPr preferRelativeResize="0"/>
            <p:nvPr/>
          </p:nvPicPr>
          <p:blipFill rotWithShape="1">
            <a:blip r:embed="rId6">
              <a:alphaModFix/>
            </a:blip>
            <a:srcRect b="0" l="0" r="0" t="0"/>
            <a:stretch/>
          </p:blipFill>
          <p:spPr>
            <a:xfrm>
              <a:off x="6141480" y="4562196"/>
              <a:ext cx="439773" cy="457823"/>
            </a:xfrm>
            <a:prstGeom prst="rect">
              <a:avLst/>
            </a:prstGeom>
            <a:noFill/>
            <a:ln>
              <a:noFill/>
            </a:ln>
          </p:spPr>
        </p:pic>
      </p:grpSp>
      <p:grpSp>
        <p:nvGrpSpPr>
          <p:cNvPr id="637" name="Google Shape;637;p5"/>
          <p:cNvGrpSpPr/>
          <p:nvPr/>
        </p:nvGrpSpPr>
        <p:grpSpPr>
          <a:xfrm>
            <a:off x="8155404" y="2567628"/>
            <a:ext cx="317595" cy="264113"/>
            <a:chOff x="6072130" y="4519075"/>
            <a:chExt cx="546058" cy="556952"/>
          </a:xfrm>
        </p:grpSpPr>
        <p:sp>
          <p:nvSpPr>
            <p:cNvPr id="638" name="Google Shape;638;p5"/>
            <p:cNvSpPr/>
            <p:nvPr/>
          </p:nvSpPr>
          <p:spPr>
            <a:xfrm>
              <a:off x="6072130" y="451907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639" name="Google Shape;639;p5"/>
            <p:cNvPicPr preferRelativeResize="0"/>
            <p:nvPr/>
          </p:nvPicPr>
          <p:blipFill rotWithShape="1">
            <a:blip r:embed="rId6">
              <a:alphaModFix/>
            </a:blip>
            <a:srcRect b="0" l="0" r="0" t="0"/>
            <a:stretch/>
          </p:blipFill>
          <p:spPr>
            <a:xfrm>
              <a:off x="6141480" y="4562196"/>
              <a:ext cx="439773" cy="457823"/>
            </a:xfrm>
            <a:prstGeom prst="rect">
              <a:avLst/>
            </a:prstGeom>
            <a:noFill/>
            <a:ln>
              <a:noFill/>
            </a:ln>
          </p:spPr>
        </p:pic>
      </p:grpSp>
      <p:grpSp>
        <p:nvGrpSpPr>
          <p:cNvPr id="640" name="Google Shape;640;p5"/>
          <p:cNvGrpSpPr/>
          <p:nvPr/>
        </p:nvGrpSpPr>
        <p:grpSpPr>
          <a:xfrm>
            <a:off x="8155403" y="2962874"/>
            <a:ext cx="317595" cy="264113"/>
            <a:chOff x="6072130" y="4519075"/>
            <a:chExt cx="546058" cy="556952"/>
          </a:xfrm>
        </p:grpSpPr>
        <p:sp>
          <p:nvSpPr>
            <p:cNvPr id="641" name="Google Shape;641;p5"/>
            <p:cNvSpPr/>
            <p:nvPr/>
          </p:nvSpPr>
          <p:spPr>
            <a:xfrm>
              <a:off x="6072130" y="451907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642" name="Google Shape;642;p5"/>
            <p:cNvPicPr preferRelativeResize="0"/>
            <p:nvPr/>
          </p:nvPicPr>
          <p:blipFill rotWithShape="1">
            <a:blip r:embed="rId6">
              <a:alphaModFix/>
            </a:blip>
            <a:srcRect b="0" l="0" r="0" t="0"/>
            <a:stretch/>
          </p:blipFill>
          <p:spPr>
            <a:xfrm>
              <a:off x="6141480" y="4562196"/>
              <a:ext cx="439773" cy="457823"/>
            </a:xfrm>
            <a:prstGeom prst="rect">
              <a:avLst/>
            </a:prstGeom>
            <a:noFill/>
            <a:ln>
              <a:noFill/>
            </a:ln>
          </p:spPr>
        </p:pic>
      </p:grpSp>
      <p:sp>
        <p:nvSpPr>
          <p:cNvPr id="643" name="Google Shape;643;p5"/>
          <p:cNvSpPr/>
          <p:nvPr/>
        </p:nvSpPr>
        <p:spPr>
          <a:xfrm>
            <a:off x="7383485" y="2527086"/>
            <a:ext cx="294511" cy="264113"/>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644" name="Google Shape;644;p5"/>
          <p:cNvSpPr/>
          <p:nvPr/>
        </p:nvSpPr>
        <p:spPr>
          <a:xfrm>
            <a:off x="7384738" y="2959817"/>
            <a:ext cx="294511" cy="264113"/>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645" name="Google Shape;645;p5"/>
          <p:cNvSpPr/>
          <p:nvPr/>
        </p:nvSpPr>
        <p:spPr>
          <a:xfrm>
            <a:off x="8157005" y="2196954"/>
            <a:ext cx="294511" cy="264113"/>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646" name="Google Shape;646;p5"/>
          <p:cNvSpPr/>
          <p:nvPr/>
        </p:nvSpPr>
        <p:spPr>
          <a:xfrm>
            <a:off x="7400736" y="3278950"/>
            <a:ext cx="294511" cy="264113"/>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647" name="Google Shape;647;p5"/>
          <p:cNvSpPr/>
          <p:nvPr/>
        </p:nvSpPr>
        <p:spPr>
          <a:xfrm>
            <a:off x="8166944" y="3322041"/>
            <a:ext cx="294511" cy="264113"/>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648" name="Google Shape;648;p5"/>
          <p:cNvSpPr/>
          <p:nvPr/>
        </p:nvSpPr>
        <p:spPr>
          <a:xfrm>
            <a:off x="7413532" y="4377413"/>
            <a:ext cx="294511" cy="264113"/>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649" name="Google Shape;649;p5"/>
          <p:cNvSpPr/>
          <p:nvPr/>
        </p:nvSpPr>
        <p:spPr>
          <a:xfrm>
            <a:off x="8178487" y="4379962"/>
            <a:ext cx="294511" cy="264113"/>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650" name="Google Shape;650;p5"/>
          <p:cNvSpPr/>
          <p:nvPr/>
        </p:nvSpPr>
        <p:spPr>
          <a:xfrm>
            <a:off x="7420721" y="4016223"/>
            <a:ext cx="294511" cy="264113"/>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651" name="Google Shape;651;p5"/>
          <p:cNvSpPr/>
          <p:nvPr/>
        </p:nvSpPr>
        <p:spPr>
          <a:xfrm>
            <a:off x="8195738" y="4002530"/>
            <a:ext cx="294511" cy="264113"/>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652" name="Google Shape;652;p5"/>
          <p:cNvSpPr/>
          <p:nvPr/>
        </p:nvSpPr>
        <p:spPr>
          <a:xfrm>
            <a:off x="7431012" y="3643057"/>
            <a:ext cx="294511" cy="264113"/>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653" name="Google Shape;653;p5"/>
          <p:cNvSpPr/>
          <p:nvPr/>
        </p:nvSpPr>
        <p:spPr>
          <a:xfrm>
            <a:off x="8195967" y="3645606"/>
            <a:ext cx="294511" cy="264113"/>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grpSp>
        <p:nvGrpSpPr>
          <p:cNvPr id="654" name="Google Shape;654;p5"/>
          <p:cNvGrpSpPr/>
          <p:nvPr/>
        </p:nvGrpSpPr>
        <p:grpSpPr>
          <a:xfrm>
            <a:off x="1984444" y="1248666"/>
            <a:ext cx="370610" cy="317504"/>
            <a:chOff x="3685833" y="3731025"/>
            <a:chExt cx="546058" cy="556952"/>
          </a:xfrm>
        </p:grpSpPr>
        <p:sp>
          <p:nvSpPr>
            <p:cNvPr id="655" name="Google Shape;655;p5"/>
            <p:cNvSpPr/>
            <p:nvPr/>
          </p:nvSpPr>
          <p:spPr>
            <a:xfrm>
              <a:off x="3685833" y="373102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656" name="Google Shape;656;p5"/>
            <p:cNvPicPr preferRelativeResize="0"/>
            <p:nvPr/>
          </p:nvPicPr>
          <p:blipFill rotWithShape="1">
            <a:blip r:embed="rId7">
              <a:alphaModFix/>
            </a:blip>
            <a:srcRect b="0" l="0" r="0" t="0"/>
            <a:stretch/>
          </p:blipFill>
          <p:spPr>
            <a:xfrm>
              <a:off x="3788540" y="3776898"/>
              <a:ext cx="340643" cy="465206"/>
            </a:xfrm>
            <a:prstGeom prst="rect">
              <a:avLst/>
            </a:prstGeom>
            <a:noFill/>
            <a:ln>
              <a:noFill/>
            </a:ln>
          </p:spPr>
        </p:pic>
      </p:grpSp>
      <p:sp>
        <p:nvSpPr>
          <p:cNvPr id="657" name="Google Shape;657;p5"/>
          <p:cNvSpPr/>
          <p:nvPr/>
        </p:nvSpPr>
        <p:spPr>
          <a:xfrm>
            <a:off x="1263650" y="4914900"/>
            <a:ext cx="3371850" cy="1270000"/>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Century Gothic"/>
                <a:ea typeface="Century Gothic"/>
                <a:cs typeface="Century Gothic"/>
                <a:sym typeface="Century Gothic"/>
              </a:rPr>
              <a:t>Notas: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Century Gothic"/>
                <a:ea typeface="Century Gothic"/>
                <a:cs typeface="Century Gothic"/>
                <a:sym typeface="Century Gothic"/>
              </a:rPr>
              <a:t>-En esta casilla se podrá describir las anotaciones de cada proyecto.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Century Gothic"/>
              <a:ea typeface="Century Gothic"/>
              <a:cs typeface="Century Gothic"/>
              <a:sym typeface="Century Gothic"/>
            </a:endParaRPr>
          </a:p>
        </p:txBody>
      </p:sp>
      <p:grpSp>
        <p:nvGrpSpPr>
          <p:cNvPr id="658" name="Google Shape;658;p5"/>
          <p:cNvGrpSpPr/>
          <p:nvPr/>
        </p:nvGrpSpPr>
        <p:grpSpPr>
          <a:xfrm>
            <a:off x="906615" y="2091347"/>
            <a:ext cx="257009" cy="254136"/>
            <a:chOff x="9323057" y="4211245"/>
            <a:chExt cx="546058" cy="556952"/>
          </a:xfrm>
        </p:grpSpPr>
        <p:sp>
          <p:nvSpPr>
            <p:cNvPr id="659" name="Google Shape;659;p5"/>
            <p:cNvSpPr/>
            <p:nvPr/>
          </p:nvSpPr>
          <p:spPr>
            <a:xfrm>
              <a:off x="9323057" y="421124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660" name="Google Shape;660;p5"/>
            <p:cNvPicPr preferRelativeResize="0"/>
            <p:nvPr/>
          </p:nvPicPr>
          <p:blipFill rotWithShape="1">
            <a:blip r:embed="rId8">
              <a:alphaModFix/>
            </a:blip>
            <a:srcRect b="0" l="0" r="0" t="0"/>
            <a:stretch/>
          </p:blipFill>
          <p:spPr>
            <a:xfrm>
              <a:off x="9385301" y="4338225"/>
              <a:ext cx="401292" cy="316325"/>
            </a:xfrm>
            <a:prstGeom prst="rect">
              <a:avLst/>
            </a:prstGeom>
            <a:noFill/>
            <a:ln>
              <a:noFill/>
            </a:ln>
          </p:spPr>
        </p:pic>
      </p:grpSp>
      <p:grpSp>
        <p:nvGrpSpPr>
          <p:cNvPr id="661" name="Google Shape;661;p5"/>
          <p:cNvGrpSpPr/>
          <p:nvPr/>
        </p:nvGrpSpPr>
        <p:grpSpPr>
          <a:xfrm>
            <a:off x="1305270" y="2100554"/>
            <a:ext cx="257009" cy="254136"/>
            <a:chOff x="9138084" y="3423078"/>
            <a:chExt cx="546058" cy="556952"/>
          </a:xfrm>
        </p:grpSpPr>
        <p:sp>
          <p:nvSpPr>
            <p:cNvPr id="662" name="Google Shape;662;p5"/>
            <p:cNvSpPr/>
            <p:nvPr/>
          </p:nvSpPr>
          <p:spPr>
            <a:xfrm>
              <a:off x="9138084" y="3423078"/>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663" name="Google Shape;663;p5"/>
            <p:cNvPicPr preferRelativeResize="0"/>
            <p:nvPr/>
          </p:nvPicPr>
          <p:blipFill rotWithShape="1">
            <a:blip r:embed="rId9">
              <a:alphaModFix/>
            </a:blip>
            <a:srcRect b="0" l="0" r="0" t="0"/>
            <a:stretch/>
          </p:blipFill>
          <p:spPr>
            <a:xfrm>
              <a:off x="9259917" y="3549800"/>
              <a:ext cx="318309" cy="329235"/>
            </a:xfrm>
            <a:prstGeom prst="rect">
              <a:avLst/>
            </a:prstGeom>
            <a:noFill/>
            <a:ln>
              <a:noFill/>
            </a:ln>
          </p:spPr>
        </p:pic>
      </p:grpSp>
      <p:grpSp>
        <p:nvGrpSpPr>
          <p:cNvPr id="664" name="Google Shape;664;p5"/>
          <p:cNvGrpSpPr/>
          <p:nvPr/>
        </p:nvGrpSpPr>
        <p:grpSpPr>
          <a:xfrm>
            <a:off x="914265" y="2428799"/>
            <a:ext cx="257009" cy="254136"/>
            <a:chOff x="9323057" y="4211245"/>
            <a:chExt cx="546058" cy="556952"/>
          </a:xfrm>
        </p:grpSpPr>
        <p:sp>
          <p:nvSpPr>
            <p:cNvPr id="665" name="Google Shape;665;p5"/>
            <p:cNvSpPr/>
            <p:nvPr/>
          </p:nvSpPr>
          <p:spPr>
            <a:xfrm>
              <a:off x="9323057" y="421124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666" name="Google Shape;666;p5"/>
            <p:cNvPicPr preferRelativeResize="0"/>
            <p:nvPr/>
          </p:nvPicPr>
          <p:blipFill rotWithShape="1">
            <a:blip r:embed="rId8">
              <a:alphaModFix/>
            </a:blip>
            <a:srcRect b="0" l="0" r="0" t="0"/>
            <a:stretch/>
          </p:blipFill>
          <p:spPr>
            <a:xfrm>
              <a:off x="9385301" y="4338225"/>
              <a:ext cx="401292" cy="316325"/>
            </a:xfrm>
            <a:prstGeom prst="rect">
              <a:avLst/>
            </a:prstGeom>
            <a:noFill/>
            <a:ln>
              <a:noFill/>
            </a:ln>
          </p:spPr>
        </p:pic>
      </p:grpSp>
      <p:grpSp>
        <p:nvGrpSpPr>
          <p:cNvPr id="667" name="Google Shape;667;p5"/>
          <p:cNvGrpSpPr/>
          <p:nvPr/>
        </p:nvGrpSpPr>
        <p:grpSpPr>
          <a:xfrm>
            <a:off x="1312920" y="2438006"/>
            <a:ext cx="257009" cy="254136"/>
            <a:chOff x="9138084" y="3423078"/>
            <a:chExt cx="546058" cy="556952"/>
          </a:xfrm>
        </p:grpSpPr>
        <p:sp>
          <p:nvSpPr>
            <p:cNvPr id="668" name="Google Shape;668;p5"/>
            <p:cNvSpPr/>
            <p:nvPr/>
          </p:nvSpPr>
          <p:spPr>
            <a:xfrm>
              <a:off x="9138084" y="3423078"/>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669" name="Google Shape;669;p5"/>
            <p:cNvPicPr preferRelativeResize="0"/>
            <p:nvPr/>
          </p:nvPicPr>
          <p:blipFill rotWithShape="1">
            <a:blip r:embed="rId9">
              <a:alphaModFix/>
            </a:blip>
            <a:srcRect b="0" l="0" r="0" t="0"/>
            <a:stretch/>
          </p:blipFill>
          <p:spPr>
            <a:xfrm>
              <a:off x="9259917" y="3549800"/>
              <a:ext cx="318309" cy="329235"/>
            </a:xfrm>
            <a:prstGeom prst="rect">
              <a:avLst/>
            </a:prstGeom>
            <a:noFill/>
            <a:ln>
              <a:noFill/>
            </a:ln>
          </p:spPr>
        </p:pic>
      </p:grpSp>
      <p:grpSp>
        <p:nvGrpSpPr>
          <p:cNvPr id="670" name="Google Shape;670;p5"/>
          <p:cNvGrpSpPr/>
          <p:nvPr/>
        </p:nvGrpSpPr>
        <p:grpSpPr>
          <a:xfrm>
            <a:off x="928119" y="2803851"/>
            <a:ext cx="257009" cy="254136"/>
            <a:chOff x="9323057" y="4211245"/>
            <a:chExt cx="546058" cy="556952"/>
          </a:xfrm>
        </p:grpSpPr>
        <p:sp>
          <p:nvSpPr>
            <p:cNvPr id="671" name="Google Shape;671;p5"/>
            <p:cNvSpPr/>
            <p:nvPr/>
          </p:nvSpPr>
          <p:spPr>
            <a:xfrm>
              <a:off x="9323057" y="421124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672" name="Google Shape;672;p5"/>
            <p:cNvPicPr preferRelativeResize="0"/>
            <p:nvPr/>
          </p:nvPicPr>
          <p:blipFill rotWithShape="1">
            <a:blip r:embed="rId8">
              <a:alphaModFix/>
            </a:blip>
            <a:srcRect b="0" l="0" r="0" t="0"/>
            <a:stretch/>
          </p:blipFill>
          <p:spPr>
            <a:xfrm>
              <a:off x="9385301" y="4338225"/>
              <a:ext cx="401292" cy="316325"/>
            </a:xfrm>
            <a:prstGeom prst="rect">
              <a:avLst/>
            </a:prstGeom>
            <a:noFill/>
            <a:ln>
              <a:noFill/>
            </a:ln>
          </p:spPr>
        </p:pic>
      </p:grpSp>
      <p:grpSp>
        <p:nvGrpSpPr>
          <p:cNvPr id="673" name="Google Shape;673;p5"/>
          <p:cNvGrpSpPr/>
          <p:nvPr/>
        </p:nvGrpSpPr>
        <p:grpSpPr>
          <a:xfrm>
            <a:off x="1326774" y="2813058"/>
            <a:ext cx="257009" cy="254136"/>
            <a:chOff x="9138084" y="3423078"/>
            <a:chExt cx="546058" cy="556952"/>
          </a:xfrm>
        </p:grpSpPr>
        <p:sp>
          <p:nvSpPr>
            <p:cNvPr id="674" name="Google Shape;674;p5"/>
            <p:cNvSpPr/>
            <p:nvPr/>
          </p:nvSpPr>
          <p:spPr>
            <a:xfrm>
              <a:off x="9138084" y="3423078"/>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675" name="Google Shape;675;p5"/>
            <p:cNvPicPr preferRelativeResize="0"/>
            <p:nvPr/>
          </p:nvPicPr>
          <p:blipFill rotWithShape="1">
            <a:blip r:embed="rId9">
              <a:alphaModFix/>
            </a:blip>
            <a:srcRect b="0" l="0" r="0" t="0"/>
            <a:stretch/>
          </p:blipFill>
          <p:spPr>
            <a:xfrm>
              <a:off x="9259917" y="3549800"/>
              <a:ext cx="318309" cy="329235"/>
            </a:xfrm>
            <a:prstGeom prst="rect">
              <a:avLst/>
            </a:prstGeom>
            <a:noFill/>
            <a:ln>
              <a:noFill/>
            </a:ln>
          </p:spPr>
        </p:pic>
      </p:grpSp>
      <p:grpSp>
        <p:nvGrpSpPr>
          <p:cNvPr id="676" name="Google Shape;676;p5"/>
          <p:cNvGrpSpPr/>
          <p:nvPr/>
        </p:nvGrpSpPr>
        <p:grpSpPr>
          <a:xfrm>
            <a:off x="930510" y="3140121"/>
            <a:ext cx="257009" cy="254136"/>
            <a:chOff x="9323057" y="4211245"/>
            <a:chExt cx="546058" cy="556952"/>
          </a:xfrm>
        </p:grpSpPr>
        <p:sp>
          <p:nvSpPr>
            <p:cNvPr id="677" name="Google Shape;677;p5"/>
            <p:cNvSpPr/>
            <p:nvPr/>
          </p:nvSpPr>
          <p:spPr>
            <a:xfrm>
              <a:off x="9323057" y="421124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678" name="Google Shape;678;p5"/>
            <p:cNvPicPr preferRelativeResize="0"/>
            <p:nvPr/>
          </p:nvPicPr>
          <p:blipFill rotWithShape="1">
            <a:blip r:embed="rId8">
              <a:alphaModFix/>
            </a:blip>
            <a:srcRect b="0" l="0" r="0" t="0"/>
            <a:stretch/>
          </p:blipFill>
          <p:spPr>
            <a:xfrm>
              <a:off x="9385301" y="4338225"/>
              <a:ext cx="401292" cy="316325"/>
            </a:xfrm>
            <a:prstGeom prst="rect">
              <a:avLst/>
            </a:prstGeom>
            <a:noFill/>
            <a:ln>
              <a:noFill/>
            </a:ln>
          </p:spPr>
        </p:pic>
      </p:grpSp>
      <p:grpSp>
        <p:nvGrpSpPr>
          <p:cNvPr id="679" name="Google Shape;679;p5"/>
          <p:cNvGrpSpPr/>
          <p:nvPr/>
        </p:nvGrpSpPr>
        <p:grpSpPr>
          <a:xfrm>
            <a:off x="1329165" y="3149328"/>
            <a:ext cx="257009" cy="254136"/>
            <a:chOff x="9138084" y="3423078"/>
            <a:chExt cx="546058" cy="556952"/>
          </a:xfrm>
        </p:grpSpPr>
        <p:sp>
          <p:nvSpPr>
            <p:cNvPr id="680" name="Google Shape;680;p5"/>
            <p:cNvSpPr/>
            <p:nvPr/>
          </p:nvSpPr>
          <p:spPr>
            <a:xfrm>
              <a:off x="9138084" y="3423078"/>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681" name="Google Shape;681;p5"/>
            <p:cNvPicPr preferRelativeResize="0"/>
            <p:nvPr/>
          </p:nvPicPr>
          <p:blipFill rotWithShape="1">
            <a:blip r:embed="rId9">
              <a:alphaModFix/>
            </a:blip>
            <a:srcRect b="0" l="0" r="0" t="0"/>
            <a:stretch/>
          </p:blipFill>
          <p:spPr>
            <a:xfrm>
              <a:off x="9259917" y="3549800"/>
              <a:ext cx="318309" cy="329235"/>
            </a:xfrm>
            <a:prstGeom prst="rect">
              <a:avLst/>
            </a:prstGeom>
            <a:noFill/>
            <a:ln>
              <a:noFill/>
            </a:ln>
          </p:spPr>
        </p:pic>
      </p:grpSp>
      <p:grpSp>
        <p:nvGrpSpPr>
          <p:cNvPr id="682" name="Google Shape;682;p5"/>
          <p:cNvGrpSpPr/>
          <p:nvPr/>
        </p:nvGrpSpPr>
        <p:grpSpPr>
          <a:xfrm>
            <a:off x="931500" y="3476391"/>
            <a:ext cx="257009" cy="254136"/>
            <a:chOff x="9323057" y="4211245"/>
            <a:chExt cx="546058" cy="556952"/>
          </a:xfrm>
        </p:grpSpPr>
        <p:sp>
          <p:nvSpPr>
            <p:cNvPr id="683" name="Google Shape;683;p5"/>
            <p:cNvSpPr/>
            <p:nvPr/>
          </p:nvSpPr>
          <p:spPr>
            <a:xfrm>
              <a:off x="9323057" y="421124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684" name="Google Shape;684;p5"/>
            <p:cNvPicPr preferRelativeResize="0"/>
            <p:nvPr/>
          </p:nvPicPr>
          <p:blipFill rotWithShape="1">
            <a:blip r:embed="rId8">
              <a:alphaModFix/>
            </a:blip>
            <a:srcRect b="0" l="0" r="0" t="0"/>
            <a:stretch/>
          </p:blipFill>
          <p:spPr>
            <a:xfrm>
              <a:off x="9385301" y="4338225"/>
              <a:ext cx="401292" cy="316325"/>
            </a:xfrm>
            <a:prstGeom prst="rect">
              <a:avLst/>
            </a:prstGeom>
            <a:noFill/>
            <a:ln>
              <a:noFill/>
            </a:ln>
          </p:spPr>
        </p:pic>
      </p:grpSp>
      <p:grpSp>
        <p:nvGrpSpPr>
          <p:cNvPr id="685" name="Google Shape;685;p5"/>
          <p:cNvGrpSpPr/>
          <p:nvPr/>
        </p:nvGrpSpPr>
        <p:grpSpPr>
          <a:xfrm>
            <a:off x="1330155" y="3485598"/>
            <a:ext cx="257009" cy="254136"/>
            <a:chOff x="9138084" y="3423078"/>
            <a:chExt cx="546058" cy="556952"/>
          </a:xfrm>
        </p:grpSpPr>
        <p:sp>
          <p:nvSpPr>
            <p:cNvPr id="686" name="Google Shape;686;p5"/>
            <p:cNvSpPr/>
            <p:nvPr/>
          </p:nvSpPr>
          <p:spPr>
            <a:xfrm>
              <a:off x="9138084" y="3423078"/>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687" name="Google Shape;687;p5"/>
            <p:cNvPicPr preferRelativeResize="0"/>
            <p:nvPr/>
          </p:nvPicPr>
          <p:blipFill rotWithShape="1">
            <a:blip r:embed="rId9">
              <a:alphaModFix/>
            </a:blip>
            <a:srcRect b="0" l="0" r="0" t="0"/>
            <a:stretch/>
          </p:blipFill>
          <p:spPr>
            <a:xfrm>
              <a:off x="9259917" y="3549800"/>
              <a:ext cx="318309" cy="329235"/>
            </a:xfrm>
            <a:prstGeom prst="rect">
              <a:avLst/>
            </a:prstGeom>
            <a:noFill/>
            <a:ln>
              <a:noFill/>
            </a:ln>
          </p:spPr>
        </p:pic>
      </p:grpSp>
      <p:grpSp>
        <p:nvGrpSpPr>
          <p:cNvPr id="688" name="Google Shape;688;p5"/>
          <p:cNvGrpSpPr/>
          <p:nvPr/>
        </p:nvGrpSpPr>
        <p:grpSpPr>
          <a:xfrm>
            <a:off x="929835" y="3844810"/>
            <a:ext cx="257009" cy="254136"/>
            <a:chOff x="9323057" y="4211245"/>
            <a:chExt cx="546058" cy="556952"/>
          </a:xfrm>
        </p:grpSpPr>
        <p:sp>
          <p:nvSpPr>
            <p:cNvPr id="689" name="Google Shape;689;p5"/>
            <p:cNvSpPr/>
            <p:nvPr/>
          </p:nvSpPr>
          <p:spPr>
            <a:xfrm>
              <a:off x="9323057" y="421124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690" name="Google Shape;690;p5"/>
            <p:cNvPicPr preferRelativeResize="0"/>
            <p:nvPr/>
          </p:nvPicPr>
          <p:blipFill rotWithShape="1">
            <a:blip r:embed="rId8">
              <a:alphaModFix/>
            </a:blip>
            <a:srcRect b="0" l="0" r="0" t="0"/>
            <a:stretch/>
          </p:blipFill>
          <p:spPr>
            <a:xfrm>
              <a:off x="9385301" y="4338225"/>
              <a:ext cx="401292" cy="316325"/>
            </a:xfrm>
            <a:prstGeom prst="rect">
              <a:avLst/>
            </a:prstGeom>
            <a:noFill/>
            <a:ln>
              <a:noFill/>
            </a:ln>
          </p:spPr>
        </p:pic>
      </p:grpSp>
      <p:grpSp>
        <p:nvGrpSpPr>
          <p:cNvPr id="691" name="Google Shape;691;p5"/>
          <p:cNvGrpSpPr/>
          <p:nvPr/>
        </p:nvGrpSpPr>
        <p:grpSpPr>
          <a:xfrm>
            <a:off x="1328490" y="3854017"/>
            <a:ext cx="257009" cy="254136"/>
            <a:chOff x="9138084" y="3423078"/>
            <a:chExt cx="546058" cy="556952"/>
          </a:xfrm>
        </p:grpSpPr>
        <p:sp>
          <p:nvSpPr>
            <p:cNvPr id="692" name="Google Shape;692;p5"/>
            <p:cNvSpPr/>
            <p:nvPr/>
          </p:nvSpPr>
          <p:spPr>
            <a:xfrm>
              <a:off x="9138084" y="3423078"/>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693" name="Google Shape;693;p5"/>
            <p:cNvPicPr preferRelativeResize="0"/>
            <p:nvPr/>
          </p:nvPicPr>
          <p:blipFill rotWithShape="1">
            <a:blip r:embed="rId9">
              <a:alphaModFix/>
            </a:blip>
            <a:srcRect b="0" l="0" r="0" t="0"/>
            <a:stretch/>
          </p:blipFill>
          <p:spPr>
            <a:xfrm>
              <a:off x="9259917" y="3549800"/>
              <a:ext cx="318309" cy="329235"/>
            </a:xfrm>
            <a:prstGeom prst="rect">
              <a:avLst/>
            </a:prstGeom>
            <a:noFill/>
            <a:ln>
              <a:noFill/>
            </a:ln>
          </p:spPr>
        </p:pic>
      </p:grpSp>
      <p:grpSp>
        <p:nvGrpSpPr>
          <p:cNvPr id="694" name="Google Shape;694;p5"/>
          <p:cNvGrpSpPr/>
          <p:nvPr/>
        </p:nvGrpSpPr>
        <p:grpSpPr>
          <a:xfrm>
            <a:off x="942535" y="4187372"/>
            <a:ext cx="257009" cy="254136"/>
            <a:chOff x="9323057" y="4211245"/>
            <a:chExt cx="546058" cy="556952"/>
          </a:xfrm>
        </p:grpSpPr>
        <p:sp>
          <p:nvSpPr>
            <p:cNvPr id="695" name="Google Shape;695;p5"/>
            <p:cNvSpPr/>
            <p:nvPr/>
          </p:nvSpPr>
          <p:spPr>
            <a:xfrm>
              <a:off x="9323057" y="4211245"/>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696" name="Google Shape;696;p5"/>
            <p:cNvPicPr preferRelativeResize="0"/>
            <p:nvPr/>
          </p:nvPicPr>
          <p:blipFill rotWithShape="1">
            <a:blip r:embed="rId8">
              <a:alphaModFix/>
            </a:blip>
            <a:srcRect b="0" l="0" r="0" t="0"/>
            <a:stretch/>
          </p:blipFill>
          <p:spPr>
            <a:xfrm>
              <a:off x="9385301" y="4338225"/>
              <a:ext cx="401292" cy="316325"/>
            </a:xfrm>
            <a:prstGeom prst="rect">
              <a:avLst/>
            </a:prstGeom>
            <a:noFill/>
            <a:ln>
              <a:noFill/>
            </a:ln>
          </p:spPr>
        </p:pic>
      </p:grpSp>
      <p:grpSp>
        <p:nvGrpSpPr>
          <p:cNvPr id="697" name="Google Shape;697;p5"/>
          <p:cNvGrpSpPr/>
          <p:nvPr/>
        </p:nvGrpSpPr>
        <p:grpSpPr>
          <a:xfrm>
            <a:off x="1341190" y="4196579"/>
            <a:ext cx="257009" cy="254136"/>
            <a:chOff x="9138084" y="3423078"/>
            <a:chExt cx="546058" cy="556952"/>
          </a:xfrm>
        </p:grpSpPr>
        <p:sp>
          <p:nvSpPr>
            <p:cNvPr id="698" name="Google Shape;698;p5"/>
            <p:cNvSpPr/>
            <p:nvPr/>
          </p:nvSpPr>
          <p:spPr>
            <a:xfrm>
              <a:off x="9138084" y="3423078"/>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699" name="Google Shape;699;p5"/>
            <p:cNvPicPr preferRelativeResize="0"/>
            <p:nvPr/>
          </p:nvPicPr>
          <p:blipFill rotWithShape="1">
            <a:blip r:embed="rId9">
              <a:alphaModFix/>
            </a:blip>
            <a:srcRect b="0" l="0" r="0" t="0"/>
            <a:stretch/>
          </p:blipFill>
          <p:spPr>
            <a:xfrm>
              <a:off x="9259917" y="3549800"/>
              <a:ext cx="318309" cy="329235"/>
            </a:xfrm>
            <a:prstGeom prst="rect">
              <a:avLst/>
            </a:prstGeom>
            <a:noFill/>
            <a:ln>
              <a:noFill/>
            </a:ln>
          </p:spPr>
        </p:pic>
      </p:grpSp>
      <p:grpSp>
        <p:nvGrpSpPr>
          <p:cNvPr id="700" name="Google Shape;700;p5"/>
          <p:cNvGrpSpPr/>
          <p:nvPr/>
        </p:nvGrpSpPr>
        <p:grpSpPr>
          <a:xfrm>
            <a:off x="9654550" y="822960"/>
            <a:ext cx="428787" cy="425706"/>
            <a:chOff x="4699510" y="4434141"/>
            <a:chExt cx="546058" cy="556952"/>
          </a:xfrm>
        </p:grpSpPr>
        <p:sp>
          <p:nvSpPr>
            <p:cNvPr id="701" name="Google Shape;701;p5"/>
            <p:cNvSpPr/>
            <p:nvPr/>
          </p:nvSpPr>
          <p:spPr>
            <a:xfrm>
              <a:off x="4699510" y="4434141"/>
              <a:ext cx="546058" cy="556952"/>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702" name="Google Shape;702;p5"/>
            <p:cNvPicPr preferRelativeResize="0"/>
            <p:nvPr/>
          </p:nvPicPr>
          <p:blipFill rotWithShape="1">
            <a:blip r:embed="rId10">
              <a:alphaModFix/>
            </a:blip>
            <a:srcRect b="0" l="0" r="0" t="0"/>
            <a:stretch/>
          </p:blipFill>
          <p:spPr>
            <a:xfrm>
              <a:off x="4753948" y="4498076"/>
              <a:ext cx="443847" cy="435029"/>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graphicFrame>
        <p:nvGraphicFramePr>
          <p:cNvPr id="707" name="Google Shape;707;gc22cdeb5bc_0_0"/>
          <p:cNvGraphicFramePr/>
          <p:nvPr/>
        </p:nvGraphicFramePr>
        <p:xfrm>
          <a:off x="6830095" y="1306286"/>
          <a:ext cx="3000000" cy="3000000"/>
        </p:xfrm>
        <a:graphic>
          <a:graphicData uri="http://schemas.openxmlformats.org/drawingml/2006/table">
            <a:tbl>
              <a:tblPr bandRow="1" firstRow="1">
                <a:noFill/>
                <a:tableStyleId>{FCDEFDF4-BF14-4F8C-A3A2-C817FE8AD395}</a:tableStyleId>
              </a:tblPr>
              <a:tblGrid>
                <a:gridCol w="823250"/>
                <a:gridCol w="1842650"/>
                <a:gridCol w="777425"/>
                <a:gridCol w="1127025"/>
              </a:tblGrid>
              <a:tr h="392825">
                <a:tc>
                  <a:txBody>
                    <a:bodyPr/>
                    <a:lstStyle/>
                    <a:p>
                      <a:pPr indent="0" lvl="0" marL="0" marR="0" rtl="0" algn="l">
                        <a:lnSpc>
                          <a:spcPct val="100000"/>
                        </a:lnSpc>
                        <a:spcBef>
                          <a:spcPts val="0"/>
                        </a:spcBef>
                        <a:spcAft>
                          <a:spcPts val="0"/>
                        </a:spcAft>
                        <a:buClr>
                          <a:srgbClr val="000000"/>
                        </a:buClr>
                        <a:buSzPts val="1000"/>
                        <a:buFont typeface="Arial"/>
                        <a:buNone/>
                      </a:pPr>
                      <a:r>
                        <a:rPr lang="es-ES" sz="1000"/>
                        <a:t>Código</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Denominación</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a:t>Cantidad</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Estado</a:t>
                      </a:r>
                      <a:endParaRPr sz="1000" u="none" cap="none" strike="noStrike"/>
                    </a:p>
                  </a:txBody>
                  <a:tcPr marT="45725" marB="45725" marR="91450" marL="91450"/>
                </a:tc>
              </a:tr>
              <a:tr h="352875">
                <a:tc>
                  <a:txBody>
                    <a:bodyPr/>
                    <a:lstStyle/>
                    <a:p>
                      <a:pPr indent="0" lvl="0" marL="0" marR="0" rtl="0" algn="l">
                        <a:lnSpc>
                          <a:spcPct val="100000"/>
                        </a:lnSpc>
                        <a:spcBef>
                          <a:spcPts val="0"/>
                        </a:spcBef>
                        <a:spcAft>
                          <a:spcPts val="0"/>
                        </a:spcAft>
                        <a:buClr>
                          <a:srgbClr val="000000"/>
                        </a:buClr>
                        <a:buSzPts val="1000"/>
                        <a:buFont typeface="Arial"/>
                        <a:buNone/>
                      </a:pPr>
                      <a:r>
                        <a:rPr lang="es-ES" sz="1000"/>
                        <a:t>xxxxxx</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a:t>nombre</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a:t>n</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Pendiente</a:t>
                      </a:r>
                      <a:endParaRPr sz="1000" u="none" cap="none" strike="noStrike"/>
                    </a:p>
                  </a:txBody>
                  <a:tcPr marT="45725" marB="45725" marR="91450" marL="91450"/>
                </a:tc>
              </a:tr>
              <a:tr h="352875">
                <a:tc>
                  <a:txBody>
                    <a:bodyPr/>
                    <a:lstStyle/>
                    <a:p>
                      <a:pPr indent="0" lvl="0" marL="0" marR="0" rtl="0" algn="l">
                        <a:lnSpc>
                          <a:spcPct val="100000"/>
                        </a:lnSpc>
                        <a:spcBef>
                          <a:spcPts val="0"/>
                        </a:spcBef>
                        <a:spcAft>
                          <a:spcPts val="0"/>
                        </a:spcAft>
                        <a:buClr>
                          <a:srgbClr val="000000"/>
                        </a:buClr>
                        <a:buSzPts val="1000"/>
                        <a:buFont typeface="Arial"/>
                        <a:buNone/>
                      </a:pPr>
                      <a:r>
                        <a:rPr lang="es-ES" sz="1000"/>
                        <a:t>xxxxxx</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a:t>nombre</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a:t>n</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En proceso</a:t>
                      </a:r>
                      <a:endParaRPr sz="1000" u="none" cap="none" strike="noStrike"/>
                    </a:p>
                  </a:txBody>
                  <a:tcPr marT="45725" marB="45725" marR="91450" marL="91450"/>
                </a:tc>
              </a:tr>
              <a:tr h="392825">
                <a:tc>
                  <a:txBody>
                    <a:bodyPr/>
                    <a:lstStyle/>
                    <a:p>
                      <a:pPr indent="0" lvl="0" marL="0" marR="0" rtl="0" algn="l">
                        <a:lnSpc>
                          <a:spcPct val="100000"/>
                        </a:lnSpc>
                        <a:spcBef>
                          <a:spcPts val="0"/>
                        </a:spcBef>
                        <a:spcAft>
                          <a:spcPts val="0"/>
                        </a:spcAft>
                        <a:buClr>
                          <a:srgbClr val="000000"/>
                        </a:buClr>
                        <a:buSzPts val="1000"/>
                        <a:buFont typeface="Arial"/>
                        <a:buNone/>
                      </a:pPr>
                      <a:r>
                        <a:rPr lang="es-ES" sz="1000"/>
                        <a:t>xxxxxx</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a:t>nombre</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a:t>n</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Almacenado</a:t>
                      </a:r>
                      <a:endParaRPr sz="1000" u="none" cap="none" strike="noStrike"/>
                    </a:p>
                  </a:txBody>
                  <a:tcPr marT="45725" marB="45725" marR="91450" marL="91450"/>
                </a:tc>
              </a:tr>
            </a:tbl>
          </a:graphicData>
        </a:graphic>
      </p:graphicFrame>
      <p:sp>
        <p:nvSpPr>
          <p:cNvPr id="708" name="Google Shape;708;gc22cdeb5bc_0_0"/>
          <p:cNvSpPr/>
          <p:nvPr/>
        </p:nvSpPr>
        <p:spPr>
          <a:xfrm>
            <a:off x="1972519" y="928325"/>
            <a:ext cx="3108600" cy="266100"/>
          </a:xfrm>
          <a:prstGeom prst="roundRect">
            <a:avLst>
              <a:gd fmla="val 16667"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es-ES" sz="1500">
                <a:solidFill>
                  <a:schemeClr val="lt1"/>
                </a:solidFill>
                <a:latin typeface="Century Gothic"/>
                <a:ea typeface="Century Gothic"/>
                <a:cs typeface="Century Gothic"/>
                <a:sym typeface="Century Gothic"/>
              </a:rPr>
              <a:t>Nombre cliente</a:t>
            </a:r>
            <a:endParaRPr b="0" i="0" sz="1500" u="none" cap="none" strike="noStrike">
              <a:solidFill>
                <a:schemeClr val="lt1"/>
              </a:solidFill>
              <a:latin typeface="Century Gothic"/>
              <a:ea typeface="Century Gothic"/>
              <a:cs typeface="Century Gothic"/>
              <a:sym typeface="Century Gothic"/>
            </a:endParaRPr>
          </a:p>
        </p:txBody>
      </p:sp>
      <p:sp>
        <p:nvSpPr>
          <p:cNvPr id="709" name="Google Shape;709;gc22cdeb5bc_0_0"/>
          <p:cNvSpPr/>
          <p:nvPr/>
        </p:nvSpPr>
        <p:spPr>
          <a:xfrm>
            <a:off x="1996400" y="5572125"/>
            <a:ext cx="3372000" cy="1269900"/>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Century Gothic"/>
                <a:ea typeface="Century Gothic"/>
                <a:cs typeface="Century Gothic"/>
                <a:sym typeface="Century Gothic"/>
              </a:rPr>
              <a:t>Notas proyecto: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Century Gothic"/>
                <a:ea typeface="Century Gothic"/>
                <a:cs typeface="Century Gothic"/>
                <a:sym typeface="Century Gothic"/>
              </a:rPr>
              <a:t>-En esta casilla se podrá</a:t>
            </a:r>
            <a:r>
              <a:rPr lang="es-ES" sz="1000">
                <a:solidFill>
                  <a:schemeClr val="dk1"/>
                </a:solidFill>
                <a:latin typeface="Century Gothic"/>
                <a:ea typeface="Century Gothic"/>
                <a:cs typeface="Century Gothic"/>
                <a:sym typeface="Century Gothic"/>
              </a:rPr>
              <a:t>n </a:t>
            </a:r>
            <a:r>
              <a:rPr b="1" lang="es-ES" sz="1000">
                <a:solidFill>
                  <a:schemeClr val="dk1"/>
                </a:solidFill>
                <a:latin typeface="Century Gothic"/>
                <a:ea typeface="Century Gothic"/>
                <a:cs typeface="Century Gothic"/>
                <a:sym typeface="Century Gothic"/>
              </a:rPr>
              <a:t>VER</a:t>
            </a:r>
            <a:r>
              <a:rPr lang="es-ES" sz="1000">
                <a:solidFill>
                  <a:schemeClr val="dk1"/>
                </a:solidFill>
                <a:latin typeface="Century Gothic"/>
                <a:ea typeface="Century Gothic"/>
                <a:cs typeface="Century Gothic"/>
                <a:sym typeface="Century Gothic"/>
              </a:rPr>
              <a:t> las anotaciones que se han hecho referente al proyecto</a:t>
            </a:r>
            <a:r>
              <a:rPr b="0" i="0" lang="es-ES" sz="1000" u="none" cap="none" strike="noStrike">
                <a:solidFill>
                  <a:schemeClr val="dk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Century Gothic"/>
              <a:ea typeface="Century Gothic"/>
              <a:cs typeface="Century Gothic"/>
              <a:sym typeface="Century Gothic"/>
            </a:endParaRPr>
          </a:p>
        </p:txBody>
      </p:sp>
      <p:sp>
        <p:nvSpPr>
          <p:cNvPr id="710" name="Google Shape;710;gc22cdeb5bc_0_0"/>
          <p:cNvSpPr txBox="1"/>
          <p:nvPr>
            <p:ph type="ctrTitle"/>
          </p:nvPr>
        </p:nvSpPr>
        <p:spPr>
          <a:xfrm rot="-5400000">
            <a:off x="-2521700" y="2540575"/>
            <a:ext cx="6724500" cy="1719300"/>
          </a:xfrm>
          <a:prstGeom prst="rect">
            <a:avLst/>
          </a:prstGeom>
          <a:noFill/>
          <a:ln cap="flat" cmpd="sng" w="19050">
            <a:solidFill>
              <a:srgbClr val="9900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990"/>
              <a:buNone/>
            </a:pPr>
            <a:r>
              <a:rPr lang="es-ES" sz="3920"/>
              <a:t>Menu modulos, es decir iconos de cada módulo contratado</a:t>
            </a:r>
            <a:endParaRPr sz="3820"/>
          </a:p>
        </p:txBody>
      </p:sp>
      <p:sp>
        <p:nvSpPr>
          <p:cNvPr id="711" name="Google Shape;711;gc22cdeb5bc_0_0"/>
          <p:cNvSpPr txBox="1"/>
          <p:nvPr>
            <p:ph idx="1" type="subTitle"/>
          </p:nvPr>
        </p:nvSpPr>
        <p:spPr>
          <a:xfrm>
            <a:off x="1752600" y="0"/>
            <a:ext cx="10363200" cy="762000"/>
          </a:xfrm>
          <a:prstGeom prst="rect">
            <a:avLst/>
          </a:prstGeom>
          <a:noFill/>
          <a:ln cap="flat" cmpd="sng" w="19050">
            <a:solidFill>
              <a:srgbClr val="0000FF"/>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80000"/>
              </a:lnSpc>
              <a:spcBef>
                <a:spcPts val="0"/>
              </a:spcBef>
              <a:spcAft>
                <a:spcPts val="0"/>
              </a:spcAft>
              <a:buSzPts val="688"/>
              <a:buNone/>
            </a:pPr>
            <a:r>
              <a:rPr lang="es-ES" sz="1512"/>
              <a:t>Menu con las acciones de el modulo elegido, este menú ha de ser como la barra de tareas del mac. es una barra de iconos y cuando lo mueves por encima se hace mas grande el icono, para estar seguro de cual es el icono que estas seleccionando, este efecto se muestra sin necesidad de pinchar en ningún icono</a:t>
            </a:r>
            <a:endParaRPr sz="1512"/>
          </a:p>
        </p:txBody>
      </p:sp>
      <p:sp>
        <p:nvSpPr>
          <p:cNvPr id="712" name="Google Shape;712;gc22cdeb5bc_0_0"/>
          <p:cNvSpPr/>
          <p:nvPr/>
        </p:nvSpPr>
        <p:spPr>
          <a:xfrm>
            <a:off x="1972519" y="1309325"/>
            <a:ext cx="3108600" cy="266100"/>
          </a:xfrm>
          <a:prstGeom prst="roundRect">
            <a:avLst>
              <a:gd fmla="val 16667"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es-ES" sz="1500">
                <a:solidFill>
                  <a:schemeClr val="lt1"/>
                </a:solidFill>
                <a:latin typeface="Century Gothic"/>
                <a:ea typeface="Century Gothic"/>
                <a:cs typeface="Century Gothic"/>
                <a:sym typeface="Century Gothic"/>
              </a:rPr>
              <a:t>Nombre proyecto</a:t>
            </a:r>
            <a:endParaRPr b="0" i="0" sz="1500" u="none" cap="none" strike="noStrike">
              <a:solidFill>
                <a:schemeClr val="lt1"/>
              </a:solidFill>
              <a:latin typeface="Century Gothic"/>
              <a:ea typeface="Century Gothic"/>
              <a:cs typeface="Century Gothic"/>
              <a:sym typeface="Century Gothic"/>
            </a:endParaRPr>
          </a:p>
        </p:txBody>
      </p:sp>
      <p:sp>
        <p:nvSpPr>
          <p:cNvPr id="713" name="Google Shape;713;gc22cdeb5bc_0_0"/>
          <p:cNvSpPr/>
          <p:nvPr/>
        </p:nvSpPr>
        <p:spPr>
          <a:xfrm>
            <a:off x="1972519" y="1690325"/>
            <a:ext cx="3108600" cy="266100"/>
          </a:xfrm>
          <a:prstGeom prst="roundRect">
            <a:avLst>
              <a:gd fmla="val 16667"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es-ES" sz="1500">
                <a:solidFill>
                  <a:schemeClr val="lt1"/>
                </a:solidFill>
                <a:latin typeface="Century Gothic"/>
                <a:ea typeface="Century Gothic"/>
                <a:cs typeface="Century Gothic"/>
                <a:sym typeface="Century Gothic"/>
              </a:rPr>
              <a:t>Fecha inicio: dd/mm/aaaa</a:t>
            </a:r>
            <a:endParaRPr b="0" i="0" sz="1500" u="none" cap="none" strike="noStrike">
              <a:solidFill>
                <a:schemeClr val="lt1"/>
              </a:solidFill>
              <a:latin typeface="Century Gothic"/>
              <a:ea typeface="Century Gothic"/>
              <a:cs typeface="Century Gothic"/>
              <a:sym typeface="Century Gothic"/>
            </a:endParaRPr>
          </a:p>
        </p:txBody>
      </p:sp>
      <p:sp>
        <p:nvSpPr>
          <p:cNvPr id="714" name="Google Shape;714;gc22cdeb5bc_0_0"/>
          <p:cNvSpPr/>
          <p:nvPr/>
        </p:nvSpPr>
        <p:spPr>
          <a:xfrm>
            <a:off x="1972519" y="2071325"/>
            <a:ext cx="3108600" cy="266100"/>
          </a:xfrm>
          <a:prstGeom prst="roundRect">
            <a:avLst>
              <a:gd fmla="val 16667"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es-ES" sz="1500">
                <a:solidFill>
                  <a:schemeClr val="lt1"/>
                </a:solidFill>
                <a:latin typeface="Century Gothic"/>
                <a:ea typeface="Century Gothic"/>
                <a:cs typeface="Century Gothic"/>
                <a:sym typeface="Century Gothic"/>
              </a:rPr>
              <a:t>Fecha entrega: dd/mm/aaaa</a:t>
            </a:r>
            <a:endParaRPr b="0" i="0" sz="1500" u="none" cap="none" strike="noStrike">
              <a:solidFill>
                <a:schemeClr val="lt1"/>
              </a:solidFill>
              <a:latin typeface="Century Gothic"/>
              <a:ea typeface="Century Gothic"/>
              <a:cs typeface="Century Gothic"/>
              <a:sym typeface="Century Gothic"/>
            </a:endParaRPr>
          </a:p>
        </p:txBody>
      </p:sp>
      <p:sp>
        <p:nvSpPr>
          <p:cNvPr id="715" name="Google Shape;715;gc22cdeb5bc_0_0"/>
          <p:cNvSpPr/>
          <p:nvPr/>
        </p:nvSpPr>
        <p:spPr>
          <a:xfrm>
            <a:off x="1972525" y="2452325"/>
            <a:ext cx="1246500" cy="266100"/>
          </a:xfrm>
          <a:prstGeom prst="roundRect">
            <a:avLst>
              <a:gd fmla="val 16667"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es-ES" sz="1500">
                <a:solidFill>
                  <a:schemeClr val="lt1"/>
                </a:solidFill>
                <a:latin typeface="Century Gothic"/>
                <a:ea typeface="Century Gothic"/>
                <a:cs typeface="Century Gothic"/>
                <a:sym typeface="Century Gothic"/>
              </a:rPr>
              <a:t>nº pedido</a:t>
            </a:r>
            <a:endParaRPr b="0" i="0" sz="1500" u="none" cap="none" strike="noStrike">
              <a:solidFill>
                <a:schemeClr val="lt1"/>
              </a:solidFill>
              <a:latin typeface="Century Gothic"/>
              <a:ea typeface="Century Gothic"/>
              <a:cs typeface="Century Gothic"/>
              <a:sym typeface="Century Gothic"/>
            </a:endParaRPr>
          </a:p>
        </p:txBody>
      </p:sp>
      <p:sp>
        <p:nvSpPr>
          <p:cNvPr id="716" name="Google Shape;716;gc22cdeb5bc_0_0"/>
          <p:cNvSpPr/>
          <p:nvPr/>
        </p:nvSpPr>
        <p:spPr>
          <a:xfrm>
            <a:off x="3420325" y="2452325"/>
            <a:ext cx="1660800" cy="266100"/>
          </a:xfrm>
          <a:prstGeom prst="roundRect">
            <a:avLst>
              <a:gd fmla="val 16667"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s-ES" sz="1500">
                <a:solidFill>
                  <a:schemeClr val="lt1"/>
                </a:solidFill>
                <a:latin typeface="Century Gothic"/>
                <a:ea typeface="Century Gothic"/>
                <a:cs typeface="Century Gothic"/>
                <a:sym typeface="Century Gothic"/>
              </a:rPr>
              <a:t>desplegable</a:t>
            </a:r>
            <a:endParaRPr b="0" i="0" sz="1500" u="none" cap="none" strike="noStrike">
              <a:solidFill>
                <a:schemeClr val="lt1"/>
              </a:solidFill>
              <a:latin typeface="Century Gothic"/>
              <a:ea typeface="Century Gothic"/>
              <a:cs typeface="Century Gothic"/>
              <a:sym typeface="Century Gothic"/>
            </a:endParaRPr>
          </a:p>
        </p:txBody>
      </p:sp>
      <p:sp>
        <p:nvSpPr>
          <p:cNvPr id="717" name="Google Shape;717;gc22cdeb5bc_0_0"/>
          <p:cNvSpPr txBox="1"/>
          <p:nvPr/>
        </p:nvSpPr>
        <p:spPr>
          <a:xfrm>
            <a:off x="3420325" y="2462525"/>
            <a:ext cx="1660800" cy="8313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Nunito"/>
              <a:ea typeface="Nunito"/>
              <a:cs typeface="Nunito"/>
              <a:sym typeface="Nunito"/>
            </a:endParaRPr>
          </a:p>
          <a:p>
            <a:pPr indent="0" lvl="0" marL="0" rtl="0" algn="ctr">
              <a:spcBef>
                <a:spcPts val="0"/>
              </a:spcBef>
              <a:spcAft>
                <a:spcPts val="0"/>
              </a:spcAft>
              <a:buNone/>
            </a:pPr>
            <a:r>
              <a:rPr lang="es-ES">
                <a:latin typeface="Nunito"/>
                <a:ea typeface="Nunito"/>
                <a:cs typeface="Nunito"/>
                <a:sym typeface="Nunito"/>
              </a:rPr>
              <a:t>pdxxxxx-1</a:t>
            </a:r>
            <a:endParaRPr>
              <a:latin typeface="Nunito"/>
              <a:ea typeface="Nunito"/>
              <a:cs typeface="Nunito"/>
              <a:sym typeface="Nunito"/>
            </a:endParaRPr>
          </a:p>
          <a:p>
            <a:pPr indent="0" lvl="0" marL="0" rtl="0" algn="ctr">
              <a:spcBef>
                <a:spcPts val="0"/>
              </a:spcBef>
              <a:spcAft>
                <a:spcPts val="0"/>
              </a:spcAft>
              <a:buNone/>
            </a:pPr>
            <a:r>
              <a:rPr lang="es-ES">
                <a:latin typeface="Nunito"/>
                <a:ea typeface="Nunito"/>
                <a:cs typeface="Nunito"/>
                <a:sym typeface="Nunito"/>
              </a:rPr>
              <a:t>pdxxxxx-n</a:t>
            </a:r>
            <a:endParaRPr>
              <a:latin typeface="Nunito"/>
              <a:ea typeface="Nunito"/>
              <a:cs typeface="Nunito"/>
              <a:sym typeface="Nunito"/>
            </a:endParaRPr>
          </a:p>
        </p:txBody>
      </p:sp>
      <p:grpSp>
        <p:nvGrpSpPr>
          <p:cNvPr id="718" name="Google Shape;718;gc22cdeb5bc_0_0"/>
          <p:cNvGrpSpPr/>
          <p:nvPr/>
        </p:nvGrpSpPr>
        <p:grpSpPr>
          <a:xfrm>
            <a:off x="5172660" y="2467313"/>
            <a:ext cx="255610" cy="255597"/>
            <a:chOff x="4462054" y="3727444"/>
            <a:chExt cx="546058" cy="557100"/>
          </a:xfrm>
        </p:grpSpPr>
        <p:sp>
          <p:nvSpPr>
            <p:cNvPr id="719" name="Google Shape;719;gc22cdeb5bc_0_0"/>
            <p:cNvSpPr/>
            <p:nvPr/>
          </p:nvSpPr>
          <p:spPr>
            <a:xfrm>
              <a:off x="4462054" y="3727444"/>
              <a:ext cx="546000" cy="557100"/>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720" name="Google Shape;720;gc22cdeb5bc_0_0"/>
            <p:cNvPicPr preferRelativeResize="0"/>
            <p:nvPr/>
          </p:nvPicPr>
          <p:blipFill rotWithShape="1">
            <a:blip r:embed="rId3">
              <a:alphaModFix/>
            </a:blip>
            <a:srcRect b="0" l="8930" r="-8929" t="0"/>
            <a:stretch/>
          </p:blipFill>
          <p:spPr>
            <a:xfrm>
              <a:off x="4536887" y="3817461"/>
              <a:ext cx="471224" cy="384081"/>
            </a:xfrm>
            <a:prstGeom prst="rect">
              <a:avLst/>
            </a:prstGeom>
            <a:noFill/>
            <a:ln>
              <a:noFill/>
            </a:ln>
          </p:spPr>
        </p:pic>
      </p:grpSp>
      <p:grpSp>
        <p:nvGrpSpPr>
          <p:cNvPr id="721" name="Google Shape;721;gc22cdeb5bc_0_0"/>
          <p:cNvGrpSpPr/>
          <p:nvPr/>
        </p:nvGrpSpPr>
        <p:grpSpPr>
          <a:xfrm>
            <a:off x="5172494" y="2782387"/>
            <a:ext cx="255583" cy="255597"/>
            <a:chOff x="3685833" y="3731025"/>
            <a:chExt cx="546000" cy="557100"/>
          </a:xfrm>
        </p:grpSpPr>
        <p:sp>
          <p:nvSpPr>
            <p:cNvPr id="722" name="Google Shape;722;gc22cdeb5bc_0_0"/>
            <p:cNvSpPr/>
            <p:nvPr/>
          </p:nvSpPr>
          <p:spPr>
            <a:xfrm>
              <a:off x="3685833" y="3731025"/>
              <a:ext cx="546000" cy="557100"/>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723" name="Google Shape;723;gc22cdeb5bc_0_0"/>
            <p:cNvPicPr preferRelativeResize="0"/>
            <p:nvPr/>
          </p:nvPicPr>
          <p:blipFill rotWithShape="1">
            <a:blip r:embed="rId4">
              <a:alphaModFix/>
            </a:blip>
            <a:srcRect b="0" l="0" r="0" t="0"/>
            <a:stretch/>
          </p:blipFill>
          <p:spPr>
            <a:xfrm>
              <a:off x="3788540" y="3776898"/>
              <a:ext cx="340643" cy="465206"/>
            </a:xfrm>
            <a:prstGeom prst="rect">
              <a:avLst/>
            </a:prstGeom>
            <a:noFill/>
            <a:ln>
              <a:noFill/>
            </a:ln>
          </p:spPr>
        </p:pic>
      </p:grpSp>
      <p:grpSp>
        <p:nvGrpSpPr>
          <p:cNvPr id="724" name="Google Shape;724;gc22cdeb5bc_0_0"/>
          <p:cNvGrpSpPr/>
          <p:nvPr/>
        </p:nvGrpSpPr>
        <p:grpSpPr>
          <a:xfrm>
            <a:off x="5172498" y="3097445"/>
            <a:ext cx="255583" cy="255597"/>
            <a:chOff x="3843062" y="3428999"/>
            <a:chExt cx="546000" cy="557100"/>
          </a:xfrm>
        </p:grpSpPr>
        <p:sp>
          <p:nvSpPr>
            <p:cNvPr id="725" name="Google Shape;725;gc22cdeb5bc_0_0"/>
            <p:cNvSpPr/>
            <p:nvPr/>
          </p:nvSpPr>
          <p:spPr>
            <a:xfrm>
              <a:off x="3843062" y="3428999"/>
              <a:ext cx="546000" cy="557100"/>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pic>
          <p:nvPicPr>
            <p:cNvPr id="726" name="Google Shape;726;gc22cdeb5bc_0_0"/>
            <p:cNvPicPr preferRelativeResize="0"/>
            <p:nvPr/>
          </p:nvPicPr>
          <p:blipFill rotWithShape="1">
            <a:blip r:embed="rId5">
              <a:alphaModFix/>
            </a:blip>
            <a:srcRect b="0" l="0" r="0" t="0"/>
            <a:stretch/>
          </p:blipFill>
          <p:spPr>
            <a:xfrm>
              <a:off x="3917954" y="3515434"/>
              <a:ext cx="396274" cy="384081"/>
            </a:xfrm>
            <a:prstGeom prst="rect">
              <a:avLst/>
            </a:prstGeom>
            <a:noFill/>
            <a:ln>
              <a:noFill/>
            </a:ln>
          </p:spPr>
        </p:pic>
      </p:grpSp>
      <p:sp>
        <p:nvSpPr>
          <p:cNvPr id="727" name="Google Shape;727;gc22cdeb5bc_0_0"/>
          <p:cNvSpPr txBox="1"/>
          <p:nvPr/>
        </p:nvSpPr>
        <p:spPr>
          <a:xfrm>
            <a:off x="5496375" y="2477313"/>
            <a:ext cx="830400" cy="2556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s-ES" sz="1300">
                <a:latin typeface="Nunito"/>
                <a:ea typeface="Nunito"/>
                <a:cs typeface="Nunito"/>
                <a:sym typeface="Nunito"/>
              </a:rPr>
              <a:t>add</a:t>
            </a:r>
            <a:r>
              <a:rPr lang="es-ES" sz="1300">
                <a:latin typeface="Nunito"/>
                <a:ea typeface="Nunito"/>
                <a:cs typeface="Nunito"/>
                <a:sym typeface="Nunito"/>
              </a:rPr>
              <a:t> pedido</a:t>
            </a:r>
            <a:endParaRPr sz="1300">
              <a:latin typeface="Nunito"/>
              <a:ea typeface="Nunito"/>
              <a:cs typeface="Nunito"/>
              <a:sym typeface="Nunito"/>
            </a:endParaRPr>
          </a:p>
        </p:txBody>
      </p:sp>
      <p:sp>
        <p:nvSpPr>
          <p:cNvPr id="728" name="Google Shape;728;gc22cdeb5bc_0_0"/>
          <p:cNvSpPr txBox="1"/>
          <p:nvPr/>
        </p:nvSpPr>
        <p:spPr>
          <a:xfrm>
            <a:off x="5496275" y="2796900"/>
            <a:ext cx="830400" cy="2556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s-ES" sz="1300">
                <a:latin typeface="Nunito"/>
                <a:ea typeface="Nunito"/>
                <a:cs typeface="Nunito"/>
                <a:sym typeface="Nunito"/>
              </a:rPr>
              <a:t>del</a:t>
            </a:r>
            <a:r>
              <a:rPr lang="es-ES" sz="1300">
                <a:latin typeface="Nunito"/>
                <a:ea typeface="Nunito"/>
                <a:cs typeface="Nunito"/>
                <a:sym typeface="Nunito"/>
              </a:rPr>
              <a:t> pedido</a:t>
            </a:r>
            <a:endParaRPr sz="1300">
              <a:latin typeface="Nunito"/>
              <a:ea typeface="Nunito"/>
              <a:cs typeface="Nunito"/>
              <a:sym typeface="Nunito"/>
            </a:endParaRPr>
          </a:p>
        </p:txBody>
      </p:sp>
      <p:sp>
        <p:nvSpPr>
          <p:cNvPr id="729" name="Google Shape;729;gc22cdeb5bc_0_0"/>
          <p:cNvSpPr txBox="1"/>
          <p:nvPr/>
        </p:nvSpPr>
        <p:spPr>
          <a:xfrm>
            <a:off x="5496275" y="3097450"/>
            <a:ext cx="883200" cy="255600"/>
          </a:xfrm>
          <a:prstGeom prst="rect">
            <a:avLst/>
          </a:prstGeom>
          <a:noFill/>
          <a:ln>
            <a:noFill/>
          </a:ln>
        </p:spPr>
        <p:txBody>
          <a:bodyPr anchorCtr="0" anchor="t" bIns="0" lIns="0" spcFirstLastPara="1" rIns="0" wrap="square" tIns="0">
            <a:normAutofit fontScale="92500"/>
          </a:bodyPr>
          <a:lstStyle/>
          <a:p>
            <a:pPr indent="0" lvl="0" marL="0" rtl="0" algn="l">
              <a:spcBef>
                <a:spcPts val="0"/>
              </a:spcBef>
              <a:spcAft>
                <a:spcPts val="0"/>
              </a:spcAft>
              <a:buNone/>
            </a:pPr>
            <a:r>
              <a:rPr lang="es-ES" sz="1300">
                <a:latin typeface="Nunito"/>
                <a:ea typeface="Nunito"/>
                <a:cs typeface="Nunito"/>
                <a:sym typeface="Nunito"/>
              </a:rPr>
              <a:t>mdf</a:t>
            </a:r>
            <a:r>
              <a:rPr lang="es-ES" sz="1300">
                <a:latin typeface="Nunito"/>
                <a:ea typeface="Nunito"/>
                <a:cs typeface="Nunito"/>
                <a:sym typeface="Nunito"/>
              </a:rPr>
              <a:t> pedido</a:t>
            </a:r>
            <a:endParaRPr sz="1300">
              <a:latin typeface="Nunito"/>
              <a:ea typeface="Nunito"/>
              <a:cs typeface="Nunito"/>
              <a:sym typeface="Nunito"/>
            </a:endParaRPr>
          </a:p>
        </p:txBody>
      </p:sp>
      <p:sp>
        <p:nvSpPr>
          <p:cNvPr id="730" name="Google Shape;730;gc22cdeb5bc_0_0"/>
          <p:cNvSpPr txBox="1"/>
          <p:nvPr/>
        </p:nvSpPr>
        <p:spPr>
          <a:xfrm>
            <a:off x="6873200" y="889575"/>
            <a:ext cx="4570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a:latin typeface="Nunito"/>
                <a:ea typeface="Nunito"/>
                <a:cs typeface="Nunito"/>
                <a:sym typeface="Nunito"/>
              </a:rPr>
              <a:t>Tabla con el contenido del pedido seleccionado</a:t>
            </a:r>
            <a:endParaRPr b="1">
              <a:latin typeface="Nunito"/>
              <a:ea typeface="Nunito"/>
              <a:cs typeface="Nunito"/>
              <a:sym typeface="Nunito"/>
            </a:endParaRPr>
          </a:p>
        </p:txBody>
      </p:sp>
      <p:sp>
        <p:nvSpPr>
          <p:cNvPr id="731" name="Google Shape;731;gc22cdeb5bc_0_0"/>
          <p:cNvSpPr/>
          <p:nvPr/>
        </p:nvSpPr>
        <p:spPr>
          <a:xfrm>
            <a:off x="9888450" y="2797700"/>
            <a:ext cx="1660800" cy="1568700"/>
          </a:xfrm>
          <a:prstGeom prst="upArrowCallout">
            <a:avLst>
              <a:gd fmla="val 24072" name="adj1"/>
              <a:gd fmla="val 25000" name="adj2"/>
              <a:gd fmla="val 23367" name="adj3"/>
              <a:gd fmla="val 64977"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sz="1300"/>
              <a:t>Este campo es desplegable con las opciones que queramos introducir.</a:t>
            </a:r>
            <a:endParaRPr sz="1300"/>
          </a:p>
        </p:txBody>
      </p:sp>
      <p:sp>
        <p:nvSpPr>
          <p:cNvPr id="732" name="Google Shape;732;gc22cdeb5bc_0_0"/>
          <p:cNvSpPr/>
          <p:nvPr/>
        </p:nvSpPr>
        <p:spPr>
          <a:xfrm>
            <a:off x="1972519" y="3366725"/>
            <a:ext cx="3108600" cy="266100"/>
          </a:xfrm>
          <a:prstGeom prst="roundRect">
            <a:avLst>
              <a:gd fmla="val 16667"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es-ES" sz="1300">
                <a:solidFill>
                  <a:schemeClr val="lt1"/>
                </a:solidFill>
                <a:latin typeface="Century Gothic"/>
                <a:ea typeface="Century Gothic"/>
                <a:cs typeface="Century Gothic"/>
                <a:sym typeface="Century Gothic"/>
              </a:rPr>
              <a:t>Fecha entrada pdo: dd/mm/aaaa</a:t>
            </a:r>
            <a:endParaRPr b="0" i="0" sz="1300" u="none" cap="none" strike="noStrike">
              <a:solidFill>
                <a:schemeClr val="lt1"/>
              </a:solidFill>
              <a:latin typeface="Century Gothic"/>
              <a:ea typeface="Century Gothic"/>
              <a:cs typeface="Century Gothic"/>
              <a:sym typeface="Century Gothic"/>
            </a:endParaRPr>
          </a:p>
        </p:txBody>
      </p:sp>
      <p:sp>
        <p:nvSpPr>
          <p:cNvPr id="733" name="Google Shape;733;gc22cdeb5bc_0_0"/>
          <p:cNvSpPr/>
          <p:nvPr/>
        </p:nvSpPr>
        <p:spPr>
          <a:xfrm>
            <a:off x="1972519" y="3747725"/>
            <a:ext cx="3108600" cy="266100"/>
          </a:xfrm>
          <a:prstGeom prst="roundRect">
            <a:avLst>
              <a:gd fmla="val 16667"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es-ES" sz="1300">
                <a:solidFill>
                  <a:schemeClr val="lt1"/>
                </a:solidFill>
                <a:latin typeface="Century Gothic"/>
                <a:ea typeface="Century Gothic"/>
                <a:cs typeface="Century Gothic"/>
                <a:sym typeface="Century Gothic"/>
              </a:rPr>
              <a:t>Fecha entrega pdo: dd/mm/aaaa</a:t>
            </a:r>
            <a:endParaRPr b="0" i="0" sz="1300" u="none" cap="none" strike="noStrike">
              <a:solidFill>
                <a:schemeClr val="lt1"/>
              </a:solidFill>
              <a:latin typeface="Century Gothic"/>
              <a:ea typeface="Century Gothic"/>
              <a:cs typeface="Century Gothic"/>
              <a:sym typeface="Century Gothic"/>
            </a:endParaRPr>
          </a:p>
        </p:txBody>
      </p:sp>
      <p:sp>
        <p:nvSpPr>
          <p:cNvPr id="734" name="Google Shape;734;gc22cdeb5bc_0_0"/>
          <p:cNvSpPr/>
          <p:nvPr/>
        </p:nvSpPr>
        <p:spPr>
          <a:xfrm>
            <a:off x="1972525" y="4281125"/>
            <a:ext cx="1246500" cy="266100"/>
          </a:xfrm>
          <a:prstGeom prst="roundRect">
            <a:avLst>
              <a:gd fmla="val 16667"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es-ES" sz="1500">
                <a:solidFill>
                  <a:schemeClr val="lt1"/>
                </a:solidFill>
                <a:latin typeface="Century Gothic"/>
                <a:ea typeface="Century Gothic"/>
                <a:cs typeface="Century Gothic"/>
                <a:sym typeface="Century Gothic"/>
              </a:rPr>
              <a:t>nº albarán</a:t>
            </a:r>
            <a:endParaRPr b="0" i="0" sz="1500" u="none" cap="none" strike="noStrike">
              <a:solidFill>
                <a:schemeClr val="lt1"/>
              </a:solidFill>
              <a:latin typeface="Century Gothic"/>
              <a:ea typeface="Century Gothic"/>
              <a:cs typeface="Century Gothic"/>
              <a:sym typeface="Century Gothic"/>
            </a:endParaRPr>
          </a:p>
        </p:txBody>
      </p:sp>
      <p:sp>
        <p:nvSpPr>
          <p:cNvPr id="735" name="Google Shape;735;gc22cdeb5bc_0_0"/>
          <p:cNvSpPr/>
          <p:nvPr/>
        </p:nvSpPr>
        <p:spPr>
          <a:xfrm>
            <a:off x="3420325" y="4281125"/>
            <a:ext cx="1660800" cy="266100"/>
          </a:xfrm>
          <a:prstGeom prst="roundRect">
            <a:avLst>
              <a:gd fmla="val 16667"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s-ES" sz="1500">
                <a:solidFill>
                  <a:schemeClr val="lt1"/>
                </a:solidFill>
                <a:latin typeface="Century Gothic"/>
                <a:ea typeface="Century Gothic"/>
                <a:cs typeface="Century Gothic"/>
                <a:sym typeface="Century Gothic"/>
              </a:rPr>
              <a:t>desplegable</a:t>
            </a:r>
            <a:endParaRPr b="0" i="0" sz="1500" u="none" cap="none" strike="noStrike">
              <a:solidFill>
                <a:schemeClr val="lt1"/>
              </a:solidFill>
              <a:latin typeface="Century Gothic"/>
              <a:ea typeface="Century Gothic"/>
              <a:cs typeface="Century Gothic"/>
              <a:sym typeface="Century Gothic"/>
            </a:endParaRPr>
          </a:p>
        </p:txBody>
      </p:sp>
      <p:sp>
        <p:nvSpPr>
          <p:cNvPr id="736" name="Google Shape;736;gc22cdeb5bc_0_0"/>
          <p:cNvSpPr txBox="1"/>
          <p:nvPr/>
        </p:nvSpPr>
        <p:spPr>
          <a:xfrm>
            <a:off x="3420325" y="4291325"/>
            <a:ext cx="1660800" cy="8313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Nunito"/>
              <a:ea typeface="Nunito"/>
              <a:cs typeface="Nunito"/>
              <a:sym typeface="Nunito"/>
            </a:endParaRPr>
          </a:p>
          <a:p>
            <a:pPr indent="0" lvl="0" marL="0" rtl="0" algn="ctr">
              <a:spcBef>
                <a:spcPts val="0"/>
              </a:spcBef>
              <a:spcAft>
                <a:spcPts val="0"/>
              </a:spcAft>
              <a:buNone/>
            </a:pPr>
            <a:r>
              <a:rPr lang="es-ES">
                <a:latin typeface="Nunito"/>
                <a:ea typeface="Nunito"/>
                <a:cs typeface="Nunito"/>
                <a:sym typeface="Nunito"/>
              </a:rPr>
              <a:t>albxxxxx-1</a:t>
            </a:r>
            <a:endParaRPr>
              <a:latin typeface="Nunito"/>
              <a:ea typeface="Nunito"/>
              <a:cs typeface="Nunito"/>
              <a:sym typeface="Nunito"/>
            </a:endParaRPr>
          </a:p>
          <a:p>
            <a:pPr indent="0" lvl="0" marL="0" rtl="0" algn="ctr">
              <a:spcBef>
                <a:spcPts val="0"/>
              </a:spcBef>
              <a:spcAft>
                <a:spcPts val="0"/>
              </a:spcAft>
              <a:buNone/>
            </a:pPr>
            <a:r>
              <a:rPr lang="es-ES">
                <a:latin typeface="Nunito"/>
                <a:ea typeface="Nunito"/>
                <a:cs typeface="Nunito"/>
                <a:sym typeface="Nunito"/>
              </a:rPr>
              <a:t>albxxxxx-n</a:t>
            </a:r>
            <a:endParaRPr>
              <a:latin typeface="Nunito"/>
              <a:ea typeface="Nunito"/>
              <a:cs typeface="Nunito"/>
              <a:sym typeface="Nunito"/>
            </a:endParaRPr>
          </a:p>
        </p:txBody>
      </p:sp>
      <p:grpSp>
        <p:nvGrpSpPr>
          <p:cNvPr id="737" name="Google Shape;737;gc22cdeb5bc_0_0"/>
          <p:cNvGrpSpPr/>
          <p:nvPr/>
        </p:nvGrpSpPr>
        <p:grpSpPr>
          <a:xfrm>
            <a:off x="5172660" y="4600913"/>
            <a:ext cx="255610" cy="255597"/>
            <a:chOff x="4462054" y="3727444"/>
            <a:chExt cx="546058" cy="557100"/>
          </a:xfrm>
        </p:grpSpPr>
        <p:sp>
          <p:nvSpPr>
            <p:cNvPr id="738" name="Google Shape;738;gc22cdeb5bc_0_0"/>
            <p:cNvSpPr/>
            <p:nvPr/>
          </p:nvSpPr>
          <p:spPr>
            <a:xfrm>
              <a:off x="4462054" y="3727444"/>
              <a:ext cx="546000" cy="557100"/>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739" name="Google Shape;739;gc22cdeb5bc_0_0"/>
            <p:cNvPicPr preferRelativeResize="0"/>
            <p:nvPr/>
          </p:nvPicPr>
          <p:blipFill rotWithShape="1">
            <a:blip r:embed="rId3">
              <a:alphaModFix/>
            </a:blip>
            <a:srcRect b="0" l="8930" r="-8929" t="0"/>
            <a:stretch/>
          </p:blipFill>
          <p:spPr>
            <a:xfrm>
              <a:off x="4536887" y="3817461"/>
              <a:ext cx="471224" cy="384081"/>
            </a:xfrm>
            <a:prstGeom prst="rect">
              <a:avLst/>
            </a:prstGeom>
            <a:noFill/>
            <a:ln>
              <a:noFill/>
            </a:ln>
          </p:spPr>
        </p:pic>
      </p:grpSp>
      <p:grpSp>
        <p:nvGrpSpPr>
          <p:cNvPr id="740" name="Google Shape;740;gc22cdeb5bc_0_0"/>
          <p:cNvGrpSpPr/>
          <p:nvPr/>
        </p:nvGrpSpPr>
        <p:grpSpPr>
          <a:xfrm>
            <a:off x="5172494" y="4915987"/>
            <a:ext cx="255583" cy="255597"/>
            <a:chOff x="3685833" y="3731025"/>
            <a:chExt cx="546000" cy="557100"/>
          </a:xfrm>
        </p:grpSpPr>
        <p:sp>
          <p:nvSpPr>
            <p:cNvPr id="741" name="Google Shape;741;gc22cdeb5bc_0_0"/>
            <p:cNvSpPr/>
            <p:nvPr/>
          </p:nvSpPr>
          <p:spPr>
            <a:xfrm>
              <a:off x="3685833" y="3731025"/>
              <a:ext cx="546000" cy="557100"/>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742" name="Google Shape;742;gc22cdeb5bc_0_0"/>
            <p:cNvPicPr preferRelativeResize="0"/>
            <p:nvPr/>
          </p:nvPicPr>
          <p:blipFill rotWithShape="1">
            <a:blip r:embed="rId4">
              <a:alphaModFix/>
            </a:blip>
            <a:srcRect b="0" l="0" r="0" t="0"/>
            <a:stretch/>
          </p:blipFill>
          <p:spPr>
            <a:xfrm>
              <a:off x="3788540" y="3776898"/>
              <a:ext cx="340643" cy="465206"/>
            </a:xfrm>
            <a:prstGeom prst="rect">
              <a:avLst/>
            </a:prstGeom>
            <a:noFill/>
            <a:ln>
              <a:noFill/>
            </a:ln>
          </p:spPr>
        </p:pic>
      </p:grpSp>
      <p:grpSp>
        <p:nvGrpSpPr>
          <p:cNvPr id="743" name="Google Shape;743;gc22cdeb5bc_0_0"/>
          <p:cNvGrpSpPr/>
          <p:nvPr/>
        </p:nvGrpSpPr>
        <p:grpSpPr>
          <a:xfrm>
            <a:off x="5172498" y="5231045"/>
            <a:ext cx="255583" cy="255597"/>
            <a:chOff x="3843062" y="3428999"/>
            <a:chExt cx="546000" cy="557100"/>
          </a:xfrm>
        </p:grpSpPr>
        <p:sp>
          <p:nvSpPr>
            <p:cNvPr id="744" name="Google Shape;744;gc22cdeb5bc_0_0"/>
            <p:cNvSpPr/>
            <p:nvPr/>
          </p:nvSpPr>
          <p:spPr>
            <a:xfrm>
              <a:off x="3843062" y="3428999"/>
              <a:ext cx="546000" cy="557100"/>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entury Gothic"/>
                <a:ea typeface="Century Gothic"/>
                <a:cs typeface="Century Gothic"/>
                <a:sym typeface="Century Gothic"/>
              </a:endParaRPr>
            </a:p>
          </p:txBody>
        </p:sp>
        <p:pic>
          <p:nvPicPr>
            <p:cNvPr id="745" name="Google Shape;745;gc22cdeb5bc_0_0"/>
            <p:cNvPicPr preferRelativeResize="0"/>
            <p:nvPr/>
          </p:nvPicPr>
          <p:blipFill rotWithShape="1">
            <a:blip r:embed="rId5">
              <a:alphaModFix/>
            </a:blip>
            <a:srcRect b="0" l="0" r="0" t="0"/>
            <a:stretch/>
          </p:blipFill>
          <p:spPr>
            <a:xfrm>
              <a:off x="3917954" y="3515434"/>
              <a:ext cx="396274" cy="384081"/>
            </a:xfrm>
            <a:prstGeom prst="rect">
              <a:avLst/>
            </a:prstGeom>
            <a:noFill/>
            <a:ln>
              <a:noFill/>
            </a:ln>
          </p:spPr>
        </p:pic>
      </p:grpSp>
      <p:sp>
        <p:nvSpPr>
          <p:cNvPr id="746" name="Google Shape;746;gc22cdeb5bc_0_0"/>
          <p:cNvSpPr txBox="1"/>
          <p:nvPr/>
        </p:nvSpPr>
        <p:spPr>
          <a:xfrm>
            <a:off x="5496375" y="4610913"/>
            <a:ext cx="830400" cy="255600"/>
          </a:xfrm>
          <a:prstGeom prst="rect">
            <a:avLst/>
          </a:prstGeom>
          <a:noFill/>
          <a:ln>
            <a:noFill/>
          </a:ln>
        </p:spPr>
        <p:txBody>
          <a:bodyPr anchorCtr="0" anchor="t" bIns="0" lIns="0" spcFirstLastPara="1" rIns="0" wrap="square" tIns="0">
            <a:normAutofit fontScale="92500"/>
          </a:bodyPr>
          <a:lstStyle/>
          <a:p>
            <a:pPr indent="0" lvl="0" marL="0" rtl="0" algn="l">
              <a:spcBef>
                <a:spcPts val="0"/>
              </a:spcBef>
              <a:spcAft>
                <a:spcPts val="0"/>
              </a:spcAft>
              <a:buNone/>
            </a:pPr>
            <a:r>
              <a:rPr lang="es-ES" sz="1300">
                <a:latin typeface="Nunito"/>
                <a:ea typeface="Nunito"/>
                <a:cs typeface="Nunito"/>
                <a:sym typeface="Nunito"/>
              </a:rPr>
              <a:t>add albaran</a:t>
            </a:r>
            <a:endParaRPr sz="1300">
              <a:latin typeface="Nunito"/>
              <a:ea typeface="Nunito"/>
              <a:cs typeface="Nunito"/>
              <a:sym typeface="Nunito"/>
            </a:endParaRPr>
          </a:p>
        </p:txBody>
      </p:sp>
      <p:sp>
        <p:nvSpPr>
          <p:cNvPr id="747" name="Google Shape;747;gc22cdeb5bc_0_0"/>
          <p:cNvSpPr txBox="1"/>
          <p:nvPr/>
        </p:nvSpPr>
        <p:spPr>
          <a:xfrm>
            <a:off x="5496275" y="4930500"/>
            <a:ext cx="830400" cy="255600"/>
          </a:xfrm>
          <a:prstGeom prst="rect">
            <a:avLst/>
          </a:prstGeom>
          <a:noFill/>
          <a:ln>
            <a:noFill/>
          </a:ln>
        </p:spPr>
        <p:txBody>
          <a:bodyPr anchorCtr="0" anchor="t" bIns="0" lIns="0" spcFirstLastPara="1" rIns="0" wrap="square" tIns="0">
            <a:normAutofit fontScale="92500"/>
          </a:bodyPr>
          <a:lstStyle/>
          <a:p>
            <a:pPr indent="0" lvl="0" marL="0" rtl="0" algn="l">
              <a:spcBef>
                <a:spcPts val="0"/>
              </a:spcBef>
              <a:spcAft>
                <a:spcPts val="0"/>
              </a:spcAft>
              <a:buNone/>
            </a:pPr>
            <a:r>
              <a:rPr lang="es-ES" sz="1300">
                <a:latin typeface="Nunito"/>
                <a:ea typeface="Nunito"/>
                <a:cs typeface="Nunito"/>
                <a:sym typeface="Nunito"/>
              </a:rPr>
              <a:t>del albaran</a:t>
            </a:r>
            <a:endParaRPr sz="1300">
              <a:latin typeface="Nunito"/>
              <a:ea typeface="Nunito"/>
              <a:cs typeface="Nunito"/>
              <a:sym typeface="Nunito"/>
            </a:endParaRPr>
          </a:p>
        </p:txBody>
      </p:sp>
      <p:sp>
        <p:nvSpPr>
          <p:cNvPr id="748" name="Google Shape;748;gc22cdeb5bc_0_0"/>
          <p:cNvSpPr txBox="1"/>
          <p:nvPr/>
        </p:nvSpPr>
        <p:spPr>
          <a:xfrm>
            <a:off x="5496275" y="5231050"/>
            <a:ext cx="883200" cy="255600"/>
          </a:xfrm>
          <a:prstGeom prst="rect">
            <a:avLst/>
          </a:prstGeom>
          <a:noFill/>
          <a:ln>
            <a:noFill/>
          </a:ln>
        </p:spPr>
        <p:txBody>
          <a:bodyPr anchorCtr="0" anchor="t" bIns="0" lIns="0" spcFirstLastPara="1" rIns="0" wrap="square" tIns="0">
            <a:normAutofit fontScale="92500"/>
          </a:bodyPr>
          <a:lstStyle/>
          <a:p>
            <a:pPr indent="0" lvl="0" marL="0" rtl="0" algn="l">
              <a:spcBef>
                <a:spcPts val="0"/>
              </a:spcBef>
              <a:spcAft>
                <a:spcPts val="0"/>
              </a:spcAft>
              <a:buNone/>
            </a:pPr>
            <a:r>
              <a:rPr lang="es-ES" sz="1300">
                <a:latin typeface="Nunito"/>
                <a:ea typeface="Nunito"/>
                <a:cs typeface="Nunito"/>
                <a:sym typeface="Nunito"/>
              </a:rPr>
              <a:t>mdf albaran</a:t>
            </a:r>
            <a:endParaRPr sz="1300">
              <a:latin typeface="Nunito"/>
              <a:ea typeface="Nunito"/>
              <a:cs typeface="Nunito"/>
              <a:sym typeface="Nunito"/>
            </a:endParaRPr>
          </a:p>
        </p:txBody>
      </p:sp>
      <p:sp>
        <p:nvSpPr>
          <p:cNvPr id="749" name="Google Shape;749;gc22cdeb5bc_0_0"/>
          <p:cNvSpPr/>
          <p:nvPr/>
        </p:nvSpPr>
        <p:spPr>
          <a:xfrm>
            <a:off x="1972519" y="5195525"/>
            <a:ext cx="3108600" cy="266100"/>
          </a:xfrm>
          <a:prstGeom prst="roundRect">
            <a:avLst>
              <a:gd fmla="val 16667" name="adj"/>
            </a:avLst>
          </a:prstGeom>
          <a:solidFill>
            <a:schemeClr val="accent1"/>
          </a:solidFill>
          <a:ln cap="rnd" cmpd="sng" w="19050">
            <a:solidFill>
              <a:srgbClr val="B277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es-ES" sz="1300">
                <a:solidFill>
                  <a:schemeClr val="lt1"/>
                </a:solidFill>
                <a:latin typeface="Century Gothic"/>
                <a:ea typeface="Century Gothic"/>
                <a:cs typeface="Century Gothic"/>
                <a:sym typeface="Century Gothic"/>
              </a:rPr>
              <a:t>Fecha recepción: dd/mm/aaaa</a:t>
            </a:r>
            <a:endParaRPr b="0" i="0" sz="1300" u="none" cap="none" strike="noStrike">
              <a:solidFill>
                <a:schemeClr val="lt1"/>
              </a:solidFill>
              <a:latin typeface="Century Gothic"/>
              <a:ea typeface="Century Gothic"/>
              <a:cs typeface="Century Gothic"/>
              <a:sym typeface="Century Gothic"/>
            </a:endParaRPr>
          </a:p>
        </p:txBody>
      </p:sp>
      <p:graphicFrame>
        <p:nvGraphicFramePr>
          <p:cNvPr id="750" name="Google Shape;750;gc22cdeb5bc_0_0"/>
          <p:cNvGraphicFramePr/>
          <p:nvPr/>
        </p:nvGraphicFramePr>
        <p:xfrm>
          <a:off x="7592095" y="4963886"/>
          <a:ext cx="3000000" cy="3000000"/>
        </p:xfrm>
        <a:graphic>
          <a:graphicData uri="http://schemas.openxmlformats.org/drawingml/2006/table">
            <a:tbl>
              <a:tblPr bandRow="1" firstRow="1">
                <a:noFill/>
                <a:tableStyleId>{FCDEFDF4-BF14-4F8C-A3A2-C817FE8AD395}</a:tableStyleId>
              </a:tblPr>
              <a:tblGrid>
                <a:gridCol w="823250"/>
                <a:gridCol w="1842650"/>
                <a:gridCol w="777425"/>
              </a:tblGrid>
              <a:tr h="392825">
                <a:tc>
                  <a:txBody>
                    <a:bodyPr/>
                    <a:lstStyle/>
                    <a:p>
                      <a:pPr indent="0" lvl="0" marL="0" marR="0" rtl="0" algn="l">
                        <a:lnSpc>
                          <a:spcPct val="100000"/>
                        </a:lnSpc>
                        <a:spcBef>
                          <a:spcPts val="0"/>
                        </a:spcBef>
                        <a:spcAft>
                          <a:spcPts val="0"/>
                        </a:spcAft>
                        <a:buClr>
                          <a:srgbClr val="000000"/>
                        </a:buClr>
                        <a:buSzPts val="1000"/>
                        <a:buFont typeface="Arial"/>
                        <a:buNone/>
                      </a:pPr>
                      <a:r>
                        <a:rPr lang="es-ES" sz="1000"/>
                        <a:t>Código</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u="none" cap="none" strike="noStrike"/>
                        <a:t>Denominación</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a:t>Cantidad</a:t>
                      </a:r>
                      <a:endParaRPr sz="1000" u="none" cap="none" strike="noStrike"/>
                    </a:p>
                  </a:txBody>
                  <a:tcPr marT="45725" marB="45725" marR="91450" marL="91450"/>
                </a:tc>
              </a:tr>
              <a:tr h="352875">
                <a:tc>
                  <a:txBody>
                    <a:bodyPr/>
                    <a:lstStyle/>
                    <a:p>
                      <a:pPr indent="0" lvl="0" marL="0" marR="0" rtl="0" algn="l">
                        <a:lnSpc>
                          <a:spcPct val="100000"/>
                        </a:lnSpc>
                        <a:spcBef>
                          <a:spcPts val="0"/>
                        </a:spcBef>
                        <a:spcAft>
                          <a:spcPts val="0"/>
                        </a:spcAft>
                        <a:buClr>
                          <a:srgbClr val="000000"/>
                        </a:buClr>
                        <a:buSzPts val="1000"/>
                        <a:buFont typeface="Arial"/>
                        <a:buNone/>
                      </a:pPr>
                      <a:r>
                        <a:rPr lang="es-ES" sz="1000"/>
                        <a:t>xxxxxx</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a:t>nombre</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a:t>n</a:t>
                      </a:r>
                      <a:endParaRPr sz="1000" u="none" cap="none" strike="noStrike"/>
                    </a:p>
                  </a:txBody>
                  <a:tcPr marT="45725" marB="45725" marR="91450" marL="91450"/>
                </a:tc>
              </a:tr>
              <a:tr h="352875">
                <a:tc>
                  <a:txBody>
                    <a:bodyPr/>
                    <a:lstStyle/>
                    <a:p>
                      <a:pPr indent="0" lvl="0" marL="0" marR="0" rtl="0" algn="l">
                        <a:lnSpc>
                          <a:spcPct val="100000"/>
                        </a:lnSpc>
                        <a:spcBef>
                          <a:spcPts val="0"/>
                        </a:spcBef>
                        <a:spcAft>
                          <a:spcPts val="0"/>
                        </a:spcAft>
                        <a:buClr>
                          <a:srgbClr val="000000"/>
                        </a:buClr>
                        <a:buSzPts val="1000"/>
                        <a:buFont typeface="Arial"/>
                        <a:buNone/>
                      </a:pPr>
                      <a:r>
                        <a:rPr lang="es-ES" sz="1000"/>
                        <a:t>xxxxxx</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a:t>nombre</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a:t>n</a:t>
                      </a:r>
                      <a:endParaRPr sz="1000" u="none" cap="none" strike="noStrike"/>
                    </a:p>
                  </a:txBody>
                  <a:tcPr marT="45725" marB="45725" marR="91450" marL="91450"/>
                </a:tc>
              </a:tr>
              <a:tr h="392825">
                <a:tc>
                  <a:txBody>
                    <a:bodyPr/>
                    <a:lstStyle/>
                    <a:p>
                      <a:pPr indent="0" lvl="0" marL="0" marR="0" rtl="0" algn="l">
                        <a:lnSpc>
                          <a:spcPct val="100000"/>
                        </a:lnSpc>
                        <a:spcBef>
                          <a:spcPts val="0"/>
                        </a:spcBef>
                        <a:spcAft>
                          <a:spcPts val="0"/>
                        </a:spcAft>
                        <a:buClr>
                          <a:srgbClr val="000000"/>
                        </a:buClr>
                        <a:buSzPts val="1000"/>
                        <a:buFont typeface="Arial"/>
                        <a:buNone/>
                      </a:pPr>
                      <a:r>
                        <a:rPr lang="es-ES" sz="1000"/>
                        <a:t>xxxxxx</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a:t>nombre</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s-ES" sz="1000"/>
                        <a:t>n</a:t>
                      </a:r>
                      <a:endParaRPr sz="1000" u="none" cap="none" strike="noStrike"/>
                    </a:p>
                  </a:txBody>
                  <a:tcPr marT="45725" marB="45725" marR="91450" marL="91450"/>
                </a:tc>
              </a:tr>
            </a:tbl>
          </a:graphicData>
        </a:graphic>
      </p:graphicFrame>
      <p:sp>
        <p:nvSpPr>
          <p:cNvPr id="751" name="Google Shape;751;gc22cdeb5bc_0_0"/>
          <p:cNvSpPr txBox="1"/>
          <p:nvPr/>
        </p:nvSpPr>
        <p:spPr>
          <a:xfrm>
            <a:off x="7101800" y="4547175"/>
            <a:ext cx="4570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a:latin typeface="Nunito"/>
                <a:ea typeface="Nunito"/>
                <a:cs typeface="Nunito"/>
                <a:sym typeface="Nunito"/>
              </a:rPr>
              <a:t>Tabla con el contenido del albarán seleccionado</a:t>
            </a:r>
            <a:endParaRPr b="1">
              <a:latin typeface="Nunito"/>
              <a:ea typeface="Nunito"/>
              <a:cs typeface="Nunito"/>
              <a:sym typeface="Nunito"/>
            </a:endParaRPr>
          </a:p>
        </p:txBody>
      </p:sp>
      <p:sp>
        <p:nvSpPr>
          <p:cNvPr id="752" name="Google Shape;752;gc22cdeb5bc_0_0"/>
          <p:cNvSpPr txBox="1"/>
          <p:nvPr/>
        </p:nvSpPr>
        <p:spPr>
          <a:xfrm>
            <a:off x="5496375" y="4306113"/>
            <a:ext cx="830400" cy="2556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s-ES" sz="1300">
                <a:latin typeface="Nunito"/>
                <a:ea typeface="Nunito"/>
                <a:cs typeface="Nunito"/>
                <a:sym typeface="Nunito"/>
              </a:rPr>
              <a:t>entregado</a:t>
            </a:r>
            <a:endParaRPr sz="1300">
              <a:latin typeface="Nunito"/>
              <a:ea typeface="Nunito"/>
              <a:cs typeface="Nunito"/>
              <a:sym typeface="Nunito"/>
            </a:endParaRPr>
          </a:p>
        </p:txBody>
      </p:sp>
      <p:grpSp>
        <p:nvGrpSpPr>
          <p:cNvPr id="753" name="Google Shape;753;gc22cdeb5bc_0_0"/>
          <p:cNvGrpSpPr/>
          <p:nvPr/>
        </p:nvGrpSpPr>
        <p:grpSpPr>
          <a:xfrm>
            <a:off x="5172064" y="4277264"/>
            <a:ext cx="255583" cy="255597"/>
            <a:chOff x="6072130" y="4519075"/>
            <a:chExt cx="546000" cy="557100"/>
          </a:xfrm>
        </p:grpSpPr>
        <p:sp>
          <p:nvSpPr>
            <p:cNvPr id="754" name="Google Shape;754;gc22cdeb5bc_0_0"/>
            <p:cNvSpPr/>
            <p:nvPr/>
          </p:nvSpPr>
          <p:spPr>
            <a:xfrm>
              <a:off x="6072130" y="4519075"/>
              <a:ext cx="546000" cy="557100"/>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755" name="Google Shape;755;gc22cdeb5bc_0_0"/>
            <p:cNvPicPr preferRelativeResize="0"/>
            <p:nvPr/>
          </p:nvPicPr>
          <p:blipFill rotWithShape="1">
            <a:blip r:embed="rId6">
              <a:alphaModFix/>
            </a:blip>
            <a:srcRect b="0" l="0" r="0" t="0"/>
            <a:stretch/>
          </p:blipFill>
          <p:spPr>
            <a:xfrm>
              <a:off x="6141480" y="4562196"/>
              <a:ext cx="439773" cy="457824"/>
            </a:xfrm>
            <a:prstGeom prst="rect">
              <a:avLst/>
            </a:prstGeom>
            <a:noFill/>
            <a:ln>
              <a:noFill/>
            </a:ln>
          </p:spPr>
        </p:pic>
      </p:grpSp>
      <p:sp>
        <p:nvSpPr>
          <p:cNvPr id="756" name="Google Shape;756;gc22cdeb5bc_0_0"/>
          <p:cNvSpPr/>
          <p:nvPr/>
        </p:nvSpPr>
        <p:spPr>
          <a:xfrm>
            <a:off x="6873200" y="3133725"/>
            <a:ext cx="2795100" cy="1269900"/>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Century Gothic"/>
                <a:ea typeface="Century Gothic"/>
                <a:cs typeface="Century Gothic"/>
                <a:sym typeface="Century Gothic"/>
              </a:rPr>
              <a:t>Notas pedido: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Century Gothic"/>
                <a:ea typeface="Century Gothic"/>
                <a:cs typeface="Century Gothic"/>
                <a:sym typeface="Century Gothic"/>
              </a:rPr>
              <a:t>-En esta casilla se podrá</a:t>
            </a:r>
            <a:r>
              <a:rPr lang="es-ES" sz="1000">
                <a:solidFill>
                  <a:schemeClr val="dk1"/>
                </a:solidFill>
                <a:latin typeface="Century Gothic"/>
                <a:ea typeface="Century Gothic"/>
                <a:cs typeface="Century Gothic"/>
                <a:sym typeface="Century Gothic"/>
              </a:rPr>
              <a:t>n </a:t>
            </a:r>
            <a:r>
              <a:rPr b="1" lang="es-ES" sz="1000">
                <a:solidFill>
                  <a:schemeClr val="dk1"/>
                </a:solidFill>
                <a:latin typeface="Century Gothic"/>
                <a:ea typeface="Century Gothic"/>
                <a:cs typeface="Century Gothic"/>
                <a:sym typeface="Century Gothic"/>
              </a:rPr>
              <a:t>VER</a:t>
            </a:r>
            <a:r>
              <a:rPr lang="es-ES" sz="1000">
                <a:solidFill>
                  <a:schemeClr val="dk1"/>
                </a:solidFill>
                <a:latin typeface="Century Gothic"/>
                <a:ea typeface="Century Gothic"/>
                <a:cs typeface="Century Gothic"/>
                <a:sym typeface="Century Gothic"/>
              </a:rPr>
              <a:t> las anotaciones que se han hecho referente al pedido</a:t>
            </a:r>
            <a:r>
              <a:rPr b="0" i="0" lang="es-ES" sz="1000" u="none" cap="none" strike="noStrike">
                <a:solidFill>
                  <a:schemeClr val="dk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2021-01-30T17:12:16Z</dcterms:created>
  <dc:creator>Pc</dc:creator>
</cp:coreProperties>
</file>