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6E49"/>
    <a:srgbClr val="F4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1968C3-CB93-4564-AC18-9EF320F42CA2}" v="15" dt="2022-01-05T22:09:06.0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MPÉ Louis" userId="10a6806e-34e5-4da1-a6a3-09386fc001e7" providerId="ADAL" clId="{FB1968C3-CB93-4564-AC18-9EF320F42CA2}"/>
    <pc:docChg chg="undo redo custSel addSld delSld modSld">
      <pc:chgData name="TEMPÉ Louis" userId="10a6806e-34e5-4da1-a6a3-09386fc001e7" providerId="ADAL" clId="{FB1968C3-CB93-4564-AC18-9EF320F42CA2}" dt="2022-01-05T22:54:55.043" v="2334" actId="20577"/>
      <pc:docMkLst>
        <pc:docMk/>
      </pc:docMkLst>
      <pc:sldChg chg="addSp delSp modSp del mod">
        <pc:chgData name="TEMPÉ Louis" userId="10a6806e-34e5-4da1-a6a3-09386fc001e7" providerId="ADAL" clId="{FB1968C3-CB93-4564-AC18-9EF320F42CA2}" dt="2022-01-05T22:02:52.735" v="1387" actId="47"/>
        <pc:sldMkLst>
          <pc:docMk/>
          <pc:sldMk cId="675613560" sldId="260"/>
        </pc:sldMkLst>
        <pc:spChg chg="del mod">
          <ac:chgData name="TEMPÉ Louis" userId="10a6806e-34e5-4da1-a6a3-09386fc001e7" providerId="ADAL" clId="{FB1968C3-CB93-4564-AC18-9EF320F42CA2}" dt="2022-01-05T22:02:29.147" v="1384" actId="21"/>
          <ac:spMkLst>
            <pc:docMk/>
            <pc:sldMk cId="675613560" sldId="260"/>
            <ac:spMk id="4" creationId="{66AFC8C6-C956-45D1-9C05-17DFC146AFE9}"/>
          </ac:spMkLst>
        </pc:spChg>
        <pc:spChg chg="del mod">
          <ac:chgData name="TEMPÉ Louis" userId="10a6806e-34e5-4da1-a6a3-09386fc001e7" providerId="ADAL" clId="{FB1968C3-CB93-4564-AC18-9EF320F42CA2}" dt="2022-01-05T22:02:29.147" v="1384" actId="21"/>
          <ac:spMkLst>
            <pc:docMk/>
            <pc:sldMk cId="675613560" sldId="260"/>
            <ac:spMk id="5" creationId="{5DE61981-A763-47E6-BFEA-95E135E2826C}"/>
          </ac:spMkLst>
        </pc:spChg>
        <pc:spChg chg="add del mod">
          <ac:chgData name="TEMPÉ Louis" userId="10a6806e-34e5-4da1-a6a3-09386fc001e7" providerId="ADAL" clId="{FB1968C3-CB93-4564-AC18-9EF320F42CA2}" dt="2022-01-05T22:02:29.147" v="1384" actId="21"/>
          <ac:spMkLst>
            <pc:docMk/>
            <pc:sldMk cId="675613560" sldId="260"/>
            <ac:spMk id="6" creationId="{42899243-1989-4938-A253-B8B62AA86C25}"/>
          </ac:spMkLst>
        </pc:spChg>
        <pc:spChg chg="add del mod">
          <ac:chgData name="TEMPÉ Louis" userId="10a6806e-34e5-4da1-a6a3-09386fc001e7" providerId="ADAL" clId="{FB1968C3-CB93-4564-AC18-9EF320F42CA2}" dt="2022-01-05T21:46:11.773" v="253"/>
          <ac:spMkLst>
            <pc:docMk/>
            <pc:sldMk cId="675613560" sldId="260"/>
            <ac:spMk id="7" creationId="{4288D85B-57B0-40BA-89B7-82EEF27387A6}"/>
          </ac:spMkLst>
        </pc:spChg>
      </pc:sldChg>
      <pc:sldChg chg="addSp delSp modSp add mod setBg">
        <pc:chgData name="TEMPÉ Louis" userId="10a6806e-34e5-4da1-a6a3-09386fc001e7" providerId="ADAL" clId="{FB1968C3-CB93-4564-AC18-9EF320F42CA2}" dt="2022-01-05T22:05:55.121" v="1417" actId="207"/>
        <pc:sldMkLst>
          <pc:docMk/>
          <pc:sldMk cId="4121900996" sldId="261"/>
        </pc:sldMkLst>
        <pc:spChg chg="mod ord">
          <ac:chgData name="TEMPÉ Louis" userId="10a6806e-34e5-4da1-a6a3-09386fc001e7" providerId="ADAL" clId="{FB1968C3-CB93-4564-AC18-9EF320F42CA2}" dt="2022-01-05T22:03:45.693" v="1401" actId="122"/>
          <ac:spMkLst>
            <pc:docMk/>
            <pc:sldMk cId="4121900996" sldId="261"/>
            <ac:spMk id="2" creationId="{50B6A475-C7CA-4DBA-ADCC-673931C813FC}"/>
          </ac:spMkLst>
        </pc:spChg>
        <pc:spChg chg="del">
          <ac:chgData name="TEMPÉ Louis" userId="10a6806e-34e5-4da1-a6a3-09386fc001e7" providerId="ADAL" clId="{FB1968C3-CB93-4564-AC18-9EF320F42CA2}" dt="2022-01-05T22:03:10.242" v="1392" actId="478"/>
          <ac:spMkLst>
            <pc:docMk/>
            <pc:sldMk cId="4121900996" sldId="261"/>
            <ac:spMk id="4" creationId="{66AFC8C6-C956-45D1-9C05-17DFC146AFE9}"/>
          </ac:spMkLst>
        </pc:spChg>
        <pc:spChg chg="del">
          <ac:chgData name="TEMPÉ Louis" userId="10a6806e-34e5-4da1-a6a3-09386fc001e7" providerId="ADAL" clId="{FB1968C3-CB93-4564-AC18-9EF320F42CA2}" dt="2022-01-05T22:03:10.242" v="1392" actId="478"/>
          <ac:spMkLst>
            <pc:docMk/>
            <pc:sldMk cId="4121900996" sldId="261"/>
            <ac:spMk id="5" creationId="{5DE61981-A763-47E6-BFEA-95E135E2826C}"/>
          </ac:spMkLst>
        </pc:spChg>
        <pc:spChg chg="del">
          <ac:chgData name="TEMPÉ Louis" userId="10a6806e-34e5-4da1-a6a3-09386fc001e7" providerId="ADAL" clId="{FB1968C3-CB93-4564-AC18-9EF320F42CA2}" dt="2022-01-05T22:03:10.242" v="1392" actId="478"/>
          <ac:spMkLst>
            <pc:docMk/>
            <pc:sldMk cId="4121900996" sldId="261"/>
            <ac:spMk id="6" creationId="{42899243-1989-4938-A253-B8B62AA86C25}"/>
          </ac:spMkLst>
        </pc:spChg>
        <pc:spChg chg="add mod">
          <ac:chgData name="TEMPÉ Louis" userId="10a6806e-34e5-4da1-a6a3-09386fc001e7" providerId="ADAL" clId="{FB1968C3-CB93-4564-AC18-9EF320F42CA2}" dt="2022-01-05T22:05:55.121" v="1417" actId="207"/>
          <ac:spMkLst>
            <pc:docMk/>
            <pc:sldMk cId="4121900996" sldId="261"/>
            <ac:spMk id="10" creationId="{B0E929BF-5465-46BA-8B77-695EC3EC502E}"/>
          </ac:spMkLst>
        </pc:spChg>
        <pc:spChg chg="add mod">
          <ac:chgData name="TEMPÉ Louis" userId="10a6806e-34e5-4da1-a6a3-09386fc001e7" providerId="ADAL" clId="{FB1968C3-CB93-4564-AC18-9EF320F42CA2}" dt="2022-01-05T22:05:28.241" v="1414" actId="207"/>
          <ac:spMkLst>
            <pc:docMk/>
            <pc:sldMk cId="4121900996" sldId="261"/>
            <ac:spMk id="11" creationId="{8BDE7307-0C92-4A88-88E1-3F3617965AFA}"/>
          </ac:spMkLst>
        </pc:spChg>
        <pc:spChg chg="add mod">
          <ac:chgData name="TEMPÉ Louis" userId="10a6806e-34e5-4da1-a6a3-09386fc001e7" providerId="ADAL" clId="{FB1968C3-CB93-4564-AC18-9EF320F42CA2}" dt="2022-01-05T22:05:52.446" v="1416" actId="207"/>
          <ac:spMkLst>
            <pc:docMk/>
            <pc:sldMk cId="4121900996" sldId="261"/>
            <ac:spMk id="12" creationId="{A71222FF-7A10-4B24-A6B3-237BCB16E938}"/>
          </ac:spMkLst>
        </pc:spChg>
        <pc:spChg chg="add">
          <ac:chgData name="TEMPÉ Louis" userId="10a6806e-34e5-4da1-a6a3-09386fc001e7" providerId="ADAL" clId="{FB1968C3-CB93-4564-AC18-9EF320F42CA2}" dt="2022-01-05T22:03:25.442" v="1396" actId="26606"/>
          <ac:spMkLst>
            <pc:docMk/>
            <pc:sldMk cId="4121900996" sldId="261"/>
            <ac:spMk id="14" creationId="{A5711A0E-A428-4ED1-96CB-33D69FD842E4}"/>
          </ac:spMkLst>
        </pc:spChg>
        <pc:picChg chg="add del mod">
          <ac:chgData name="TEMPÉ Louis" userId="10a6806e-34e5-4da1-a6a3-09386fc001e7" providerId="ADAL" clId="{FB1968C3-CB93-4564-AC18-9EF320F42CA2}" dt="2022-01-05T22:03:51.052" v="1402" actId="478"/>
          <ac:picMkLst>
            <pc:docMk/>
            <pc:sldMk cId="4121900996" sldId="261"/>
            <ac:picMk id="7" creationId="{CCEEA5EF-24A6-44E4-97D1-077D3200DB61}"/>
          </ac:picMkLst>
        </pc:picChg>
        <pc:picChg chg="add del mod">
          <ac:chgData name="TEMPÉ Louis" userId="10a6806e-34e5-4da1-a6a3-09386fc001e7" providerId="ADAL" clId="{FB1968C3-CB93-4564-AC18-9EF320F42CA2}" dt="2022-01-05T22:03:51.616" v="1403" actId="478"/>
          <ac:picMkLst>
            <pc:docMk/>
            <pc:sldMk cId="4121900996" sldId="261"/>
            <ac:picMk id="8" creationId="{BFF89420-E9FB-4D73-A4D7-59196FB5E9F8}"/>
          </ac:picMkLst>
        </pc:picChg>
        <pc:picChg chg="add del mod">
          <ac:chgData name="TEMPÉ Louis" userId="10a6806e-34e5-4da1-a6a3-09386fc001e7" providerId="ADAL" clId="{FB1968C3-CB93-4564-AC18-9EF320F42CA2}" dt="2022-01-05T22:03:52.366" v="1404" actId="478"/>
          <ac:picMkLst>
            <pc:docMk/>
            <pc:sldMk cId="4121900996" sldId="261"/>
            <ac:picMk id="9" creationId="{D631E5AE-A4B5-4E7F-B7C9-44B3D366B5CE}"/>
          </ac:picMkLst>
        </pc:picChg>
      </pc:sldChg>
      <pc:sldChg chg="delSp modSp add del mod setBg delDesignElem">
        <pc:chgData name="TEMPÉ Louis" userId="10a6806e-34e5-4da1-a6a3-09386fc001e7" providerId="ADAL" clId="{FB1968C3-CB93-4564-AC18-9EF320F42CA2}" dt="2022-01-05T22:03:02.147" v="1390" actId="47"/>
        <pc:sldMkLst>
          <pc:docMk/>
          <pc:sldMk cId="462910623" sldId="262"/>
        </pc:sldMkLst>
        <pc:spChg chg="mod">
          <ac:chgData name="TEMPÉ Louis" userId="10a6806e-34e5-4da1-a6a3-09386fc001e7" providerId="ADAL" clId="{FB1968C3-CB93-4564-AC18-9EF320F42CA2}" dt="2022-01-05T22:02:59.577" v="1389" actId="1076"/>
          <ac:spMkLst>
            <pc:docMk/>
            <pc:sldMk cId="462910623" sldId="262"/>
            <ac:spMk id="2" creationId="{FE0AF4CF-28F5-4814-917F-1891E72CF1A5}"/>
          </ac:spMkLst>
        </pc:spChg>
        <pc:spChg chg="del">
          <ac:chgData name="TEMPÉ Louis" userId="10a6806e-34e5-4da1-a6a3-09386fc001e7" providerId="ADAL" clId="{FB1968C3-CB93-4564-AC18-9EF320F42CA2}" dt="2022-01-05T22:02:51.167" v="1386"/>
          <ac:spMkLst>
            <pc:docMk/>
            <pc:sldMk cId="462910623" sldId="262"/>
            <ac:spMk id="22" creationId="{823AC064-BC96-4F32-8AE1-B2FD38754823}"/>
          </ac:spMkLst>
        </pc:spChg>
        <pc:cxnChg chg="del">
          <ac:chgData name="TEMPÉ Louis" userId="10a6806e-34e5-4da1-a6a3-09386fc001e7" providerId="ADAL" clId="{FB1968C3-CB93-4564-AC18-9EF320F42CA2}" dt="2022-01-05T22:02:51.167" v="1386"/>
          <ac:cxnSpMkLst>
            <pc:docMk/>
            <pc:sldMk cId="462910623" sldId="262"/>
            <ac:cxnSpMk id="24" creationId="{7E7C77BC-7138-40B1-A15B-20F57A494629}"/>
          </ac:cxnSpMkLst>
        </pc:cxnChg>
        <pc:cxnChg chg="del">
          <ac:chgData name="TEMPÉ Louis" userId="10a6806e-34e5-4da1-a6a3-09386fc001e7" providerId="ADAL" clId="{FB1968C3-CB93-4564-AC18-9EF320F42CA2}" dt="2022-01-05T22:02:51.167" v="1386"/>
          <ac:cxnSpMkLst>
            <pc:docMk/>
            <pc:sldMk cId="462910623" sldId="262"/>
            <ac:cxnSpMk id="26" creationId="{DB146403-F3D6-484B-B2ED-97F9565D0370}"/>
          </ac:cxnSpMkLst>
        </pc:cxnChg>
      </pc:sldChg>
      <pc:sldChg chg="addSp delSp modSp add mod setBg">
        <pc:chgData name="TEMPÉ Louis" userId="10a6806e-34e5-4da1-a6a3-09386fc001e7" providerId="ADAL" clId="{FB1968C3-CB93-4564-AC18-9EF320F42CA2}" dt="2022-01-05T22:54:55.043" v="2334" actId="20577"/>
        <pc:sldMkLst>
          <pc:docMk/>
          <pc:sldMk cId="2844990627" sldId="262"/>
        </pc:sldMkLst>
        <pc:spChg chg="mod">
          <ac:chgData name="TEMPÉ Louis" userId="10a6806e-34e5-4da1-a6a3-09386fc001e7" providerId="ADAL" clId="{FB1968C3-CB93-4564-AC18-9EF320F42CA2}" dt="2022-01-05T22:12:32.546" v="1764" actId="404"/>
          <ac:spMkLst>
            <pc:docMk/>
            <pc:sldMk cId="2844990627" sldId="262"/>
            <ac:spMk id="2" creationId="{50B6A475-C7CA-4DBA-ADCC-673931C813FC}"/>
          </ac:spMkLst>
        </pc:spChg>
        <pc:spChg chg="del">
          <ac:chgData name="TEMPÉ Louis" userId="10a6806e-34e5-4da1-a6a3-09386fc001e7" providerId="ADAL" clId="{FB1968C3-CB93-4564-AC18-9EF320F42CA2}" dt="2022-01-05T22:07:57.770" v="1418" actId="478"/>
          <ac:spMkLst>
            <pc:docMk/>
            <pc:sldMk cId="2844990627" sldId="262"/>
            <ac:spMk id="4" creationId="{66AFC8C6-C956-45D1-9C05-17DFC146AFE9}"/>
          </ac:spMkLst>
        </pc:spChg>
        <pc:spChg chg="del">
          <ac:chgData name="TEMPÉ Louis" userId="10a6806e-34e5-4da1-a6a3-09386fc001e7" providerId="ADAL" clId="{FB1968C3-CB93-4564-AC18-9EF320F42CA2}" dt="2022-01-05T22:08:00.236" v="1419" actId="478"/>
          <ac:spMkLst>
            <pc:docMk/>
            <pc:sldMk cId="2844990627" sldId="262"/>
            <ac:spMk id="5" creationId="{5DE61981-A763-47E6-BFEA-95E135E2826C}"/>
          </ac:spMkLst>
        </pc:spChg>
        <pc:spChg chg="del">
          <ac:chgData name="TEMPÉ Louis" userId="10a6806e-34e5-4da1-a6a3-09386fc001e7" providerId="ADAL" clId="{FB1968C3-CB93-4564-AC18-9EF320F42CA2}" dt="2022-01-05T22:08:01.915" v="1420" actId="478"/>
          <ac:spMkLst>
            <pc:docMk/>
            <pc:sldMk cId="2844990627" sldId="262"/>
            <ac:spMk id="6" creationId="{42899243-1989-4938-A253-B8B62AA86C25}"/>
          </ac:spMkLst>
        </pc:spChg>
        <pc:spChg chg="add mod">
          <ac:chgData name="TEMPÉ Louis" userId="10a6806e-34e5-4da1-a6a3-09386fc001e7" providerId="ADAL" clId="{FB1968C3-CB93-4564-AC18-9EF320F42CA2}" dt="2022-01-05T22:54:55.043" v="2334" actId="20577"/>
          <ac:spMkLst>
            <pc:docMk/>
            <pc:sldMk cId="2844990627" sldId="262"/>
            <ac:spMk id="9" creationId="{24BB0752-FC05-4897-818C-BF5009B9F3F3}"/>
          </ac:spMkLst>
        </pc:spChg>
        <pc:spChg chg="add">
          <ac:chgData name="TEMPÉ Louis" userId="10a6806e-34e5-4da1-a6a3-09386fc001e7" providerId="ADAL" clId="{FB1968C3-CB93-4564-AC18-9EF320F42CA2}" dt="2022-01-05T22:08:41.460" v="1478" actId="26606"/>
          <ac:spMkLst>
            <pc:docMk/>
            <pc:sldMk cId="2844990627" sldId="262"/>
            <ac:spMk id="12" creationId="{D12DDE76-C203-4047-9998-63900085B5E8}"/>
          </ac:spMkLst>
        </pc:spChg>
        <pc:picChg chg="add mod">
          <ac:chgData name="TEMPÉ Louis" userId="10a6806e-34e5-4da1-a6a3-09386fc001e7" providerId="ADAL" clId="{FB1968C3-CB93-4564-AC18-9EF320F42CA2}" dt="2022-01-05T22:08:52.158" v="1481" actId="14100"/>
          <ac:picMkLst>
            <pc:docMk/>
            <pc:sldMk cId="2844990627" sldId="262"/>
            <ac:picMk id="7" creationId="{EA3D60E1-E8C4-4041-8C36-08306E09FCE2}"/>
          </ac:picMkLst>
        </pc:picChg>
      </pc:sldChg>
      <pc:sldChg chg="addSp delSp modSp new mod setBg">
        <pc:chgData name="TEMPÉ Louis" userId="10a6806e-34e5-4da1-a6a3-09386fc001e7" providerId="ADAL" clId="{FB1968C3-CB93-4564-AC18-9EF320F42CA2}" dt="2022-01-05T22:53:34.609" v="2265" actId="20577"/>
        <pc:sldMkLst>
          <pc:docMk/>
          <pc:sldMk cId="114922375" sldId="263"/>
        </pc:sldMkLst>
        <pc:spChg chg="mod">
          <ac:chgData name="TEMPÉ Louis" userId="10a6806e-34e5-4da1-a6a3-09386fc001e7" providerId="ADAL" clId="{FB1968C3-CB93-4564-AC18-9EF320F42CA2}" dt="2022-01-05T22:48:20.900" v="1828" actId="2711"/>
          <ac:spMkLst>
            <pc:docMk/>
            <pc:sldMk cId="114922375" sldId="263"/>
            <ac:spMk id="2" creationId="{0C81ED2C-4AFF-4FA0-855F-C6B771D6B9DF}"/>
          </ac:spMkLst>
        </pc:spChg>
        <pc:spChg chg="del">
          <ac:chgData name="TEMPÉ Louis" userId="10a6806e-34e5-4da1-a6a3-09386fc001e7" providerId="ADAL" clId="{FB1968C3-CB93-4564-AC18-9EF320F42CA2}" dt="2022-01-05T22:13:15.769" v="1818" actId="478"/>
          <ac:spMkLst>
            <pc:docMk/>
            <pc:sldMk cId="114922375" sldId="263"/>
            <ac:spMk id="3" creationId="{C2BE91BB-C7E3-4625-83A0-F7E080AD25A8}"/>
          </ac:spMkLst>
        </pc:spChg>
        <pc:spChg chg="add mod">
          <ac:chgData name="TEMPÉ Louis" userId="10a6806e-34e5-4da1-a6a3-09386fc001e7" providerId="ADAL" clId="{FB1968C3-CB93-4564-AC18-9EF320F42CA2}" dt="2022-01-05T22:53:34.609" v="2265" actId="20577"/>
          <ac:spMkLst>
            <pc:docMk/>
            <pc:sldMk cId="114922375" sldId="263"/>
            <ac:spMk id="10" creationId="{0B754849-2FDE-4308-962A-BD7E8645F8F3}"/>
          </ac:spMkLst>
        </pc:spChg>
        <pc:spChg chg="add">
          <ac:chgData name="TEMPÉ Louis" userId="10a6806e-34e5-4da1-a6a3-09386fc001e7" providerId="ADAL" clId="{FB1968C3-CB93-4564-AC18-9EF320F42CA2}" dt="2022-01-05T22:48:15.525" v="1827" actId="26606"/>
          <ac:spMkLst>
            <pc:docMk/>
            <pc:sldMk cId="114922375" sldId="263"/>
            <ac:spMk id="14" creationId="{823AC064-BC96-4F32-8AE1-B2FD38754823}"/>
          </ac:spMkLst>
        </pc:spChg>
        <pc:picChg chg="add del mod">
          <ac:chgData name="TEMPÉ Louis" userId="10a6806e-34e5-4da1-a6a3-09386fc001e7" providerId="ADAL" clId="{FB1968C3-CB93-4564-AC18-9EF320F42CA2}" dt="2022-01-05T22:48:06.566" v="1825" actId="478"/>
          <ac:picMkLst>
            <pc:docMk/>
            <pc:sldMk cId="114922375" sldId="263"/>
            <ac:picMk id="5" creationId="{7A27F337-A763-4A00-A9AA-DD7781E00BCC}"/>
          </ac:picMkLst>
        </pc:picChg>
        <pc:picChg chg="add mod">
          <ac:chgData name="TEMPÉ Louis" userId="10a6806e-34e5-4da1-a6a3-09386fc001e7" providerId="ADAL" clId="{FB1968C3-CB93-4564-AC18-9EF320F42CA2}" dt="2022-01-05T22:48:46.195" v="1832" actId="1076"/>
          <ac:picMkLst>
            <pc:docMk/>
            <pc:sldMk cId="114922375" sldId="263"/>
            <ac:picMk id="7" creationId="{B577C9BE-B1CC-481E-9223-67766C9770B1}"/>
          </ac:picMkLst>
        </pc:picChg>
        <pc:picChg chg="add mod">
          <ac:chgData name="TEMPÉ Louis" userId="10a6806e-34e5-4da1-a6a3-09386fc001e7" providerId="ADAL" clId="{FB1968C3-CB93-4564-AC18-9EF320F42CA2}" dt="2022-01-05T22:48:42.699" v="1831" actId="1076"/>
          <ac:picMkLst>
            <pc:docMk/>
            <pc:sldMk cId="114922375" sldId="263"/>
            <ac:picMk id="9" creationId="{D6298797-EE75-4D5E-8E62-88F9E77F6517}"/>
          </ac:picMkLst>
        </pc:picChg>
        <pc:cxnChg chg="add">
          <ac:chgData name="TEMPÉ Louis" userId="10a6806e-34e5-4da1-a6a3-09386fc001e7" providerId="ADAL" clId="{FB1968C3-CB93-4564-AC18-9EF320F42CA2}" dt="2022-01-05T22:48:15.525" v="1827" actId="26606"/>
          <ac:cxnSpMkLst>
            <pc:docMk/>
            <pc:sldMk cId="114922375" sldId="263"/>
            <ac:cxnSpMk id="16" creationId="{7E7C77BC-7138-40B1-A15B-20F57A494629}"/>
          </ac:cxnSpMkLst>
        </pc:cxnChg>
        <pc:cxnChg chg="add">
          <ac:chgData name="TEMPÉ Louis" userId="10a6806e-34e5-4da1-a6a3-09386fc001e7" providerId="ADAL" clId="{FB1968C3-CB93-4564-AC18-9EF320F42CA2}" dt="2022-01-05T22:48:15.525" v="1827" actId="26606"/>
          <ac:cxnSpMkLst>
            <pc:docMk/>
            <pc:sldMk cId="114922375" sldId="263"/>
            <ac:cxnSpMk id="18" creationId="{DB146403-F3D6-484B-B2ED-97F9565D0370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Find a model to predict between 7 classes for each drug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802-482E-B7A2-7B389297C3D5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9802-482E-B7A2-7B389297C3D5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802-482E-B7A2-7B389297C3D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9802-482E-B7A2-7B389297C3D5}"/>
              </c:ext>
            </c:extLst>
          </c:dPt>
          <c:dPt>
            <c:idx val="5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9802-482E-B7A2-7B389297C3D5}"/>
              </c:ext>
            </c:extLst>
          </c:dPt>
          <c:dPt>
            <c:idx val="6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802-482E-B7A2-7B389297C3D5}"/>
              </c:ext>
            </c:extLst>
          </c:dPt>
          <c:cat>
            <c:strRef>
              <c:f>Feuil1!$A$2:$A$8</c:f>
              <c:strCache>
                <c:ptCount val="7"/>
                <c:pt idx="0">
                  <c:v>Never used</c:v>
                </c:pt>
                <c:pt idx="1">
                  <c:v>More than 10 years</c:v>
                </c:pt>
                <c:pt idx="2">
                  <c:v>Last decade</c:v>
                </c:pt>
                <c:pt idx="3">
                  <c:v>Last year</c:v>
                </c:pt>
                <c:pt idx="4">
                  <c:v>Last month</c:v>
                </c:pt>
                <c:pt idx="5">
                  <c:v>Last week</c:v>
                </c:pt>
                <c:pt idx="6">
                  <c:v>Last day</c:v>
                </c:pt>
              </c:strCache>
            </c:strRef>
          </c:cat>
          <c:val>
            <c:numRef>
              <c:f>Feuil1!$B$2:$B$8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02-482E-B7A2-7B389297C3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Find a model to predict between 2 classes for each drug</c:v>
                </c:pt>
              </c:strCache>
            </c:strRef>
          </c:tx>
          <c:spPr>
            <a:solidFill>
              <a:srgbClr val="FF0000"/>
            </a:solidFill>
          </c:spPr>
          <c:dPt>
            <c:idx val="0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6DE-48F0-8C89-53DBD55698C3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6DE-48F0-8C89-53DBD55698C3}"/>
              </c:ext>
            </c:extLst>
          </c:dPt>
          <c:cat>
            <c:strRef>
              <c:f>Feuil1!$A$2:$A$3</c:f>
              <c:strCache>
                <c:ptCount val="2"/>
                <c:pt idx="0">
                  <c:v>No consumer</c:v>
                </c:pt>
                <c:pt idx="1">
                  <c:v>Consumer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2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B6DE-48F0-8C89-53DBD55698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815772-B27E-465A-8612-96A5BB761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DD4B6A-6458-480F-939B-C7AE89015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0AEDE2-B0BE-44CD-B1F3-4D43010F5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8CEE-0CC4-4334-A708-34D7A0F411B0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B0F740-C4BB-4A75-A17C-4A6B436C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19AE5F-5491-47D2-B753-1D9B7A5B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C73D-52DC-41C1-8543-3FB8299B0B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8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1388B9-AA57-4AFE-A545-F19B910F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5CD751B-5FDD-4116-B0A3-4AEDE0F54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46214A-436D-4BD1-B647-C0A56C440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8CEE-0CC4-4334-A708-34D7A0F411B0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5F44B6-5267-49A0-9CC7-D8530EAD0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71B512-5319-47A6-9581-F3BB38981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C73D-52DC-41C1-8543-3FB8299B0B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0A588D8-CD07-4F9E-9546-E6B272F34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EC596D4-F636-49C0-9231-8362863B4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5B7306-CD3C-4132-ABEC-D6164886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8CEE-0CC4-4334-A708-34D7A0F411B0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24CC34-8FFE-4380-ADAA-B1A10C120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2A2689-75F0-439C-92B9-E605D3DB7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C73D-52DC-41C1-8543-3FB8299B0B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01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4C6982-49FF-4BC2-A403-B05C9F9F8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D9853E-57A6-4A84-9E2B-146FF8CF1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3CFF82-923A-4B7C-8CF7-FD01CE17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8CEE-0CC4-4334-A708-34D7A0F411B0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C8C3CA-EF96-45DB-B563-29927914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5C07C4-1853-42D2-ACC0-09110715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C73D-52DC-41C1-8543-3FB8299B0B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4416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E50ABF-DD98-4887-AA24-7583539E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90C3B7-6D29-423C-9D55-2A7D9EEE1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E39EAA-254C-43AB-95C0-82C181FA4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8CEE-0CC4-4334-A708-34D7A0F411B0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EAB4CE-10B8-4276-B318-5456D7A9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708335-C6D9-4B89-BE73-2DBD1F94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C73D-52DC-41C1-8543-3FB8299B0B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86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8E82BE-9AE2-4098-B9D0-DD70255D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0D9FED-FDBB-45BF-B671-9C5064DC5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535D8C-3F45-4A34-B970-0B318551F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E8680E-224C-40E0-879D-78604EF5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8CEE-0CC4-4334-A708-34D7A0F411B0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5B0A6E-F749-46AB-840A-F6CC9024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1AB1A9-D536-4CA9-B44F-88B27D9B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C73D-52DC-41C1-8543-3FB8299B0B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2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572F90-6B0B-449B-B841-96D167F15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6C8722-6DE7-4B86-BF85-67BD607FA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6756AB-17F6-4515-8148-FD0E2A735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31CAD5D-9DC0-4C4E-8B9A-60E91F1D1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700E4CA-476E-4DD4-80FB-2C192B02E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6A28AB0-15BA-486D-A4DE-5EE83706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8CEE-0CC4-4334-A708-34D7A0F411B0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90CFCDF-820C-4E49-9561-FD04B4E82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5AF9BF-869C-43F3-8284-2085F62F0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C73D-52DC-41C1-8543-3FB8299B0B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88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28BC9C-E357-4F27-B5A1-883712C1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B2E6333-0B05-4B08-9EE6-36D3BB9A1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8CEE-0CC4-4334-A708-34D7A0F411B0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DCE1BB-E9D9-4780-9CF0-B107B819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8356770-8FD0-4CE7-B11E-CB0FFF48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C73D-52DC-41C1-8543-3FB8299B0B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45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05345E-AC31-4EF6-9493-482999866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8CEE-0CC4-4334-A708-34D7A0F411B0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10CB3D0-5BBE-46AB-879E-DCBB4533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AFF66C-D825-4CC6-AC19-BEF4EDA33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C73D-52DC-41C1-8543-3FB8299B0B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0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DB028F-F264-4564-A377-3E1402B9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9E2BD0-B2AF-42A5-8FD6-9E6ACE49A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77EBB9-7728-498C-BEE2-DBB2231C4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1A4F07-53B3-4F6F-87AD-17BA24ED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8CEE-0CC4-4334-A708-34D7A0F411B0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93B05B-D192-4748-A169-02333086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CDC78B-FD32-4D8E-8F87-42780518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C73D-52DC-41C1-8543-3FB8299B0B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52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FADD8-7723-476D-81DF-BEC28B750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A47BF82-42A6-4041-909E-5914EBB1A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56CBFB-AA36-42FC-8418-491A16A18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DD46E1-7508-4659-BE03-83A1DD186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8CEE-0CC4-4334-A708-34D7A0F411B0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F32378-D9FB-4A45-B1E3-C709E211F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FAEAF7-75E0-4010-921F-D691D6B23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C73D-52DC-41C1-8543-3FB8299B0B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855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46E93E1-BAC2-404A-9505-01FEBBA14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688DDB-DDA8-4FED-9BD0-DB967D206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F6A0D0-86DD-4AA1-B8D2-763ADB21B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F8CEE-0CC4-4334-A708-34D7A0F411B0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906987-12F7-4518-915A-028F1AECE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9DD940-62AB-4391-81A6-6B66968A3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EC73D-52DC-41C1-8543-3FB8299B0B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10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yths About Drugs | Drug Myths - Promises Behavioral Health">
            <a:extLst>
              <a:ext uri="{FF2B5EF4-FFF2-40B4-BE49-F238E27FC236}">
                <a16:creationId xmlns:a16="http://schemas.microsoft.com/office/drawing/2014/main" id="{C88F6905-4B62-4EBF-8936-8311D76749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3" r="1" b="1"/>
          <a:stretch/>
        </p:blipFill>
        <p:spPr bwMode="auto">
          <a:xfrm>
            <a:off x="3132160" y="1021"/>
            <a:ext cx="9059839" cy="685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B0E879E-B1D2-4838-A22C-742D47E11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099670"/>
            <a:ext cx="4972511" cy="4294365"/>
          </a:xfrm>
        </p:spPr>
        <p:txBody>
          <a:bodyPr anchor="b">
            <a:normAutofit fontScale="90000"/>
          </a:bodyPr>
          <a:lstStyle/>
          <a:p>
            <a:r>
              <a:rPr lang="fr-FR" sz="4100" dirty="0">
                <a:latin typeface="Cooper Black" panose="0208090404030B020404" pitchFamily="18" charset="0"/>
              </a:rPr>
              <a:t>Python for Data </a:t>
            </a:r>
            <a:r>
              <a:rPr lang="fr-FR" sz="4100" dirty="0" err="1">
                <a:latin typeface="Cooper Black" panose="0208090404030B020404" pitchFamily="18" charset="0"/>
              </a:rPr>
              <a:t>Analysis</a:t>
            </a:r>
            <a:br>
              <a:rPr lang="fr-FR" sz="4100" dirty="0">
                <a:latin typeface="Cooper Black" panose="0208090404030B020404" pitchFamily="18" charset="0"/>
              </a:rPr>
            </a:br>
            <a:r>
              <a:rPr lang="fr-FR" sz="4100" dirty="0">
                <a:latin typeface="Cooper Black" panose="0208090404030B020404" pitchFamily="18" charset="0"/>
              </a:rPr>
              <a:t>-</a:t>
            </a:r>
            <a:br>
              <a:rPr lang="fr-FR" sz="4100" dirty="0">
                <a:latin typeface="Cooper Black" panose="0208090404030B020404" pitchFamily="18" charset="0"/>
              </a:rPr>
            </a:br>
            <a:r>
              <a:rPr lang="fr-FR" sz="4100" dirty="0">
                <a:latin typeface="Cooper Black" panose="0208090404030B020404" pitchFamily="18" charset="0"/>
              </a:rPr>
              <a:t>Project</a:t>
            </a:r>
            <a:br>
              <a:rPr lang="fr-FR" sz="4100" dirty="0">
                <a:latin typeface="Cooper Black" panose="0208090404030B020404" pitchFamily="18" charset="0"/>
              </a:rPr>
            </a:br>
            <a:r>
              <a:rPr lang="fr-FR" sz="4100" dirty="0">
                <a:latin typeface="Cooper Black" panose="0208090404030B020404" pitchFamily="18" charset="0"/>
              </a:rPr>
              <a:t>-</a:t>
            </a:r>
            <a:br>
              <a:rPr lang="fr-FR" sz="4100" dirty="0">
                <a:latin typeface="Cooper Black" panose="0208090404030B020404" pitchFamily="18" charset="0"/>
              </a:rPr>
            </a:br>
            <a:r>
              <a:rPr lang="fr-FR" sz="4100" dirty="0">
                <a:latin typeface="Cooper Black" panose="0208090404030B020404" pitchFamily="18" charset="0"/>
              </a:rPr>
              <a:t>Drug </a:t>
            </a:r>
            <a:r>
              <a:rPr lang="fr-FR" sz="4100" dirty="0" err="1">
                <a:latin typeface="Cooper Black" panose="0208090404030B020404" pitchFamily="18" charset="0"/>
              </a:rPr>
              <a:t>Consumption</a:t>
            </a:r>
            <a:r>
              <a:rPr lang="fr-FR" sz="4100" dirty="0">
                <a:latin typeface="Cooper Black" panose="0208090404030B020404" pitchFamily="18" charset="0"/>
              </a:rPr>
              <a:t> </a:t>
            </a:r>
            <a:r>
              <a:rPr lang="fr-FR" sz="4100" dirty="0" err="1">
                <a:latin typeface="Cooper Black" panose="0208090404030B020404" pitchFamily="18" charset="0"/>
              </a:rPr>
              <a:t>Analysis</a:t>
            </a:r>
            <a:r>
              <a:rPr lang="fr-FR" sz="4100" dirty="0">
                <a:latin typeface="Cooper Black" panose="0208090404030B020404" pitchFamily="18" charset="0"/>
              </a:rPr>
              <a:t> / </a:t>
            </a:r>
            <a:r>
              <a:rPr lang="fr-FR" sz="4100" dirty="0" err="1">
                <a:latin typeface="Cooper Black" panose="0208090404030B020404" pitchFamily="18" charset="0"/>
              </a:rPr>
              <a:t>Predictions</a:t>
            </a:r>
            <a:endParaRPr lang="fr-FR" sz="4100" dirty="0">
              <a:latin typeface="Cooper Black" panose="0208090404030B020404" pitchFamily="18" charset="0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9453FF84-60C1-4EA8-B49B-1B8C2D0C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5859484" cy="6857997"/>
          </a:xfrm>
          <a:custGeom>
            <a:avLst/>
            <a:gdLst>
              <a:gd name="connsiteX0" fmla="*/ 3198825 w 5859484"/>
              <a:gd name="connsiteY0" fmla="*/ 0 h 6857997"/>
              <a:gd name="connsiteX1" fmla="*/ 3962351 w 5859484"/>
              <a:gd name="connsiteY1" fmla="*/ 0 h 6857997"/>
              <a:gd name="connsiteX2" fmla="*/ 4129776 w 5859484"/>
              <a:gd name="connsiteY2" fmla="*/ 128761 h 6857997"/>
              <a:gd name="connsiteX3" fmla="*/ 5859484 w 5859484"/>
              <a:gd name="connsiteY3" fmla="*/ 3718209 h 6857997"/>
              <a:gd name="connsiteX4" fmla="*/ 4624700 w 5859484"/>
              <a:gd name="connsiteY4" fmla="*/ 6845880 h 6857997"/>
              <a:gd name="connsiteX5" fmla="*/ 4612896 w 5859484"/>
              <a:gd name="connsiteY5" fmla="*/ 6857997 h 6857997"/>
              <a:gd name="connsiteX6" fmla="*/ 4017658 w 5859484"/>
              <a:gd name="connsiteY6" fmla="*/ 6857997 h 6857997"/>
              <a:gd name="connsiteX7" fmla="*/ 4173230 w 5859484"/>
              <a:gd name="connsiteY7" fmla="*/ 6719623 h 6857997"/>
              <a:gd name="connsiteX8" fmla="*/ 5443583 w 5859484"/>
              <a:gd name="connsiteY8" fmla="*/ 3718209 h 6857997"/>
              <a:gd name="connsiteX9" fmla="*/ 3355352 w 5859484"/>
              <a:gd name="connsiteY9" fmla="*/ 88079 h 6857997"/>
              <a:gd name="connsiteX10" fmla="*/ 0 w 5859484"/>
              <a:gd name="connsiteY10" fmla="*/ 0 h 6857997"/>
              <a:gd name="connsiteX11" fmla="*/ 2941255 w 5859484"/>
              <a:gd name="connsiteY11" fmla="*/ 0 h 6857997"/>
              <a:gd name="connsiteX12" fmla="*/ 3117080 w 5859484"/>
              <a:gd name="connsiteY12" fmla="*/ 88129 h 6857997"/>
              <a:gd name="connsiteX13" fmla="*/ 5324754 w 5859484"/>
              <a:gd name="connsiteY13" fmla="*/ 3718209 h 6857997"/>
              <a:gd name="connsiteX14" fmla="*/ 4089206 w 5859484"/>
              <a:gd name="connsiteY14" fmla="*/ 6637392 h 6857997"/>
              <a:gd name="connsiteX15" fmla="*/ 3841183 w 5859484"/>
              <a:gd name="connsiteY15" fmla="*/ 6857997 h 6857997"/>
              <a:gd name="connsiteX16" fmla="*/ 0 w 5859484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9484" h="6857997">
                <a:moveTo>
                  <a:pt x="3198825" y="0"/>
                </a:moveTo>
                <a:lnTo>
                  <a:pt x="3962351" y="0"/>
                </a:lnTo>
                <a:lnTo>
                  <a:pt x="4129776" y="128761"/>
                </a:lnTo>
                <a:cubicBezTo>
                  <a:pt x="5186152" y="981944"/>
                  <a:pt x="5859484" y="2273123"/>
                  <a:pt x="5859484" y="3718209"/>
                </a:cubicBezTo>
                <a:cubicBezTo>
                  <a:pt x="5859484" y="4922447"/>
                  <a:pt x="5391893" y="6019805"/>
                  <a:pt x="4624700" y="6845880"/>
                </a:cubicBezTo>
                <a:lnTo>
                  <a:pt x="4612896" y="6857997"/>
                </a:lnTo>
                <a:lnTo>
                  <a:pt x="4017658" y="6857997"/>
                </a:lnTo>
                <a:lnTo>
                  <a:pt x="4173230" y="6719623"/>
                </a:lnTo>
                <a:cubicBezTo>
                  <a:pt x="4958119" y="5951494"/>
                  <a:pt x="5443583" y="4890334"/>
                  <a:pt x="5443583" y="3718209"/>
                </a:cubicBezTo>
                <a:cubicBezTo>
                  <a:pt x="5443583" y="2179795"/>
                  <a:pt x="4607295" y="832535"/>
                  <a:pt x="3355352" y="88079"/>
                </a:cubicBezTo>
                <a:close/>
                <a:moveTo>
                  <a:pt x="0" y="0"/>
                </a:moveTo>
                <a:lnTo>
                  <a:pt x="2941255" y="0"/>
                </a:lnTo>
                <a:lnTo>
                  <a:pt x="3117080" y="88129"/>
                </a:lnTo>
                <a:cubicBezTo>
                  <a:pt x="4432070" y="787221"/>
                  <a:pt x="5324754" y="2150692"/>
                  <a:pt x="5324754" y="3718209"/>
                </a:cubicBezTo>
                <a:cubicBezTo>
                  <a:pt x="5324754" y="4858221"/>
                  <a:pt x="4852591" y="5890308"/>
                  <a:pt x="4089206" y="6637392"/>
                </a:cubicBezTo>
                <a:lnTo>
                  <a:pt x="3841183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drugs - Illustrations et vecteurs libres de droits - Stocklib">
            <a:extLst>
              <a:ext uri="{FF2B5EF4-FFF2-40B4-BE49-F238E27FC236}">
                <a16:creationId xmlns:a16="http://schemas.microsoft.com/office/drawing/2014/main" id="{591969B2-BAE3-4928-8F51-993E688E3F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2" r="7255" b="-1"/>
          <a:stretch/>
        </p:blipFill>
        <p:spPr bwMode="auto"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900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0AF4CF-28F5-4814-917F-1891E72CF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  <a:latin typeface="Cooper Black" panose="0208090404030B020404" pitchFamily="18" charset="0"/>
              </a:rPr>
              <a:t>Data Set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BF3959A6-2E23-4157-AA00-37E8D52FE642}"/>
              </a:ext>
            </a:extLst>
          </p:cNvPr>
          <p:cNvSpPr/>
          <p:nvPr/>
        </p:nvSpPr>
        <p:spPr>
          <a:xfrm>
            <a:off x="636438" y="2596836"/>
            <a:ext cx="5126182" cy="1539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u="sng" dirty="0"/>
              <a:t>5 </a:t>
            </a:r>
            <a:r>
              <a:rPr lang="fr-FR" sz="2400" b="1" u="sng" dirty="0" err="1"/>
              <a:t>Demographic</a:t>
            </a:r>
            <a:r>
              <a:rPr lang="fr-FR" sz="2400" b="1" u="sng" dirty="0"/>
              <a:t> </a:t>
            </a:r>
            <a:r>
              <a:rPr lang="fr-FR" sz="2400" b="1" u="sng" dirty="0" err="1"/>
              <a:t>Features</a:t>
            </a:r>
            <a:endParaRPr lang="fr-FR" sz="2400" b="1" u="sng" dirty="0"/>
          </a:p>
          <a:p>
            <a:pPr algn="ctr"/>
            <a:endParaRPr lang="fr-FR" sz="2400" b="1" u="sng" dirty="0"/>
          </a:p>
          <a:p>
            <a:pPr algn="ctr"/>
            <a:endParaRPr lang="fr-FR" sz="2400" b="1" u="sng" dirty="0"/>
          </a:p>
          <a:p>
            <a:pPr algn="ctr"/>
            <a:endParaRPr lang="fr-FR" sz="2400" b="1" u="sng" dirty="0"/>
          </a:p>
        </p:txBody>
      </p:sp>
      <p:graphicFrame>
        <p:nvGraphicFramePr>
          <p:cNvPr id="16" name="Tableau 5">
            <a:extLst>
              <a:ext uri="{FF2B5EF4-FFF2-40B4-BE49-F238E27FC236}">
                <a16:creationId xmlns:a16="http://schemas.microsoft.com/office/drawing/2014/main" id="{305D3EA5-7865-4A88-BF96-D644F5A60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113557"/>
              </p:ext>
            </p:extLst>
          </p:nvPr>
        </p:nvGraphicFramePr>
        <p:xfrm>
          <a:off x="1181384" y="3063981"/>
          <a:ext cx="420254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273">
                  <a:extLst>
                    <a:ext uri="{9D8B030D-6E8A-4147-A177-3AD203B41FA5}">
                      <a16:colId xmlns:a16="http://schemas.microsoft.com/office/drawing/2014/main" val="2889587747"/>
                    </a:ext>
                  </a:extLst>
                </a:gridCol>
                <a:gridCol w="2101273">
                  <a:extLst>
                    <a:ext uri="{9D8B030D-6E8A-4147-A177-3AD203B41FA5}">
                      <a16:colId xmlns:a16="http://schemas.microsoft.com/office/drawing/2014/main" val="176264547"/>
                    </a:ext>
                  </a:extLst>
                </a:gridCol>
              </a:tblGrid>
              <a:tr h="91517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Gender</a:t>
                      </a:r>
                      <a:endParaRPr lang="fr-F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Education</a:t>
                      </a:r>
                    </a:p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Country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Ethnicity</a:t>
                      </a:r>
                      <a:endParaRPr lang="fr-FR" dirty="0"/>
                    </a:p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670325"/>
                  </a:ext>
                </a:extLst>
              </a:tr>
            </a:tbl>
          </a:graphicData>
        </a:graphic>
      </p:graphicFrame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DACE50B4-C1D7-4B3E-BF80-EBA27FDF15DE}"/>
              </a:ext>
            </a:extLst>
          </p:cNvPr>
          <p:cNvSpPr/>
          <p:nvPr/>
        </p:nvSpPr>
        <p:spPr>
          <a:xfrm>
            <a:off x="636438" y="4415422"/>
            <a:ext cx="5126182" cy="183901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u="sng" dirty="0"/>
              <a:t>7 </a:t>
            </a:r>
            <a:r>
              <a:rPr lang="fr-FR" sz="2400" b="1" u="sng" dirty="0" err="1"/>
              <a:t>Personality</a:t>
            </a:r>
            <a:r>
              <a:rPr lang="fr-FR" sz="2400" b="1" u="sng" dirty="0"/>
              <a:t> </a:t>
            </a:r>
            <a:r>
              <a:rPr lang="fr-FR" sz="2400" b="1" u="sng" dirty="0" err="1"/>
              <a:t>Features</a:t>
            </a:r>
            <a:endParaRPr lang="fr-FR" sz="2400" b="1" u="sng" dirty="0"/>
          </a:p>
          <a:p>
            <a:pPr algn="ctr"/>
            <a:endParaRPr lang="fr-FR" sz="2400" b="1" u="sng" dirty="0"/>
          </a:p>
          <a:p>
            <a:pPr algn="ctr"/>
            <a:endParaRPr lang="fr-FR" sz="2400" b="1" u="sng" dirty="0"/>
          </a:p>
          <a:p>
            <a:pPr algn="ctr"/>
            <a:endParaRPr lang="fr-FR" sz="2400" b="1" u="sng" dirty="0"/>
          </a:p>
          <a:p>
            <a:pPr algn="ctr"/>
            <a:endParaRPr lang="fr-FR" sz="2400" b="1" u="sng" dirty="0"/>
          </a:p>
        </p:txBody>
      </p:sp>
      <p:graphicFrame>
        <p:nvGraphicFramePr>
          <p:cNvPr id="19" name="Tableau 5">
            <a:extLst>
              <a:ext uri="{FF2B5EF4-FFF2-40B4-BE49-F238E27FC236}">
                <a16:creationId xmlns:a16="http://schemas.microsoft.com/office/drawing/2014/main" id="{F20F708D-037F-4C22-83E3-DCF353CA8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35377"/>
              </p:ext>
            </p:extLst>
          </p:nvPr>
        </p:nvGraphicFramePr>
        <p:xfrm>
          <a:off x="891834" y="4791396"/>
          <a:ext cx="487078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393">
                  <a:extLst>
                    <a:ext uri="{9D8B030D-6E8A-4147-A177-3AD203B41FA5}">
                      <a16:colId xmlns:a16="http://schemas.microsoft.com/office/drawing/2014/main" val="2889587747"/>
                    </a:ext>
                  </a:extLst>
                </a:gridCol>
                <a:gridCol w="2435393">
                  <a:extLst>
                    <a:ext uri="{9D8B030D-6E8A-4147-A177-3AD203B41FA5}">
                      <a16:colId xmlns:a16="http://schemas.microsoft.com/office/drawing/2014/main" val="176264547"/>
                    </a:ext>
                  </a:extLst>
                </a:gridCol>
              </a:tblGrid>
              <a:tr h="72043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Neuroticism</a:t>
                      </a:r>
                      <a:endParaRPr lang="fr-F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Extraversion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Openness</a:t>
                      </a:r>
                      <a:r>
                        <a:rPr lang="fr-FR" dirty="0"/>
                        <a:t> to </a:t>
                      </a:r>
                      <a:r>
                        <a:rPr lang="fr-FR" dirty="0" err="1"/>
                        <a:t>experience</a:t>
                      </a:r>
                      <a:endParaRPr lang="fr-FR" dirty="0"/>
                    </a:p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Agreeableness</a:t>
                      </a:r>
                      <a:endParaRPr lang="fr-F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Conscientiousness</a:t>
                      </a:r>
                      <a:endParaRPr lang="fr-F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Impulsiveness</a:t>
                      </a:r>
                      <a:endParaRPr lang="fr-F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Sensation </a:t>
                      </a:r>
                      <a:r>
                        <a:rPr lang="fr-FR" dirty="0" err="1"/>
                        <a:t>seeking</a:t>
                      </a:r>
                      <a:endParaRPr lang="fr-FR" dirty="0"/>
                    </a:p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670325"/>
                  </a:ext>
                </a:extLst>
              </a:tr>
            </a:tbl>
          </a:graphicData>
        </a:graphic>
      </p:graphicFrame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FA292375-B25D-4434-8EF0-7FF6471D3EEA}"/>
              </a:ext>
            </a:extLst>
          </p:cNvPr>
          <p:cNvSpPr/>
          <p:nvPr/>
        </p:nvSpPr>
        <p:spPr>
          <a:xfrm>
            <a:off x="6364727" y="2596836"/>
            <a:ext cx="5190835" cy="3646151"/>
          </a:xfrm>
          <a:prstGeom prst="roundRect">
            <a:avLst/>
          </a:prstGeom>
          <a:solidFill>
            <a:srgbClr val="F42C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u="sng" dirty="0"/>
              <a:t>19 Drug </a:t>
            </a:r>
            <a:r>
              <a:rPr lang="fr-FR" sz="2400" b="1" u="sng" dirty="0" err="1"/>
              <a:t>Consumption</a:t>
            </a:r>
            <a:r>
              <a:rPr lang="fr-FR" sz="2400" b="1" u="sng" dirty="0"/>
              <a:t> </a:t>
            </a:r>
            <a:r>
              <a:rPr lang="fr-FR" sz="2400" b="1" u="sng" dirty="0" err="1"/>
              <a:t>targets</a:t>
            </a:r>
            <a:endParaRPr lang="fr-FR" sz="2400" b="1" u="sng" dirty="0"/>
          </a:p>
          <a:p>
            <a:pPr algn="ctr"/>
            <a:endParaRPr lang="fr-FR" sz="2400" b="1" u="sng" dirty="0"/>
          </a:p>
          <a:p>
            <a:pPr algn="ctr"/>
            <a:endParaRPr lang="fr-FR" sz="2400" b="1" u="sng" dirty="0"/>
          </a:p>
          <a:p>
            <a:pPr algn="ctr"/>
            <a:endParaRPr lang="fr-FR" sz="2400" b="1" u="sng" dirty="0"/>
          </a:p>
          <a:p>
            <a:pPr algn="ctr"/>
            <a:endParaRPr lang="fr-FR" sz="2400" b="1" u="sng" dirty="0"/>
          </a:p>
          <a:p>
            <a:pPr algn="ctr"/>
            <a:endParaRPr lang="fr-FR" sz="2400" b="1" u="sng" dirty="0"/>
          </a:p>
          <a:p>
            <a:pPr algn="ctr"/>
            <a:endParaRPr lang="fr-FR" sz="2400" b="1" u="sng" dirty="0"/>
          </a:p>
          <a:p>
            <a:pPr algn="ctr"/>
            <a:endParaRPr lang="fr-FR" sz="2400" b="1" u="sng" dirty="0"/>
          </a:p>
          <a:p>
            <a:pPr algn="ctr"/>
            <a:endParaRPr lang="fr-FR" sz="2400" b="1" u="sng" dirty="0"/>
          </a:p>
          <a:p>
            <a:pPr algn="ctr"/>
            <a:endParaRPr lang="fr-FR" sz="2400" b="1" u="sng" dirty="0"/>
          </a:p>
        </p:txBody>
      </p:sp>
      <p:graphicFrame>
        <p:nvGraphicFramePr>
          <p:cNvPr id="21" name="Tableau 5">
            <a:extLst>
              <a:ext uri="{FF2B5EF4-FFF2-40B4-BE49-F238E27FC236}">
                <a16:creationId xmlns:a16="http://schemas.microsoft.com/office/drawing/2014/main" id="{6C6EA240-2FCB-4BAE-A0D5-9B717D407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886001"/>
              </p:ext>
            </p:extLst>
          </p:nvPr>
        </p:nvGraphicFramePr>
        <p:xfrm>
          <a:off x="6623344" y="2920853"/>
          <a:ext cx="4932218" cy="3143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109">
                  <a:extLst>
                    <a:ext uri="{9D8B030D-6E8A-4147-A177-3AD203B41FA5}">
                      <a16:colId xmlns:a16="http://schemas.microsoft.com/office/drawing/2014/main" val="2889587747"/>
                    </a:ext>
                  </a:extLst>
                </a:gridCol>
                <a:gridCol w="2466109">
                  <a:extLst>
                    <a:ext uri="{9D8B030D-6E8A-4147-A177-3AD203B41FA5}">
                      <a16:colId xmlns:a16="http://schemas.microsoft.com/office/drawing/2014/main" val="176264547"/>
                    </a:ext>
                  </a:extLst>
                </a:gridCol>
              </a:tblGrid>
              <a:tr h="314308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Alcohol</a:t>
                      </a:r>
                      <a:endParaRPr lang="fr-F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Amphetamines</a:t>
                      </a:r>
                      <a:endParaRPr lang="fr-F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Amyl</a:t>
                      </a:r>
                      <a:r>
                        <a:rPr lang="fr-FR" dirty="0"/>
                        <a:t> nitrite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Benzodiazepine</a:t>
                      </a:r>
                      <a:endParaRPr lang="fr-F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Caffeine</a:t>
                      </a:r>
                      <a:endParaRPr lang="fr-F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Chocolate</a:t>
                      </a:r>
                      <a:endParaRPr lang="fr-F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Cocaïne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Crack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Ecstasy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Heroin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Ketamine</a:t>
                      </a:r>
                      <a:endParaRPr lang="fr-F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Legal </a:t>
                      </a:r>
                      <a:r>
                        <a:rPr lang="fr-FR" dirty="0" err="1"/>
                        <a:t>highs</a:t>
                      </a:r>
                      <a:endParaRPr lang="fr-F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Lysergic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acid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diethylamide</a:t>
                      </a:r>
                      <a:endParaRPr lang="fr-F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Methadone</a:t>
                      </a:r>
                      <a:endParaRPr lang="fr-F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Magic </a:t>
                      </a:r>
                      <a:r>
                        <a:rPr lang="fr-FR" dirty="0" err="1"/>
                        <a:t>mushrooms</a:t>
                      </a:r>
                      <a:endParaRPr lang="fr-F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Nicotine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Volatile substance abuse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Fictitious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drug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Semeron</a:t>
                      </a:r>
                      <a:r>
                        <a:rPr lang="fr-FR" dirty="0"/>
                        <a:t>*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670325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169D8B8D-15F7-49E5-B4F6-3FCAEF0256A9}"/>
              </a:ext>
            </a:extLst>
          </p:cNvPr>
          <p:cNvSpPr txBox="1"/>
          <p:nvPr/>
        </p:nvSpPr>
        <p:spPr>
          <a:xfrm>
            <a:off x="8172602" y="5863882"/>
            <a:ext cx="3214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*note : </a:t>
            </a:r>
            <a:r>
              <a:rPr lang="fr-FR" sz="1000" dirty="0" err="1"/>
              <a:t>that</a:t>
            </a:r>
            <a:r>
              <a:rPr lang="fr-FR" sz="1000" dirty="0"/>
              <a:t> last </a:t>
            </a:r>
            <a:r>
              <a:rPr lang="fr-FR" sz="1000" dirty="0" err="1"/>
              <a:t>drug</a:t>
            </a:r>
            <a:r>
              <a:rPr lang="fr-FR" sz="1000" dirty="0"/>
              <a:t> </a:t>
            </a:r>
            <a:r>
              <a:rPr lang="fr-FR" sz="1000" dirty="0" err="1"/>
              <a:t>is</a:t>
            </a:r>
            <a:r>
              <a:rPr lang="fr-FR" sz="1000" dirty="0"/>
              <a:t> </a:t>
            </a:r>
            <a:r>
              <a:rPr lang="fr-FR" sz="1000" dirty="0" err="1"/>
              <a:t>ficticious</a:t>
            </a:r>
            <a:r>
              <a:rPr lang="fr-FR" sz="1000" dirty="0"/>
              <a:t> : </a:t>
            </a:r>
            <a:r>
              <a:rPr lang="fr-FR" sz="1000" dirty="0" err="1"/>
              <a:t>it</a:t>
            </a:r>
            <a:r>
              <a:rPr lang="fr-FR" sz="1000" dirty="0"/>
              <a:t> </a:t>
            </a:r>
            <a:r>
              <a:rPr lang="fr-FR" sz="1000" dirty="0" err="1"/>
              <a:t>will</a:t>
            </a:r>
            <a:r>
              <a:rPr lang="fr-FR" sz="1000" dirty="0"/>
              <a:t> </a:t>
            </a:r>
            <a:r>
              <a:rPr lang="fr-FR" sz="1000" dirty="0" err="1"/>
              <a:t>be</a:t>
            </a:r>
            <a:r>
              <a:rPr lang="fr-FR" sz="1000" dirty="0"/>
              <a:t> </a:t>
            </a:r>
            <a:r>
              <a:rPr lang="fr-FR" sz="1000" dirty="0" err="1"/>
              <a:t>removed</a:t>
            </a:r>
            <a:r>
              <a:rPr lang="fr-FR" sz="1000" dirty="0"/>
              <a:t> </a:t>
            </a:r>
            <a:r>
              <a:rPr lang="fr-FR" sz="1000" dirty="0" err="1"/>
              <a:t>from</a:t>
            </a:r>
            <a:r>
              <a:rPr lang="fr-FR" sz="1000" dirty="0"/>
              <a:t> </a:t>
            </a:r>
          </a:p>
          <a:p>
            <a:r>
              <a:rPr lang="fr-FR" sz="1000" dirty="0"/>
              <a:t>the </a:t>
            </a:r>
            <a:r>
              <a:rPr lang="fr-FR" sz="1000" dirty="0" err="1"/>
              <a:t>dataset</a:t>
            </a:r>
            <a:r>
              <a:rPr lang="fr-FR" sz="1000" dirty="0"/>
              <a:t> as </a:t>
            </a:r>
            <a:r>
              <a:rPr lang="fr-FR" sz="1000" dirty="0" err="1"/>
              <a:t>well</a:t>
            </a:r>
            <a:r>
              <a:rPr lang="fr-FR" sz="1000" dirty="0"/>
              <a:t> as the participants </a:t>
            </a:r>
            <a:r>
              <a:rPr lang="fr-FR" sz="1000" dirty="0" err="1"/>
              <a:t>who</a:t>
            </a:r>
            <a:r>
              <a:rPr lang="fr-FR" sz="1000" dirty="0"/>
              <a:t> lied about </a:t>
            </a:r>
            <a:r>
              <a:rPr lang="fr-FR" sz="1000" dirty="0" err="1"/>
              <a:t>it</a:t>
            </a:r>
            <a:endParaRPr lang="fr-FR" sz="10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497C12E-8A4B-44D2-88AA-3A0F82DB1F32}"/>
              </a:ext>
            </a:extLst>
          </p:cNvPr>
          <p:cNvSpPr txBox="1"/>
          <p:nvPr/>
        </p:nvSpPr>
        <p:spPr>
          <a:xfrm>
            <a:off x="1353820" y="1661644"/>
            <a:ext cx="9524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More informations : https://archive.ics.uci.edu/ml/datasets/Drug+consumption+%28quantified%29</a:t>
            </a:r>
          </a:p>
        </p:txBody>
      </p:sp>
    </p:spTree>
    <p:extLst>
      <p:ext uri="{BB962C8B-B14F-4D97-AF65-F5344CB8AC3E}">
        <p14:creationId xmlns:p14="http://schemas.microsoft.com/office/powerpoint/2010/main" val="133875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10FF4D09-6E53-4846-8BA0-6C5EF93D62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4666332"/>
              </p:ext>
            </p:extLst>
          </p:nvPr>
        </p:nvGraphicFramePr>
        <p:xfrm>
          <a:off x="4038600" y="1165224"/>
          <a:ext cx="4240696" cy="5116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Graphique 14">
            <a:extLst>
              <a:ext uri="{FF2B5EF4-FFF2-40B4-BE49-F238E27FC236}">
                <a16:creationId xmlns:a16="http://schemas.microsoft.com/office/drawing/2014/main" id="{DE7D3B9C-F866-443E-A2CD-A0A7EB89D2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0657802"/>
              </p:ext>
            </p:extLst>
          </p:nvPr>
        </p:nvGraphicFramePr>
        <p:xfrm>
          <a:off x="8279296" y="1168401"/>
          <a:ext cx="3629025" cy="4524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B7849B1A-4644-4126-81B1-BBD6F28A8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fr-FR" sz="2600" dirty="0" err="1">
                <a:solidFill>
                  <a:srgbClr val="FFFFFF"/>
                </a:solidFill>
                <a:latin typeface="Cooper Black" panose="0208090404030B020404" pitchFamily="18" charset="0"/>
              </a:rPr>
              <a:t>Problems</a:t>
            </a:r>
            <a:r>
              <a:rPr lang="fr-FR" sz="2600" dirty="0">
                <a:solidFill>
                  <a:srgbClr val="FFFFFF"/>
                </a:solidFill>
                <a:latin typeface="Cooper Black" panose="0208090404030B020404" pitchFamily="18" charset="0"/>
              </a:rPr>
              <a:t> </a:t>
            </a:r>
            <a:r>
              <a:rPr lang="fr-FR" sz="2600" dirty="0" err="1">
                <a:solidFill>
                  <a:srgbClr val="FFFFFF"/>
                </a:solidFill>
                <a:latin typeface="Cooper Black" panose="0208090404030B020404" pitchFamily="18" charset="0"/>
              </a:rPr>
              <a:t>we’ll</a:t>
            </a:r>
            <a:r>
              <a:rPr lang="fr-FR" sz="2600" dirty="0">
                <a:solidFill>
                  <a:srgbClr val="FFFFFF"/>
                </a:solidFill>
                <a:latin typeface="Cooper Black" panose="0208090404030B020404" pitchFamily="18" charset="0"/>
              </a:rPr>
              <a:t> </a:t>
            </a:r>
            <a:r>
              <a:rPr lang="fr-FR" sz="2600" dirty="0" err="1">
                <a:solidFill>
                  <a:srgbClr val="FFFFFF"/>
                </a:solidFill>
                <a:latin typeface="Cooper Black" panose="0208090404030B020404" pitchFamily="18" charset="0"/>
              </a:rPr>
              <a:t>try</a:t>
            </a:r>
            <a:r>
              <a:rPr lang="fr-FR" sz="2600" dirty="0">
                <a:solidFill>
                  <a:srgbClr val="FFFFFF"/>
                </a:solidFill>
                <a:latin typeface="Cooper Black" panose="0208090404030B020404" pitchFamily="18" charset="0"/>
              </a:rPr>
              <a:t> to solve</a:t>
            </a:r>
          </a:p>
        </p:txBody>
      </p:sp>
    </p:spTree>
    <p:extLst>
      <p:ext uri="{BB962C8B-B14F-4D97-AF65-F5344CB8AC3E}">
        <p14:creationId xmlns:p14="http://schemas.microsoft.com/office/powerpoint/2010/main" val="377999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0B6A475-C7CA-4DBA-ADCC-673931C8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3" y="606564"/>
            <a:ext cx="10320923" cy="1325563"/>
          </a:xfrm>
        </p:spPr>
        <p:txBody>
          <a:bodyPr anchor="ctr">
            <a:normAutofit/>
          </a:bodyPr>
          <a:lstStyle/>
          <a:p>
            <a:pPr algn="ctr"/>
            <a:r>
              <a:rPr lang="fr-FR" dirty="0">
                <a:latin typeface="Cooper Black" panose="0208090404030B020404" pitchFamily="18" charset="0"/>
              </a:rPr>
              <a:t>Variables </a:t>
            </a:r>
            <a:r>
              <a:rPr lang="fr-FR" dirty="0" err="1">
                <a:latin typeface="Cooper Black" panose="0208090404030B020404" pitchFamily="18" charset="0"/>
              </a:rPr>
              <a:t>created</a:t>
            </a:r>
            <a:endParaRPr lang="fr-FR" dirty="0">
              <a:latin typeface="Cooper Black" panose="0208090404030B020404" pitchFamily="18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0E929BF-5465-46BA-8B77-695EC3EC502E}"/>
              </a:ext>
            </a:extLst>
          </p:cNvPr>
          <p:cNvSpPr/>
          <p:nvPr/>
        </p:nvSpPr>
        <p:spPr>
          <a:xfrm>
            <a:off x="4121266" y="2236162"/>
            <a:ext cx="5126182" cy="1664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u="sng" dirty="0" err="1">
                <a:solidFill>
                  <a:schemeClr val="tx1"/>
                </a:solidFill>
              </a:rPr>
              <a:t>Dataframes</a:t>
            </a:r>
            <a:endParaRPr lang="fr-FR" sz="2400" b="1" u="sng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400" b="1" dirty="0" err="1">
                <a:solidFill>
                  <a:schemeClr val="tx1"/>
                </a:solidFill>
              </a:rPr>
              <a:t>df</a:t>
            </a:r>
            <a:r>
              <a:rPr lang="fr-FR" sz="1400" dirty="0">
                <a:solidFill>
                  <a:schemeClr val="tx1"/>
                </a:solidFill>
              </a:rPr>
              <a:t> : </a:t>
            </a:r>
            <a:r>
              <a:rPr lang="fr-FR" sz="1400" dirty="0" err="1">
                <a:solidFill>
                  <a:schemeClr val="tx1"/>
                </a:solidFill>
              </a:rPr>
              <a:t>contains</a:t>
            </a:r>
            <a:r>
              <a:rPr lang="fr-FR" sz="1400" dirty="0">
                <a:solidFill>
                  <a:schemeClr val="tx1"/>
                </a:solidFill>
              </a:rPr>
              <a:t> all the </a:t>
            </a:r>
            <a:r>
              <a:rPr lang="fr-FR" sz="1400" dirty="0" err="1">
                <a:solidFill>
                  <a:schemeClr val="tx1"/>
                </a:solidFill>
              </a:rPr>
              <a:t>dataset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from</a:t>
            </a:r>
            <a:r>
              <a:rPr lang="fr-FR" sz="1400" dirty="0">
                <a:solidFill>
                  <a:schemeClr val="tx1"/>
                </a:solidFill>
              </a:rPr>
              <a:t> the csv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400" b="1" dirty="0" err="1">
                <a:solidFill>
                  <a:schemeClr val="tx1"/>
                </a:solidFill>
              </a:rPr>
              <a:t>df_drugs</a:t>
            </a:r>
            <a:r>
              <a:rPr lang="fr-FR" sz="1400" b="1" dirty="0">
                <a:solidFill>
                  <a:schemeClr val="tx1"/>
                </a:solidFill>
              </a:rPr>
              <a:t> </a:t>
            </a:r>
            <a:r>
              <a:rPr lang="fr-FR" sz="1400" dirty="0">
                <a:solidFill>
                  <a:schemeClr val="tx1"/>
                </a:solidFill>
              </a:rPr>
              <a:t>: </a:t>
            </a:r>
            <a:r>
              <a:rPr lang="fr-FR" sz="1400" dirty="0" err="1">
                <a:solidFill>
                  <a:schemeClr val="tx1"/>
                </a:solidFill>
              </a:rPr>
              <a:t>contains</a:t>
            </a:r>
            <a:r>
              <a:rPr lang="fr-FR" sz="1400" dirty="0">
                <a:solidFill>
                  <a:schemeClr val="tx1"/>
                </a:solidFill>
              </a:rPr>
              <a:t> all the 7 </a:t>
            </a:r>
            <a:r>
              <a:rPr lang="fr-FR" sz="1400" dirty="0" err="1">
                <a:solidFill>
                  <a:schemeClr val="tx1"/>
                </a:solidFill>
              </a:rPr>
              <a:t>definitions</a:t>
            </a:r>
            <a:r>
              <a:rPr lang="fr-FR" sz="1400" dirty="0">
                <a:solidFill>
                  <a:schemeClr val="tx1"/>
                </a:solidFill>
              </a:rPr>
              <a:t> of the classes (</a:t>
            </a:r>
            <a:r>
              <a:rPr lang="fr-FR" sz="1400" dirty="0" err="1">
                <a:solidFill>
                  <a:schemeClr val="tx1"/>
                </a:solidFill>
              </a:rPr>
              <a:t>replacing</a:t>
            </a:r>
            <a:r>
              <a:rPr lang="fr-FR" sz="1400" dirty="0">
                <a:solidFill>
                  <a:schemeClr val="tx1"/>
                </a:solidFill>
              </a:rPr>
              <a:t> 0 by ‘Never </a:t>
            </a:r>
            <a:r>
              <a:rPr lang="fr-FR" sz="1400" dirty="0" err="1">
                <a:solidFill>
                  <a:schemeClr val="tx1"/>
                </a:solidFill>
              </a:rPr>
              <a:t>used</a:t>
            </a:r>
            <a:r>
              <a:rPr lang="fr-FR" sz="1400" dirty="0">
                <a:solidFill>
                  <a:schemeClr val="tx1"/>
                </a:solidFill>
              </a:rPr>
              <a:t>’,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400" b="1" dirty="0" err="1">
                <a:solidFill>
                  <a:schemeClr val="tx1"/>
                </a:solidFill>
              </a:rPr>
              <a:t>df_corr</a:t>
            </a:r>
            <a:r>
              <a:rPr lang="fr-FR" sz="1400" b="1" dirty="0">
                <a:solidFill>
                  <a:schemeClr val="tx1"/>
                </a:solidFill>
              </a:rPr>
              <a:t> : </a:t>
            </a:r>
            <a:r>
              <a:rPr lang="fr-FR" sz="1400" dirty="0" err="1">
                <a:solidFill>
                  <a:schemeClr val="tx1"/>
                </a:solidFill>
              </a:rPr>
              <a:t>correlation</a:t>
            </a:r>
            <a:r>
              <a:rPr lang="fr-FR" sz="1400" dirty="0">
                <a:solidFill>
                  <a:schemeClr val="tx1"/>
                </a:solidFill>
              </a:rPr>
              <a:t> matrix of the </a:t>
            </a:r>
            <a:r>
              <a:rPr lang="fr-FR" sz="1400" dirty="0" err="1">
                <a:solidFill>
                  <a:schemeClr val="tx1"/>
                </a:solidFill>
              </a:rPr>
              <a:t>dataframe</a:t>
            </a:r>
            <a:endParaRPr lang="fr-FR" sz="1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400" b="1" dirty="0" err="1">
                <a:solidFill>
                  <a:schemeClr val="tx1"/>
                </a:solidFill>
              </a:rPr>
              <a:t>Y_drugs</a:t>
            </a:r>
            <a:r>
              <a:rPr lang="fr-FR" sz="1400" b="1" dirty="0">
                <a:solidFill>
                  <a:schemeClr val="tx1"/>
                </a:solidFill>
              </a:rPr>
              <a:t> </a:t>
            </a:r>
            <a:r>
              <a:rPr lang="fr-FR" sz="1400" dirty="0">
                <a:solidFill>
                  <a:schemeClr val="tx1"/>
                </a:solidFill>
              </a:rPr>
              <a:t>: </a:t>
            </a:r>
            <a:r>
              <a:rPr lang="fr-FR" sz="1400" dirty="0" err="1">
                <a:solidFill>
                  <a:schemeClr val="tx1"/>
                </a:solidFill>
              </a:rPr>
              <a:t>contains</a:t>
            </a:r>
            <a:r>
              <a:rPr lang="fr-FR" sz="1400" dirty="0">
                <a:solidFill>
                  <a:schemeClr val="tx1"/>
                </a:solidFill>
              </a:rPr>
              <a:t> a </a:t>
            </a:r>
            <a:r>
              <a:rPr lang="fr-FR" sz="1400" dirty="0" err="1">
                <a:solidFill>
                  <a:schemeClr val="tx1"/>
                </a:solidFill>
              </a:rPr>
              <a:t>binary</a:t>
            </a:r>
            <a:r>
              <a:rPr lang="fr-FR" sz="1400" dirty="0">
                <a:solidFill>
                  <a:schemeClr val="tx1"/>
                </a:solidFill>
              </a:rPr>
              <a:t> value for </a:t>
            </a:r>
            <a:r>
              <a:rPr lang="fr-FR" sz="1400" dirty="0" err="1">
                <a:solidFill>
                  <a:schemeClr val="tx1"/>
                </a:solidFill>
              </a:rPr>
              <a:t>each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drug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column</a:t>
            </a:r>
            <a:r>
              <a:rPr lang="fr-FR" sz="1400" dirty="0">
                <a:solidFill>
                  <a:schemeClr val="tx1"/>
                </a:solidFill>
              </a:rPr>
              <a:t> : 0 for ‘not user’ and 1 for ‘user’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8BDE7307-0C92-4A88-88E1-3F3617965AFA}"/>
              </a:ext>
            </a:extLst>
          </p:cNvPr>
          <p:cNvSpPr/>
          <p:nvPr/>
        </p:nvSpPr>
        <p:spPr>
          <a:xfrm>
            <a:off x="442014" y="3900832"/>
            <a:ext cx="6242343" cy="285616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u="sng" dirty="0" err="1">
                <a:solidFill>
                  <a:schemeClr val="tx1"/>
                </a:solidFill>
              </a:rPr>
              <a:t>Lists</a:t>
            </a:r>
            <a:endParaRPr lang="fr-FR" sz="2400" b="1" u="sng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400" b="1" dirty="0" err="1">
                <a:solidFill>
                  <a:schemeClr val="tx1"/>
                </a:solidFill>
              </a:rPr>
              <a:t>demographic</a:t>
            </a:r>
            <a:r>
              <a:rPr lang="fr-FR" sz="1400" dirty="0">
                <a:solidFill>
                  <a:schemeClr val="tx1"/>
                </a:solidFill>
              </a:rPr>
              <a:t> : </a:t>
            </a:r>
            <a:r>
              <a:rPr lang="fr-FR" sz="1400" dirty="0" err="1">
                <a:solidFill>
                  <a:schemeClr val="tx1"/>
                </a:solidFill>
              </a:rPr>
              <a:t>names</a:t>
            </a:r>
            <a:r>
              <a:rPr lang="fr-FR" sz="1400" dirty="0">
                <a:solidFill>
                  <a:schemeClr val="tx1"/>
                </a:solidFill>
              </a:rPr>
              <a:t> of the </a:t>
            </a:r>
            <a:r>
              <a:rPr lang="fr-FR" sz="1400" dirty="0" err="1">
                <a:solidFill>
                  <a:schemeClr val="tx1"/>
                </a:solidFill>
              </a:rPr>
              <a:t>demographic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columns</a:t>
            </a:r>
            <a:endParaRPr lang="fr-FR" sz="1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400" b="1" dirty="0" err="1">
                <a:solidFill>
                  <a:schemeClr val="tx1"/>
                </a:solidFill>
              </a:rPr>
              <a:t>personality</a:t>
            </a:r>
            <a:r>
              <a:rPr lang="fr-FR" sz="1400" dirty="0">
                <a:solidFill>
                  <a:schemeClr val="tx1"/>
                </a:solidFill>
              </a:rPr>
              <a:t> : </a:t>
            </a:r>
            <a:r>
              <a:rPr lang="fr-FR" sz="1400" dirty="0" err="1">
                <a:solidFill>
                  <a:schemeClr val="tx1"/>
                </a:solidFill>
              </a:rPr>
              <a:t>names</a:t>
            </a:r>
            <a:r>
              <a:rPr lang="fr-FR" sz="1400" dirty="0">
                <a:solidFill>
                  <a:schemeClr val="tx1"/>
                </a:solidFill>
              </a:rPr>
              <a:t> of the </a:t>
            </a:r>
            <a:r>
              <a:rPr lang="fr-FR" sz="1400" dirty="0" err="1">
                <a:solidFill>
                  <a:schemeClr val="tx1"/>
                </a:solidFill>
              </a:rPr>
              <a:t>personality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columns</a:t>
            </a:r>
            <a:endParaRPr lang="fr-FR" sz="1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400" b="1" dirty="0" err="1">
                <a:solidFill>
                  <a:schemeClr val="tx1"/>
                </a:solidFill>
              </a:rPr>
              <a:t>drugs</a:t>
            </a:r>
            <a:r>
              <a:rPr lang="fr-FR" sz="1400" dirty="0">
                <a:solidFill>
                  <a:schemeClr val="tx1"/>
                </a:solidFill>
              </a:rPr>
              <a:t> : </a:t>
            </a:r>
            <a:r>
              <a:rPr lang="fr-FR" sz="1400" dirty="0" err="1">
                <a:solidFill>
                  <a:schemeClr val="tx1"/>
                </a:solidFill>
              </a:rPr>
              <a:t>names</a:t>
            </a:r>
            <a:r>
              <a:rPr lang="fr-FR" sz="1400" dirty="0">
                <a:solidFill>
                  <a:schemeClr val="tx1"/>
                </a:solidFill>
              </a:rPr>
              <a:t> of the </a:t>
            </a:r>
            <a:r>
              <a:rPr lang="fr-FR" sz="1400" dirty="0" err="1">
                <a:solidFill>
                  <a:schemeClr val="tx1"/>
                </a:solidFill>
              </a:rPr>
              <a:t>drug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consumption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columns</a:t>
            </a:r>
            <a:endParaRPr lang="fr-FR" sz="1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400" b="1" dirty="0" err="1">
                <a:solidFill>
                  <a:schemeClr val="tx1"/>
                </a:solidFill>
              </a:rPr>
              <a:t>age_cat</a:t>
            </a:r>
            <a:r>
              <a:rPr lang="fr-FR" sz="1400" b="1" dirty="0">
                <a:solidFill>
                  <a:schemeClr val="tx1"/>
                </a:solidFill>
              </a:rPr>
              <a:t> </a:t>
            </a:r>
            <a:r>
              <a:rPr lang="fr-FR" sz="1400" dirty="0">
                <a:solidFill>
                  <a:schemeClr val="tx1"/>
                </a:solidFill>
              </a:rPr>
              <a:t>: </a:t>
            </a:r>
            <a:r>
              <a:rPr lang="fr-FR" sz="1400" dirty="0" err="1">
                <a:solidFill>
                  <a:schemeClr val="tx1"/>
                </a:solidFill>
              </a:rPr>
              <a:t>scaled</a:t>
            </a:r>
            <a:r>
              <a:rPr lang="fr-FR" sz="1400" dirty="0">
                <a:solidFill>
                  <a:schemeClr val="tx1"/>
                </a:solidFill>
              </a:rPr>
              <a:t> values of </a:t>
            </a:r>
            <a:r>
              <a:rPr lang="fr-FR" sz="1400" dirty="0" err="1">
                <a:solidFill>
                  <a:schemeClr val="tx1"/>
                </a:solidFill>
              </a:rPr>
              <a:t>ages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converted</a:t>
            </a:r>
            <a:r>
              <a:rPr lang="fr-FR" sz="1400" dirty="0">
                <a:solidFill>
                  <a:schemeClr val="tx1"/>
                </a:solidFill>
              </a:rPr>
              <a:t> to </a:t>
            </a:r>
            <a:r>
              <a:rPr lang="fr-FR" sz="1400" dirty="0" err="1">
                <a:solidFill>
                  <a:schemeClr val="tx1"/>
                </a:solidFill>
              </a:rPr>
              <a:t>category</a:t>
            </a:r>
            <a:r>
              <a:rPr lang="fr-FR" sz="1400" dirty="0">
                <a:solidFill>
                  <a:schemeClr val="tx1"/>
                </a:solidFill>
              </a:rPr>
              <a:t>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400" b="1" dirty="0" err="1">
                <a:solidFill>
                  <a:schemeClr val="tx1"/>
                </a:solidFill>
              </a:rPr>
              <a:t>gender_cat</a:t>
            </a:r>
            <a:r>
              <a:rPr lang="fr-FR" sz="1400" b="1" dirty="0">
                <a:solidFill>
                  <a:schemeClr val="tx1"/>
                </a:solidFill>
              </a:rPr>
              <a:t> </a:t>
            </a:r>
            <a:r>
              <a:rPr lang="fr-FR" sz="1400" dirty="0">
                <a:solidFill>
                  <a:schemeClr val="tx1"/>
                </a:solidFill>
              </a:rPr>
              <a:t>: </a:t>
            </a:r>
            <a:r>
              <a:rPr lang="fr-FR" sz="1400" dirty="0" err="1">
                <a:solidFill>
                  <a:schemeClr val="tx1"/>
                </a:solidFill>
              </a:rPr>
              <a:t>scaled</a:t>
            </a:r>
            <a:r>
              <a:rPr lang="fr-FR" sz="1400" dirty="0">
                <a:solidFill>
                  <a:schemeClr val="tx1"/>
                </a:solidFill>
              </a:rPr>
              <a:t> values of </a:t>
            </a:r>
            <a:r>
              <a:rPr lang="fr-FR" sz="1400" dirty="0" err="1">
                <a:solidFill>
                  <a:schemeClr val="tx1"/>
                </a:solidFill>
              </a:rPr>
              <a:t>genders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converted</a:t>
            </a:r>
            <a:r>
              <a:rPr lang="fr-FR" sz="1400" dirty="0">
                <a:solidFill>
                  <a:schemeClr val="tx1"/>
                </a:solidFill>
              </a:rPr>
              <a:t> to </a:t>
            </a:r>
            <a:r>
              <a:rPr lang="fr-FR" sz="1400" dirty="0" err="1">
                <a:solidFill>
                  <a:schemeClr val="tx1"/>
                </a:solidFill>
              </a:rPr>
              <a:t>category</a:t>
            </a:r>
            <a:r>
              <a:rPr lang="fr-FR" sz="1400" dirty="0">
                <a:solidFill>
                  <a:schemeClr val="tx1"/>
                </a:solidFill>
              </a:rPr>
              <a:t>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400" b="1" dirty="0" err="1">
                <a:solidFill>
                  <a:schemeClr val="tx1"/>
                </a:solidFill>
              </a:rPr>
              <a:t>education_cat</a:t>
            </a:r>
            <a:r>
              <a:rPr lang="fr-FR" sz="1400" b="1" dirty="0">
                <a:solidFill>
                  <a:schemeClr val="tx1"/>
                </a:solidFill>
              </a:rPr>
              <a:t> </a:t>
            </a:r>
            <a:r>
              <a:rPr lang="fr-FR" sz="1400" dirty="0">
                <a:solidFill>
                  <a:schemeClr val="tx1"/>
                </a:solidFill>
              </a:rPr>
              <a:t>: </a:t>
            </a:r>
            <a:r>
              <a:rPr lang="fr-FR" sz="1400" dirty="0" err="1">
                <a:solidFill>
                  <a:schemeClr val="tx1"/>
                </a:solidFill>
              </a:rPr>
              <a:t>scaled</a:t>
            </a:r>
            <a:r>
              <a:rPr lang="fr-FR" sz="1400" dirty="0">
                <a:solidFill>
                  <a:schemeClr val="tx1"/>
                </a:solidFill>
              </a:rPr>
              <a:t> values of </a:t>
            </a:r>
            <a:r>
              <a:rPr lang="fr-FR" sz="1400" dirty="0" err="1">
                <a:solidFill>
                  <a:schemeClr val="tx1"/>
                </a:solidFill>
              </a:rPr>
              <a:t>educations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converted</a:t>
            </a:r>
            <a:r>
              <a:rPr lang="fr-FR" sz="1400" dirty="0">
                <a:solidFill>
                  <a:schemeClr val="tx1"/>
                </a:solidFill>
              </a:rPr>
              <a:t> to </a:t>
            </a:r>
            <a:r>
              <a:rPr lang="fr-FR" sz="1400" dirty="0" err="1">
                <a:solidFill>
                  <a:schemeClr val="tx1"/>
                </a:solidFill>
              </a:rPr>
              <a:t>category</a:t>
            </a:r>
            <a:r>
              <a:rPr lang="fr-FR" sz="1400" dirty="0">
                <a:solidFill>
                  <a:schemeClr val="tx1"/>
                </a:solidFill>
              </a:rPr>
              <a:t>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400" b="1" dirty="0" err="1">
                <a:solidFill>
                  <a:schemeClr val="tx1"/>
                </a:solidFill>
              </a:rPr>
              <a:t>country_cat</a:t>
            </a:r>
            <a:r>
              <a:rPr lang="fr-FR" sz="1400" b="1" dirty="0">
                <a:solidFill>
                  <a:schemeClr val="tx1"/>
                </a:solidFill>
              </a:rPr>
              <a:t> </a:t>
            </a:r>
            <a:r>
              <a:rPr lang="fr-FR" sz="1400" dirty="0">
                <a:solidFill>
                  <a:schemeClr val="tx1"/>
                </a:solidFill>
              </a:rPr>
              <a:t>: </a:t>
            </a:r>
            <a:r>
              <a:rPr lang="fr-FR" sz="1400" dirty="0" err="1">
                <a:solidFill>
                  <a:schemeClr val="tx1"/>
                </a:solidFill>
              </a:rPr>
              <a:t>scaled</a:t>
            </a:r>
            <a:r>
              <a:rPr lang="fr-FR" sz="1400" dirty="0">
                <a:solidFill>
                  <a:schemeClr val="tx1"/>
                </a:solidFill>
              </a:rPr>
              <a:t> values of countries </a:t>
            </a:r>
            <a:r>
              <a:rPr lang="fr-FR" sz="1400" dirty="0" err="1">
                <a:solidFill>
                  <a:schemeClr val="tx1"/>
                </a:solidFill>
              </a:rPr>
              <a:t>converted</a:t>
            </a:r>
            <a:r>
              <a:rPr lang="fr-FR" sz="1400" dirty="0">
                <a:solidFill>
                  <a:schemeClr val="tx1"/>
                </a:solidFill>
              </a:rPr>
              <a:t> to </a:t>
            </a:r>
            <a:r>
              <a:rPr lang="fr-FR" sz="1400" dirty="0" err="1">
                <a:solidFill>
                  <a:schemeClr val="tx1"/>
                </a:solidFill>
              </a:rPr>
              <a:t>category</a:t>
            </a:r>
            <a:r>
              <a:rPr lang="fr-FR" sz="1400" dirty="0">
                <a:solidFill>
                  <a:schemeClr val="tx1"/>
                </a:solidFill>
              </a:rPr>
              <a:t>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400" b="1" dirty="0" err="1">
                <a:solidFill>
                  <a:schemeClr val="tx1"/>
                </a:solidFill>
              </a:rPr>
              <a:t>ethnicity_cat</a:t>
            </a:r>
            <a:r>
              <a:rPr lang="fr-FR" sz="1400" b="1" dirty="0">
                <a:solidFill>
                  <a:schemeClr val="tx1"/>
                </a:solidFill>
              </a:rPr>
              <a:t> </a:t>
            </a:r>
            <a:r>
              <a:rPr lang="fr-FR" sz="1400" dirty="0">
                <a:solidFill>
                  <a:schemeClr val="tx1"/>
                </a:solidFill>
              </a:rPr>
              <a:t>: </a:t>
            </a:r>
            <a:r>
              <a:rPr lang="fr-FR" sz="1400" dirty="0" err="1">
                <a:solidFill>
                  <a:schemeClr val="tx1"/>
                </a:solidFill>
              </a:rPr>
              <a:t>scaled</a:t>
            </a:r>
            <a:r>
              <a:rPr lang="fr-FR" sz="1400" dirty="0">
                <a:solidFill>
                  <a:schemeClr val="tx1"/>
                </a:solidFill>
              </a:rPr>
              <a:t> values of </a:t>
            </a:r>
            <a:r>
              <a:rPr lang="fr-FR" sz="1400" dirty="0" err="1">
                <a:solidFill>
                  <a:schemeClr val="tx1"/>
                </a:solidFill>
              </a:rPr>
              <a:t>ethnicities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converted</a:t>
            </a:r>
            <a:r>
              <a:rPr lang="fr-FR" sz="1400" dirty="0">
                <a:solidFill>
                  <a:schemeClr val="tx1"/>
                </a:solidFill>
              </a:rPr>
              <a:t> to </a:t>
            </a:r>
            <a:r>
              <a:rPr lang="fr-FR" sz="1400" dirty="0" err="1">
                <a:solidFill>
                  <a:schemeClr val="tx1"/>
                </a:solidFill>
              </a:rPr>
              <a:t>category</a:t>
            </a:r>
            <a:r>
              <a:rPr lang="fr-FR" sz="1400" dirty="0">
                <a:solidFill>
                  <a:schemeClr val="tx1"/>
                </a:solidFill>
              </a:rPr>
              <a:t>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algos</a:t>
            </a:r>
            <a:r>
              <a:rPr lang="fr-FR" sz="1400" dirty="0">
                <a:solidFill>
                  <a:schemeClr val="tx1"/>
                </a:solidFill>
              </a:rPr>
              <a:t> : </a:t>
            </a:r>
            <a:r>
              <a:rPr lang="fr-FR" sz="1400" dirty="0" err="1">
                <a:solidFill>
                  <a:schemeClr val="tx1"/>
                </a:solidFill>
              </a:rPr>
              <a:t>dictionnary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containing</a:t>
            </a:r>
            <a:r>
              <a:rPr lang="fr-FR" sz="1400" dirty="0">
                <a:solidFill>
                  <a:schemeClr val="tx1"/>
                </a:solidFill>
              </a:rPr>
              <a:t> classification algorithmes </a:t>
            </a:r>
            <a:r>
              <a:rPr lang="fr-FR" sz="1400" dirty="0" err="1">
                <a:solidFill>
                  <a:schemeClr val="tx1"/>
                </a:solidFill>
              </a:rPr>
              <a:t>we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will</a:t>
            </a:r>
            <a:r>
              <a:rPr lang="fr-FR" sz="1400" dirty="0">
                <a:solidFill>
                  <a:schemeClr val="tx1"/>
                </a:solidFill>
              </a:rPr>
              <a:t> use, and </a:t>
            </a:r>
            <a:r>
              <a:rPr lang="fr-FR" sz="1400" dirty="0" err="1">
                <a:solidFill>
                  <a:schemeClr val="tx1"/>
                </a:solidFill>
              </a:rPr>
              <a:t>their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parameters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we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will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try</a:t>
            </a:r>
            <a:endParaRPr lang="fr-FR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400" b="1" dirty="0" err="1">
                <a:solidFill>
                  <a:schemeClr val="tx1"/>
                </a:solidFill>
              </a:rPr>
              <a:t>ests</a:t>
            </a:r>
            <a:r>
              <a:rPr lang="fr-FR" sz="1400" dirty="0">
                <a:solidFill>
                  <a:schemeClr val="tx1"/>
                </a:solidFill>
              </a:rPr>
              <a:t> : </a:t>
            </a:r>
            <a:r>
              <a:rPr lang="fr-FR" sz="1400" dirty="0" err="1">
                <a:solidFill>
                  <a:schemeClr val="tx1"/>
                </a:solidFill>
              </a:rPr>
              <a:t>result</a:t>
            </a:r>
            <a:r>
              <a:rPr lang="fr-FR" sz="1400" dirty="0">
                <a:solidFill>
                  <a:schemeClr val="tx1"/>
                </a:solidFill>
              </a:rPr>
              <a:t> of the </a:t>
            </a:r>
            <a:r>
              <a:rPr lang="fr-FR" sz="1400" dirty="0" err="1">
                <a:solidFill>
                  <a:schemeClr val="tx1"/>
                </a:solidFill>
              </a:rPr>
              <a:t>function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i="1" dirty="0" err="1">
                <a:solidFill>
                  <a:schemeClr val="tx1"/>
                </a:solidFill>
              </a:rPr>
              <a:t>predict_all_consumptions</a:t>
            </a:r>
            <a:r>
              <a:rPr lang="fr-FR" sz="1400" i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A71222FF-7A10-4B24-A6B3-237BCB16E938}"/>
              </a:ext>
            </a:extLst>
          </p:cNvPr>
          <p:cNvSpPr/>
          <p:nvPr/>
        </p:nvSpPr>
        <p:spPr>
          <a:xfrm>
            <a:off x="6684357" y="3900832"/>
            <a:ext cx="5126182" cy="285616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u="sng" dirty="0" err="1">
                <a:solidFill>
                  <a:schemeClr val="tx1"/>
                </a:solidFill>
              </a:rPr>
              <a:t>Functions</a:t>
            </a:r>
            <a:endParaRPr lang="fr-FR" sz="2400" b="1" u="sng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400" b="1" dirty="0" err="1">
                <a:solidFill>
                  <a:schemeClr val="tx1"/>
                </a:solidFill>
              </a:rPr>
              <a:t>frequency_plots</a:t>
            </a:r>
            <a:r>
              <a:rPr lang="fr-FR" sz="1400" b="1" dirty="0">
                <a:solidFill>
                  <a:schemeClr val="tx1"/>
                </a:solidFill>
              </a:rPr>
              <a:t> </a:t>
            </a:r>
            <a:r>
              <a:rPr lang="fr-FR" sz="1400" dirty="0">
                <a:solidFill>
                  <a:schemeClr val="tx1"/>
                </a:solidFill>
              </a:rPr>
              <a:t>: </a:t>
            </a:r>
            <a:r>
              <a:rPr lang="fr-FR" sz="1400" dirty="0" err="1">
                <a:solidFill>
                  <a:schemeClr val="tx1"/>
                </a:solidFill>
              </a:rPr>
              <a:t>function</a:t>
            </a:r>
            <a:r>
              <a:rPr lang="fr-FR" sz="1400" dirty="0">
                <a:solidFill>
                  <a:schemeClr val="tx1"/>
                </a:solidFill>
              </a:rPr>
              <a:t> to </a:t>
            </a:r>
            <a:r>
              <a:rPr lang="fr-FR" sz="1400" dirty="0" err="1">
                <a:solidFill>
                  <a:schemeClr val="tx1"/>
                </a:solidFill>
              </a:rPr>
              <a:t>give</a:t>
            </a:r>
            <a:r>
              <a:rPr lang="fr-FR" sz="1400" dirty="0">
                <a:solidFill>
                  <a:schemeClr val="tx1"/>
                </a:solidFill>
              </a:rPr>
              <a:t> for </a:t>
            </a:r>
            <a:r>
              <a:rPr lang="fr-FR" sz="1400" dirty="0" err="1">
                <a:solidFill>
                  <a:schemeClr val="tx1"/>
                </a:solidFill>
              </a:rPr>
              <a:t>each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column</a:t>
            </a:r>
            <a:r>
              <a:rPr lang="fr-FR" sz="1400" dirty="0">
                <a:solidFill>
                  <a:schemeClr val="tx1"/>
                </a:solidFill>
              </a:rPr>
              <a:t> of a </a:t>
            </a:r>
            <a:r>
              <a:rPr lang="fr-FR" sz="1400" dirty="0" err="1">
                <a:solidFill>
                  <a:schemeClr val="tx1"/>
                </a:solidFill>
              </a:rPr>
              <a:t>dataframe</a:t>
            </a:r>
            <a:r>
              <a:rPr lang="fr-FR" sz="1400" dirty="0">
                <a:solidFill>
                  <a:schemeClr val="tx1"/>
                </a:solidFill>
              </a:rPr>
              <a:t>, a pie chart and a </a:t>
            </a:r>
            <a:r>
              <a:rPr lang="fr-FR" sz="1400" dirty="0" err="1">
                <a:solidFill>
                  <a:schemeClr val="tx1"/>
                </a:solidFill>
              </a:rPr>
              <a:t>barplot</a:t>
            </a:r>
            <a:r>
              <a:rPr lang="fr-FR" sz="1400" dirty="0">
                <a:solidFill>
                  <a:schemeClr val="tx1"/>
                </a:solidFill>
              </a:rPr>
              <a:t> of value </a:t>
            </a:r>
            <a:r>
              <a:rPr lang="fr-FR" sz="1400" dirty="0" err="1">
                <a:solidFill>
                  <a:schemeClr val="tx1"/>
                </a:solidFill>
              </a:rPr>
              <a:t>counts</a:t>
            </a:r>
            <a:endParaRPr lang="fr-FR" sz="1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400" b="1" dirty="0" err="1">
                <a:solidFill>
                  <a:schemeClr val="tx1"/>
                </a:solidFill>
              </a:rPr>
              <a:t>plot_and_table</a:t>
            </a:r>
            <a:r>
              <a:rPr lang="fr-FR" sz="1400" b="1" dirty="0">
                <a:solidFill>
                  <a:schemeClr val="tx1"/>
                </a:solidFill>
              </a:rPr>
              <a:t> </a:t>
            </a:r>
            <a:r>
              <a:rPr lang="fr-FR" sz="1400" dirty="0">
                <a:solidFill>
                  <a:schemeClr val="tx1"/>
                </a:solidFill>
              </a:rPr>
              <a:t>: </a:t>
            </a:r>
            <a:r>
              <a:rPr lang="fr-FR" sz="1400" dirty="0" err="1">
                <a:solidFill>
                  <a:schemeClr val="tx1"/>
                </a:solidFill>
              </a:rPr>
              <a:t>function</a:t>
            </a:r>
            <a:r>
              <a:rPr lang="fr-FR" sz="1400" dirty="0">
                <a:solidFill>
                  <a:schemeClr val="tx1"/>
                </a:solidFill>
              </a:rPr>
              <a:t> to </a:t>
            </a:r>
            <a:r>
              <a:rPr lang="fr-FR" sz="1400" dirty="0" err="1">
                <a:solidFill>
                  <a:schemeClr val="tx1"/>
                </a:solidFill>
              </a:rPr>
              <a:t>give</a:t>
            </a:r>
            <a:r>
              <a:rPr lang="fr-FR" sz="1400" dirty="0">
                <a:solidFill>
                  <a:schemeClr val="tx1"/>
                </a:solidFill>
              </a:rPr>
              <a:t> for a </a:t>
            </a:r>
            <a:r>
              <a:rPr lang="fr-FR" sz="1400" dirty="0" err="1">
                <a:solidFill>
                  <a:schemeClr val="tx1"/>
                </a:solidFill>
              </a:rPr>
              <a:t>given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column</a:t>
            </a:r>
            <a:r>
              <a:rPr lang="fr-FR" sz="1400" dirty="0">
                <a:solidFill>
                  <a:schemeClr val="tx1"/>
                </a:solidFill>
              </a:rPr>
              <a:t> of a </a:t>
            </a:r>
            <a:r>
              <a:rPr lang="fr-FR" sz="1400" dirty="0" err="1">
                <a:solidFill>
                  <a:schemeClr val="tx1"/>
                </a:solidFill>
              </a:rPr>
              <a:t>dataframe</a:t>
            </a:r>
            <a:r>
              <a:rPr lang="fr-FR" sz="1400" dirty="0">
                <a:solidFill>
                  <a:schemeClr val="tx1"/>
                </a:solidFill>
              </a:rPr>
              <a:t>, a pie chart, a </a:t>
            </a:r>
            <a:r>
              <a:rPr lang="fr-FR" sz="1400" dirty="0" err="1">
                <a:solidFill>
                  <a:schemeClr val="tx1"/>
                </a:solidFill>
              </a:rPr>
              <a:t>barplot</a:t>
            </a:r>
            <a:r>
              <a:rPr lang="fr-FR" sz="1400" dirty="0">
                <a:solidFill>
                  <a:schemeClr val="tx1"/>
                </a:solidFill>
              </a:rPr>
              <a:t> and a tab of value </a:t>
            </a:r>
            <a:r>
              <a:rPr lang="fr-FR" sz="1400" dirty="0" err="1">
                <a:solidFill>
                  <a:schemeClr val="tx1"/>
                </a:solidFill>
              </a:rPr>
              <a:t>counts</a:t>
            </a:r>
            <a:endParaRPr lang="fr-FR" sz="1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400" b="1" dirty="0" err="1">
                <a:solidFill>
                  <a:schemeClr val="tx1"/>
                </a:solidFill>
              </a:rPr>
              <a:t>test_algo</a:t>
            </a:r>
            <a:r>
              <a:rPr lang="fr-FR" sz="1400" b="1" dirty="0">
                <a:solidFill>
                  <a:schemeClr val="tx1"/>
                </a:solidFill>
              </a:rPr>
              <a:t> </a:t>
            </a:r>
            <a:r>
              <a:rPr lang="fr-FR" sz="1400" dirty="0">
                <a:solidFill>
                  <a:schemeClr val="tx1"/>
                </a:solidFill>
              </a:rPr>
              <a:t>: </a:t>
            </a:r>
            <a:r>
              <a:rPr lang="fr-FR" sz="1400" dirty="0" err="1">
                <a:solidFill>
                  <a:schemeClr val="tx1"/>
                </a:solidFill>
              </a:rPr>
              <a:t>applies</a:t>
            </a:r>
            <a:r>
              <a:rPr lang="fr-FR" sz="1400" dirty="0">
                <a:solidFill>
                  <a:schemeClr val="tx1"/>
                </a:solidFill>
              </a:rPr>
              <a:t> a </a:t>
            </a:r>
            <a:r>
              <a:rPr lang="fr-FR" sz="1400" dirty="0" err="1">
                <a:solidFill>
                  <a:schemeClr val="tx1"/>
                </a:solidFill>
              </a:rPr>
              <a:t>gridsearchcv</a:t>
            </a:r>
            <a:r>
              <a:rPr lang="fr-FR" sz="1400" dirty="0">
                <a:solidFill>
                  <a:schemeClr val="tx1"/>
                </a:solidFill>
              </a:rPr>
              <a:t> and </a:t>
            </a:r>
            <a:r>
              <a:rPr lang="fr-FR" sz="1400" dirty="0" err="1">
                <a:solidFill>
                  <a:schemeClr val="tx1"/>
                </a:solidFill>
              </a:rPr>
              <a:t>returns</a:t>
            </a:r>
            <a:r>
              <a:rPr lang="fr-FR" sz="1400" dirty="0">
                <a:solidFill>
                  <a:schemeClr val="tx1"/>
                </a:solidFill>
              </a:rPr>
              <a:t> the best </a:t>
            </a:r>
            <a:r>
              <a:rPr lang="fr-FR" sz="1400" dirty="0" err="1">
                <a:solidFill>
                  <a:schemeClr val="tx1"/>
                </a:solidFill>
              </a:rPr>
              <a:t>estimator</a:t>
            </a:r>
            <a:r>
              <a:rPr lang="fr-FR" sz="1400" dirty="0">
                <a:solidFill>
                  <a:schemeClr val="tx1"/>
                </a:solidFill>
              </a:rPr>
              <a:t> and best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400" b="1" dirty="0" err="1">
                <a:solidFill>
                  <a:schemeClr val="tx1"/>
                </a:solidFill>
              </a:rPr>
              <a:t>classifiers_test</a:t>
            </a:r>
            <a:r>
              <a:rPr lang="fr-FR" sz="1400" b="1" dirty="0">
                <a:solidFill>
                  <a:schemeClr val="tx1"/>
                </a:solidFill>
              </a:rPr>
              <a:t> </a:t>
            </a:r>
            <a:r>
              <a:rPr lang="fr-FR" sz="1400" dirty="0">
                <a:solidFill>
                  <a:schemeClr val="tx1"/>
                </a:solidFill>
              </a:rPr>
              <a:t>: </a:t>
            </a:r>
            <a:r>
              <a:rPr lang="fr-FR" sz="1400" dirty="0" err="1">
                <a:solidFill>
                  <a:schemeClr val="tx1"/>
                </a:solidFill>
              </a:rPr>
              <a:t>returns</a:t>
            </a:r>
            <a:r>
              <a:rPr lang="fr-FR" sz="1400" dirty="0">
                <a:solidFill>
                  <a:schemeClr val="tx1"/>
                </a:solidFill>
              </a:rPr>
              <a:t> a </a:t>
            </a:r>
            <a:r>
              <a:rPr lang="fr-FR" sz="1400" dirty="0" err="1">
                <a:solidFill>
                  <a:schemeClr val="tx1"/>
                </a:solidFill>
              </a:rPr>
              <a:t>list</a:t>
            </a:r>
            <a:r>
              <a:rPr lang="fr-FR" sz="1400" dirty="0">
                <a:solidFill>
                  <a:schemeClr val="tx1"/>
                </a:solidFill>
              </a:rPr>
              <a:t> of </a:t>
            </a:r>
            <a:r>
              <a:rPr lang="fr-FR" sz="1400" dirty="0" err="1">
                <a:solidFill>
                  <a:schemeClr val="tx1"/>
                </a:solidFill>
              </a:rPr>
              <a:t>estimators</a:t>
            </a:r>
            <a:r>
              <a:rPr lang="fr-FR" sz="1400" dirty="0">
                <a:solidFill>
                  <a:schemeClr val="tx1"/>
                </a:solidFill>
              </a:rPr>
              <a:t> for </a:t>
            </a:r>
            <a:r>
              <a:rPr lang="fr-FR" sz="1400" dirty="0" err="1">
                <a:solidFill>
                  <a:schemeClr val="tx1"/>
                </a:solidFill>
              </a:rPr>
              <a:t>each</a:t>
            </a:r>
            <a:r>
              <a:rPr lang="fr-FR" sz="1400" dirty="0">
                <a:solidFill>
                  <a:schemeClr val="tx1"/>
                </a:solidFill>
              </a:rPr>
              <a:t> algorithmes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400" b="1" dirty="0" err="1">
                <a:solidFill>
                  <a:schemeClr val="tx1"/>
                </a:solidFill>
              </a:rPr>
              <a:t>disp_scores</a:t>
            </a:r>
            <a:r>
              <a:rPr lang="fr-FR" sz="1400" b="1" dirty="0">
                <a:solidFill>
                  <a:schemeClr val="tx1"/>
                </a:solidFill>
              </a:rPr>
              <a:t> </a:t>
            </a:r>
            <a:r>
              <a:rPr lang="fr-FR" sz="1400" dirty="0">
                <a:solidFill>
                  <a:schemeClr val="tx1"/>
                </a:solidFill>
              </a:rPr>
              <a:t>: plot a confusion matrix and a pie chart of the </a:t>
            </a:r>
            <a:r>
              <a:rPr lang="fr-FR" sz="1400" dirty="0" err="1">
                <a:solidFill>
                  <a:schemeClr val="tx1"/>
                </a:solidFill>
              </a:rPr>
              <a:t>success</a:t>
            </a:r>
            <a:r>
              <a:rPr lang="fr-FR" sz="1400" dirty="0">
                <a:solidFill>
                  <a:schemeClr val="tx1"/>
                </a:solidFill>
              </a:rPr>
              <a:t> 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400" b="1" dirty="0" err="1">
                <a:solidFill>
                  <a:schemeClr val="tx1"/>
                </a:solidFill>
              </a:rPr>
              <a:t>predict_all_consumptions</a:t>
            </a:r>
            <a:r>
              <a:rPr lang="fr-FR" sz="1400" dirty="0">
                <a:solidFill>
                  <a:schemeClr val="tx1"/>
                </a:solidFill>
              </a:rPr>
              <a:t> : </a:t>
            </a:r>
            <a:r>
              <a:rPr lang="fr-FR" sz="1400" dirty="0" err="1">
                <a:solidFill>
                  <a:schemeClr val="tx1"/>
                </a:solidFill>
              </a:rPr>
              <a:t>returns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list</a:t>
            </a:r>
            <a:r>
              <a:rPr lang="fr-FR" sz="1400" dirty="0">
                <a:solidFill>
                  <a:schemeClr val="tx1"/>
                </a:solidFill>
              </a:rPr>
              <a:t> of the best </a:t>
            </a:r>
            <a:r>
              <a:rPr lang="fr-FR" sz="1400" dirty="0" err="1">
                <a:solidFill>
                  <a:schemeClr val="tx1"/>
                </a:solidFill>
              </a:rPr>
              <a:t>estimator</a:t>
            </a:r>
            <a:r>
              <a:rPr lang="fr-FR" sz="1400" dirty="0">
                <a:solidFill>
                  <a:schemeClr val="tx1"/>
                </a:solidFill>
              </a:rPr>
              <a:t> for </a:t>
            </a:r>
            <a:r>
              <a:rPr lang="fr-FR" sz="1400" dirty="0" err="1">
                <a:solidFill>
                  <a:schemeClr val="tx1"/>
                </a:solidFill>
              </a:rPr>
              <a:t>each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target</a:t>
            </a:r>
            <a:r>
              <a:rPr lang="fr-FR" sz="1400" dirty="0">
                <a:solidFill>
                  <a:schemeClr val="tx1"/>
                </a:solidFill>
              </a:rPr>
              <a:t> of the </a:t>
            </a:r>
            <a:r>
              <a:rPr lang="fr-FR" sz="1400" dirty="0" err="1">
                <a:solidFill>
                  <a:schemeClr val="tx1"/>
                </a:solidFill>
              </a:rPr>
              <a:t>problem</a:t>
            </a:r>
            <a:endParaRPr lang="fr-F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90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C6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0B6A475-C7CA-4DBA-ADCC-673931C8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Cooper Black" panose="0208090404030B020404" pitchFamily="18" charset="0"/>
              </a:rPr>
              <a:t>Predicting consumer / not consumer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A3D60E1-E8C4-4041-8C36-08306E09F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6" y="466724"/>
            <a:ext cx="7899758" cy="5924817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4BB0752-FC05-4897-818C-BF5009B9F3F3}"/>
              </a:ext>
            </a:extLst>
          </p:cNvPr>
          <p:cNvSpPr/>
          <p:nvPr/>
        </p:nvSpPr>
        <p:spPr>
          <a:xfrm>
            <a:off x="638175" y="3571588"/>
            <a:ext cx="3248025" cy="3032412"/>
          </a:xfrm>
          <a:prstGeom prst="roundRect">
            <a:avLst/>
          </a:prstGeom>
          <a:solidFill>
            <a:srgbClr val="3C6E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14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fr-FR" sz="1400" dirty="0">
                <a:solidFill>
                  <a:schemeClr val="bg1"/>
                </a:solidFill>
              </a:rPr>
              <a:t>For </a:t>
            </a:r>
            <a:r>
              <a:rPr lang="fr-FR" sz="1400" dirty="0" err="1">
                <a:solidFill>
                  <a:schemeClr val="bg1"/>
                </a:solidFill>
              </a:rPr>
              <a:t>each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drug</a:t>
            </a:r>
            <a:r>
              <a:rPr lang="fr-FR" sz="1400" dirty="0">
                <a:solidFill>
                  <a:schemeClr val="bg1"/>
                </a:solidFill>
              </a:rPr>
              <a:t>, </a:t>
            </a:r>
            <a:r>
              <a:rPr lang="fr-FR" sz="1400" dirty="0" err="1">
                <a:solidFill>
                  <a:schemeClr val="bg1"/>
                </a:solidFill>
              </a:rPr>
              <a:t>we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take</a:t>
            </a:r>
            <a:r>
              <a:rPr lang="fr-FR" sz="1400" dirty="0">
                <a:solidFill>
                  <a:schemeClr val="bg1"/>
                </a:solidFill>
              </a:rPr>
              <a:t> the 6 </a:t>
            </a:r>
            <a:r>
              <a:rPr lang="fr-FR" sz="1400" dirty="0" err="1">
                <a:solidFill>
                  <a:schemeClr val="bg1"/>
                </a:solidFill>
              </a:rPr>
              <a:t>most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correlated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features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with</a:t>
            </a:r>
            <a:r>
              <a:rPr lang="fr-FR" sz="1400" dirty="0">
                <a:solidFill>
                  <a:schemeClr val="bg1"/>
                </a:solidFill>
              </a:rPr>
              <a:t> the </a:t>
            </a:r>
            <a:r>
              <a:rPr lang="fr-FR" sz="1400" dirty="0" err="1">
                <a:solidFill>
                  <a:schemeClr val="bg1"/>
                </a:solidFill>
              </a:rPr>
              <a:t>target</a:t>
            </a:r>
            <a:r>
              <a:rPr lang="fr-FR" sz="1400" dirty="0">
                <a:solidFill>
                  <a:schemeClr val="bg1"/>
                </a:solidFill>
              </a:rPr>
              <a:t> and </a:t>
            </a:r>
            <a:r>
              <a:rPr lang="fr-FR" sz="1400" dirty="0" err="1">
                <a:solidFill>
                  <a:schemeClr val="bg1"/>
                </a:solidFill>
              </a:rPr>
              <a:t>we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try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some</a:t>
            </a:r>
            <a:r>
              <a:rPr lang="fr-FR" sz="1400" dirty="0">
                <a:solidFill>
                  <a:schemeClr val="bg1"/>
                </a:solidFill>
              </a:rPr>
              <a:t> algorithmes </a:t>
            </a:r>
            <a:r>
              <a:rPr lang="fr-FR" sz="1400" dirty="0" err="1">
                <a:solidFill>
                  <a:schemeClr val="bg1"/>
                </a:solidFill>
              </a:rPr>
              <a:t>with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different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parameters</a:t>
            </a:r>
            <a:r>
              <a:rPr lang="fr-FR" sz="1400" dirty="0">
                <a:solidFill>
                  <a:schemeClr val="bg1"/>
                </a:solidFill>
              </a:rPr>
              <a:t>, and </a:t>
            </a:r>
            <a:r>
              <a:rPr lang="fr-FR" sz="1400" dirty="0" err="1">
                <a:solidFill>
                  <a:schemeClr val="bg1"/>
                </a:solidFill>
              </a:rPr>
              <a:t>we</a:t>
            </a:r>
            <a:r>
              <a:rPr lang="fr-FR" sz="1400" dirty="0">
                <a:solidFill>
                  <a:schemeClr val="bg1"/>
                </a:solidFill>
              </a:rPr>
              <a:t> display the best </a:t>
            </a:r>
            <a:r>
              <a:rPr lang="fr-FR" sz="1400" dirty="0" err="1">
                <a:solidFill>
                  <a:schemeClr val="bg1"/>
                </a:solidFill>
              </a:rPr>
              <a:t>estimator</a:t>
            </a:r>
            <a:r>
              <a:rPr lang="fr-FR" sz="1400" dirty="0">
                <a:solidFill>
                  <a:schemeClr val="bg1"/>
                </a:solidFill>
              </a:rPr>
              <a:t> for </a:t>
            </a:r>
            <a:r>
              <a:rPr lang="fr-FR" sz="1400" dirty="0" err="1">
                <a:solidFill>
                  <a:schemeClr val="bg1"/>
                </a:solidFill>
              </a:rPr>
              <a:t>each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algorithm</a:t>
            </a:r>
            <a:r>
              <a:rPr lang="fr-FR" sz="1400" dirty="0">
                <a:solidFill>
                  <a:schemeClr val="bg1"/>
                </a:solidFill>
              </a:rPr>
              <a:t>, the </a:t>
            </a:r>
            <a:r>
              <a:rPr lang="fr-FR" sz="1400" dirty="0" err="1">
                <a:solidFill>
                  <a:schemeClr val="bg1"/>
                </a:solidFill>
              </a:rPr>
              <a:t>the</a:t>
            </a:r>
            <a:r>
              <a:rPr lang="fr-FR" sz="1400" dirty="0">
                <a:solidFill>
                  <a:schemeClr val="bg1"/>
                </a:solidFill>
              </a:rPr>
              <a:t> best of </a:t>
            </a:r>
            <a:r>
              <a:rPr lang="fr-FR" sz="1400" dirty="0" err="1">
                <a:solidFill>
                  <a:schemeClr val="bg1"/>
                </a:solidFill>
              </a:rPr>
              <a:t>them</a:t>
            </a:r>
            <a:r>
              <a:rPr lang="fr-FR" sz="1400" dirty="0">
                <a:solidFill>
                  <a:schemeClr val="bg1"/>
                </a:solidFill>
              </a:rPr>
              <a:t>, and </a:t>
            </a:r>
            <a:r>
              <a:rPr lang="fr-FR" sz="1400" dirty="0" err="1">
                <a:solidFill>
                  <a:schemeClr val="bg1"/>
                </a:solidFill>
              </a:rPr>
              <a:t>we</a:t>
            </a:r>
            <a:r>
              <a:rPr lang="fr-FR" sz="1400" dirty="0">
                <a:solidFill>
                  <a:schemeClr val="bg1"/>
                </a:solidFill>
              </a:rPr>
              <a:t> display the confusion matrix and </a:t>
            </a:r>
            <a:r>
              <a:rPr lang="fr-FR" sz="1400" dirty="0" err="1">
                <a:solidFill>
                  <a:schemeClr val="bg1"/>
                </a:solidFill>
              </a:rPr>
              <a:t>success</a:t>
            </a:r>
            <a:r>
              <a:rPr lang="fr-FR" sz="1400" dirty="0">
                <a:solidFill>
                  <a:schemeClr val="bg1"/>
                </a:solidFill>
              </a:rPr>
              <a:t> rate </a:t>
            </a:r>
            <a:r>
              <a:rPr lang="fr-FR" sz="1400" dirty="0" err="1">
                <a:solidFill>
                  <a:schemeClr val="bg1"/>
                </a:solidFill>
              </a:rPr>
              <a:t>between</a:t>
            </a:r>
            <a:r>
              <a:rPr lang="fr-FR" sz="1400" dirty="0">
                <a:solidFill>
                  <a:schemeClr val="bg1"/>
                </a:solidFill>
              </a:rPr>
              <a:t> real test values and </a:t>
            </a:r>
            <a:r>
              <a:rPr lang="fr-FR" sz="1400" dirty="0" err="1">
                <a:solidFill>
                  <a:schemeClr val="bg1"/>
                </a:solidFill>
              </a:rPr>
              <a:t>predicted</a:t>
            </a:r>
            <a:r>
              <a:rPr lang="fr-FR" sz="1400" dirty="0">
                <a:solidFill>
                  <a:schemeClr val="bg1"/>
                </a:solidFill>
              </a:rPr>
              <a:t> test values. </a:t>
            </a:r>
            <a:r>
              <a:rPr lang="fr-FR" sz="1400" dirty="0" err="1">
                <a:solidFill>
                  <a:schemeClr val="bg1"/>
                </a:solidFill>
              </a:rPr>
              <a:t>Then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we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save</a:t>
            </a:r>
            <a:r>
              <a:rPr lang="fr-FR" sz="1400" dirty="0">
                <a:solidFill>
                  <a:schemeClr val="bg1"/>
                </a:solidFill>
              </a:rPr>
              <a:t> the </a:t>
            </a:r>
            <a:r>
              <a:rPr lang="fr-FR" sz="1400" dirty="0" err="1">
                <a:solidFill>
                  <a:schemeClr val="bg1"/>
                </a:solidFill>
              </a:rPr>
              <a:t>estimator</a:t>
            </a:r>
            <a:r>
              <a:rPr lang="fr-FR" sz="1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499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C81ED2C-4AFF-4FA0-855F-C6B771D6B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  <a:latin typeface="Cooper Black" panose="0208090404030B020404" pitchFamily="18" charset="0"/>
              </a:rPr>
              <a:t>API : Flask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B577C9BE-B1CC-481E-9223-67766C977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073" y="3567396"/>
            <a:ext cx="5455917" cy="278251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D6298797-EE75-4D5E-8E62-88F9E77F6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67" y="3662875"/>
            <a:ext cx="5455917" cy="25915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B754849-2FDE-4308-962A-BD7E8645F8F3}"/>
              </a:ext>
            </a:extLst>
          </p:cNvPr>
          <p:cNvSpPr/>
          <p:nvPr/>
        </p:nvSpPr>
        <p:spPr>
          <a:xfrm>
            <a:off x="1514475" y="2419350"/>
            <a:ext cx="8620124" cy="1009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err="1"/>
              <a:t>Remarks</a:t>
            </a:r>
            <a:r>
              <a:rPr lang="fr-FR" dirty="0"/>
              <a:t> : In the home page, </a:t>
            </a:r>
            <a:r>
              <a:rPr lang="fr-FR" dirty="0" err="1"/>
              <a:t>you</a:t>
            </a:r>
            <a:r>
              <a:rPr lang="fr-FR" dirty="0"/>
              <a:t> can </a:t>
            </a:r>
            <a:r>
              <a:rPr lang="fr-FR" dirty="0" err="1"/>
              <a:t>choose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and </a:t>
            </a:r>
            <a:r>
              <a:rPr lang="fr-FR" dirty="0" err="1"/>
              <a:t>give</a:t>
            </a:r>
            <a:r>
              <a:rPr lang="fr-FR" dirty="0"/>
              <a:t> </a:t>
            </a:r>
            <a:r>
              <a:rPr lang="fr-FR" dirty="0" err="1"/>
              <a:t>yourself</a:t>
            </a:r>
            <a:r>
              <a:rPr lang="fr-FR" dirty="0"/>
              <a:t> a score of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personality</a:t>
            </a:r>
            <a:r>
              <a:rPr lang="fr-FR" dirty="0"/>
              <a:t> </a:t>
            </a:r>
            <a:r>
              <a:rPr lang="fr-FR" dirty="0" err="1"/>
              <a:t>characters</a:t>
            </a:r>
            <a:r>
              <a:rPr lang="fr-FR" dirty="0"/>
              <a:t>.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submit</a:t>
            </a:r>
            <a:r>
              <a:rPr lang="fr-FR" dirty="0"/>
              <a:t>, the API </a:t>
            </a:r>
            <a:r>
              <a:rPr lang="fr-FR" dirty="0" err="1"/>
              <a:t>predicts</a:t>
            </a:r>
            <a:r>
              <a:rPr lang="fr-FR" dirty="0"/>
              <a:t> if </a:t>
            </a:r>
            <a:r>
              <a:rPr lang="fr-FR" dirty="0" err="1"/>
              <a:t>you</a:t>
            </a:r>
            <a:r>
              <a:rPr lang="fr-FR" dirty="0"/>
              <a:t> are a </a:t>
            </a:r>
            <a:r>
              <a:rPr lang="fr-FR" dirty="0" err="1"/>
              <a:t>drug</a:t>
            </a:r>
            <a:r>
              <a:rPr lang="fr-FR" dirty="0"/>
              <a:t> consumer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drug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best model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saved</a:t>
            </a:r>
            <a:r>
              <a:rPr lang="fr-FR" dirty="0"/>
              <a:t> in the notebook.</a:t>
            </a:r>
          </a:p>
          <a:p>
            <a:r>
              <a:rPr lang="fr-FR" dirty="0"/>
              <a:t>If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an </a:t>
            </a:r>
            <a:r>
              <a:rPr lang="fr-FR" dirty="0" err="1"/>
              <a:t>error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press</a:t>
            </a:r>
            <a:r>
              <a:rPr lang="fr-FR" dirty="0"/>
              <a:t> </a:t>
            </a:r>
            <a:r>
              <a:rPr lang="fr-FR" dirty="0" err="1"/>
              <a:t>submit</a:t>
            </a:r>
            <a:r>
              <a:rPr lang="fr-FR" dirty="0"/>
              <a:t> </a:t>
            </a:r>
            <a:r>
              <a:rPr lang="fr-FR" dirty="0" err="1"/>
              <a:t>button</a:t>
            </a:r>
            <a:r>
              <a:rPr lang="fr-FR" dirty="0"/>
              <a:t>, </a:t>
            </a:r>
            <a:r>
              <a:rPr lang="fr-FR" dirty="0" err="1"/>
              <a:t>try</a:t>
            </a:r>
            <a:r>
              <a:rPr lang="fr-FR" dirty="0"/>
              <a:t> to run app.py </a:t>
            </a:r>
            <a:r>
              <a:rPr lang="fr-FR" dirty="0" err="1"/>
              <a:t>with</a:t>
            </a:r>
            <a:r>
              <a:rPr lang="fr-FR" dirty="0"/>
              <a:t> anaconda</a:t>
            </a:r>
          </a:p>
        </p:txBody>
      </p:sp>
    </p:spTree>
    <p:extLst>
      <p:ext uri="{BB962C8B-B14F-4D97-AF65-F5344CB8AC3E}">
        <p14:creationId xmlns:p14="http://schemas.microsoft.com/office/powerpoint/2010/main" val="1149223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579</Words>
  <Application>Microsoft Office PowerPoint</Application>
  <PresentationFormat>Grand écran</PresentationFormat>
  <Paragraphs>80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Cooper Black</vt:lpstr>
      <vt:lpstr>Thème Office</vt:lpstr>
      <vt:lpstr>Python for Data Analysis - Project - Drug Consumption Analysis / Predictions</vt:lpstr>
      <vt:lpstr>Data Set</vt:lpstr>
      <vt:lpstr>Problems we’ll try to solve</vt:lpstr>
      <vt:lpstr>Variables created</vt:lpstr>
      <vt:lpstr>Predicting consumer / not consumer</vt:lpstr>
      <vt:lpstr>API : Flask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 - Project - Drug Consumption Analysis / Predictions</dc:title>
  <dc:creator>L T</dc:creator>
  <cp:lastModifiedBy>L T</cp:lastModifiedBy>
  <cp:revision>1</cp:revision>
  <dcterms:created xsi:type="dcterms:W3CDTF">2022-01-05T14:20:46Z</dcterms:created>
  <dcterms:modified xsi:type="dcterms:W3CDTF">2022-01-05T22:55:00Z</dcterms:modified>
</cp:coreProperties>
</file>