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6D71777A-8AF8-4D46-82CA-852EDE0F14EE}" type="datetimeFigureOut">
              <a:rPr lang="en-US" smtClean="0"/>
              <a:t>12/8/2011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9EF7B568-31E2-414B-A62F-2169A5A7E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is.gov/ITISWebService/services/ITISService/searchByCommonName?srchKey=wax%20myrtle" TargetMode="External"/><Relationship Id="rId2" Type="http://schemas.openxmlformats.org/officeDocument/2006/relationships/hyperlink" Target="http://www.itis.gov/ITISWebService/services/ITISService/searchByScientificName?srchKey=Myrica%20cerifer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Thesauri and Controlled Vocabularies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Search </a:t>
            </a:r>
            <a:r>
              <a:rPr lang="en-US" dirty="0"/>
              <a:t>website for names</a:t>
            </a:r>
            <a:endParaRPr lang="en-US" dirty="0" smtClean="0"/>
          </a:p>
          <a:p>
            <a:pPr lvl="0"/>
            <a:r>
              <a:rPr lang="en-US" dirty="0" smtClean="0"/>
              <a:t>Download </a:t>
            </a:r>
            <a:r>
              <a:rPr lang="en-US" dirty="0"/>
              <a:t>database and integrate</a:t>
            </a:r>
            <a:endParaRPr lang="en-US" dirty="0" smtClean="0"/>
          </a:p>
          <a:p>
            <a:pPr lvl="0"/>
            <a:r>
              <a:rPr lang="en-US" dirty="0" smtClean="0"/>
              <a:t>Automate </a:t>
            </a:r>
            <a:r>
              <a:rPr lang="en-US" dirty="0"/>
              <a:t>with </a:t>
            </a:r>
            <a:r>
              <a:rPr lang="en-US" dirty="0" err="1"/>
              <a:t>webservice</a:t>
            </a:r>
            <a:r>
              <a:rPr lang="en-US" dirty="0"/>
              <a:t> access</a:t>
            </a:r>
          </a:p>
          <a:p>
            <a:endParaRPr lang="en-US" dirty="0"/>
          </a:p>
          <a:p>
            <a:pPr lvl="0"/>
            <a:r>
              <a:rPr lang="en-US" u="sng" dirty="0">
                <a:solidFill>
                  <a:schemeClr val="hlink"/>
                </a:solidFill>
                <a:hlinkClick r:id="rId2"/>
              </a:rPr>
              <a:t>http://www.itis.gov/ITISWebService/services/ITISService/searchByScientificName?srchKey=Myrica </a:t>
            </a:r>
            <a:r>
              <a:rPr lang="en-US" u="sng" dirty="0" err="1">
                <a:solidFill>
                  <a:schemeClr val="hlink"/>
                </a:solidFill>
                <a:hlinkClick r:id="rId2"/>
              </a:rPr>
              <a:t>cerifera</a:t>
            </a:r>
            <a:endParaRPr lang="en-US" u="sng" dirty="0">
              <a:solidFill>
                <a:schemeClr val="hlink"/>
              </a:solidFill>
              <a:hlinkClick r:id="rId2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http://www.itis.gov/ITISWebService/services/ITISService/searchByCommonName?srchKey=wax myrtle</a:t>
            </a:r>
            <a:endParaRPr lang="en-US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8819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4" name="Shape 104"/>
          <p:cNvSpPr/>
          <p:nvPr/>
        </p:nvSpPr>
        <p:spPr>
          <a:xfrm>
            <a:off x="1013897" y="2514600"/>
            <a:ext cx="7077537" cy="35882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63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Gazetteers</a:t>
            </a:r>
            <a:endParaRPr lang="en-US" dirty="0"/>
          </a:p>
        </p:txBody>
      </p:sp>
      <p:sp>
        <p:nvSpPr>
          <p:cNvPr id="4" name="Shape 110"/>
          <p:cNvSpPr/>
          <p:nvPr/>
        </p:nvSpPr>
        <p:spPr>
          <a:xfrm>
            <a:off x="1514475" y="2927500"/>
            <a:ext cx="6115050" cy="26574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2516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Gazetteers</a:t>
            </a:r>
            <a:endParaRPr lang="en-US" dirty="0"/>
          </a:p>
        </p:txBody>
      </p:sp>
      <p:sp>
        <p:nvSpPr>
          <p:cNvPr id="4" name="Shape 116"/>
          <p:cNvSpPr/>
          <p:nvPr/>
        </p:nvSpPr>
        <p:spPr>
          <a:xfrm>
            <a:off x="1452562" y="2273600"/>
            <a:ext cx="6238875" cy="4048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474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Search website for names</a:t>
            </a:r>
          </a:p>
          <a:p>
            <a:pPr lvl="0"/>
            <a:r>
              <a:rPr lang="en-US" dirty="0"/>
              <a:t>Download database and integrate</a:t>
            </a:r>
          </a:p>
          <a:p>
            <a:pPr lvl="0"/>
            <a:r>
              <a:rPr lang="en-US" dirty="0"/>
              <a:t>Automate with </a:t>
            </a:r>
            <a:r>
              <a:rPr lang="en-US" dirty="0" err="1"/>
              <a:t>webservice</a:t>
            </a:r>
            <a:r>
              <a:rPr lang="en-US" dirty="0"/>
              <a:t> access</a:t>
            </a:r>
          </a:p>
          <a:p>
            <a:endParaRPr lang="en-US" dirty="0"/>
          </a:p>
          <a:p>
            <a:r>
              <a:rPr lang="en-US" dirty="0"/>
              <a:t>http://api.geonames.org/search?q=london&amp;maxRows=10&amp;style=LONG&amp;lang=es&amp;username=demo</a:t>
            </a:r>
          </a:p>
        </p:txBody>
      </p:sp>
    </p:spTree>
    <p:extLst>
      <p:ext uri="{BB962C8B-B14F-4D97-AF65-F5344CB8AC3E}">
        <p14:creationId xmlns:p14="http://schemas.microsoft.com/office/powerpoint/2010/main" val="21360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4" name="Shape 128"/>
          <p:cNvSpPr/>
          <p:nvPr/>
        </p:nvSpPr>
        <p:spPr>
          <a:xfrm>
            <a:off x="1998601" y="2241700"/>
            <a:ext cx="5335813" cy="40428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145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Standard format</a:t>
            </a:r>
          </a:p>
          <a:p>
            <a:endParaRPr lang="en-US" dirty="0"/>
          </a:p>
          <a:p>
            <a:pPr lvl="0"/>
            <a:r>
              <a:rPr lang="en-US" dirty="0"/>
              <a:t>e.g. 02/04/03</a:t>
            </a:r>
          </a:p>
          <a:p>
            <a:endParaRPr lang="en-US" dirty="0"/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2nd of April 2003 	(European style)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4th of February 2003	(USA style)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-US" dirty="0"/>
              <a:t>	3rd of April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3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 8601: </a:t>
            </a:r>
            <a:r>
              <a:rPr lang="en-US" dirty="0" err="1"/>
              <a:t>YYYY-MM-DDThh:mm:ss</a:t>
            </a:r>
            <a:r>
              <a:rPr lang="en-US" dirty="0"/>
              <a:t>(UTC)</a:t>
            </a:r>
          </a:p>
          <a:p>
            <a:endParaRPr lang="en-US" dirty="0"/>
          </a:p>
          <a:p>
            <a:pPr lvl="0"/>
            <a:r>
              <a:rPr lang="en-US" dirty="0"/>
              <a:t>	2002-04-03T23:59:59(UTC)</a:t>
            </a:r>
          </a:p>
          <a:p>
            <a:pPr lvl="0"/>
            <a:r>
              <a:rPr lang="en-US" dirty="0"/>
              <a:t>	2002-04-03T18:59:59(UTC-5)</a:t>
            </a:r>
          </a:p>
        </p:txBody>
      </p:sp>
    </p:spTree>
    <p:extLst>
      <p:ext uri="{BB962C8B-B14F-4D97-AF65-F5344CB8AC3E}">
        <p14:creationId xmlns:p14="http://schemas.microsoft.com/office/powerpoint/2010/main" val="350586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029148"/>
          </a:xfrm>
        </p:spPr>
        <p:txBody>
          <a:bodyPr/>
          <a:lstStyle/>
          <a:p>
            <a:pPr lvl="0"/>
            <a:r>
              <a:rPr lang="en-US" dirty="0"/>
              <a:t>Project controlled vocabulary</a:t>
            </a:r>
          </a:p>
          <a:p>
            <a:pPr lvl="0"/>
            <a:r>
              <a:rPr lang="en-US" dirty="0"/>
              <a:t>e.g. LTER, KNB</a:t>
            </a:r>
          </a:p>
        </p:txBody>
      </p:sp>
      <p:sp>
        <p:nvSpPr>
          <p:cNvPr id="4" name="Shape 147"/>
          <p:cNvSpPr/>
          <p:nvPr/>
        </p:nvSpPr>
        <p:spPr>
          <a:xfrm>
            <a:off x="2514600" y="3289110"/>
            <a:ext cx="5822878" cy="30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151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Vocabularies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LTER Metadata contained 2,711 distinct keywords with only 86 (3.2 %) used by 5 or more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use</a:t>
            </a:r>
          </a:p>
          <a:p>
            <a:pPr lvl="1"/>
            <a:r>
              <a:rPr lang="en-US" dirty="0" smtClean="0"/>
              <a:t>Valid input</a:t>
            </a:r>
          </a:p>
          <a:p>
            <a:pPr lvl="1"/>
            <a:r>
              <a:rPr lang="en-US" dirty="0" smtClean="0"/>
              <a:t>Data search</a:t>
            </a:r>
          </a:p>
          <a:p>
            <a:pPr lvl="1"/>
            <a:r>
              <a:rPr lang="en-US" dirty="0" smtClean="0"/>
              <a:t>Data integration</a:t>
            </a:r>
          </a:p>
          <a:p>
            <a:r>
              <a:rPr lang="en-US" dirty="0" smtClean="0"/>
              <a:t>Definitions, uses, controlled vocabularies, thesauri, ontologies examples</a:t>
            </a:r>
          </a:p>
          <a:p>
            <a:pPr lvl="1"/>
            <a:r>
              <a:rPr lang="en-US" dirty="0"/>
              <a:t>taxonomic (EOL, ITIS, USDA plants, etc.)</a:t>
            </a:r>
            <a:endParaRPr lang="en-US" dirty="0"/>
          </a:p>
          <a:p>
            <a:pPr lvl="1"/>
            <a:r>
              <a:rPr lang="en-US" dirty="0"/>
              <a:t>spatial gazetteer (Alexandria, USGS GNIS,</a:t>
            </a:r>
            <a:endParaRPr lang="en-US" dirty="0"/>
          </a:p>
          <a:p>
            <a:pPr lvl="1"/>
            <a:r>
              <a:rPr lang="en-US" dirty="0"/>
              <a:t>date time format (time zone)</a:t>
            </a:r>
            <a:endParaRPr lang="en-US" dirty="0"/>
          </a:p>
          <a:p>
            <a:pPr lvl="1"/>
            <a:r>
              <a:rPr lang="en-US" dirty="0"/>
              <a:t>NBII, LTER, KNB, SWEET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and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determined</a:t>
            </a:r>
            <a:endParaRPr lang="en-US" dirty="0"/>
          </a:p>
          <a:p>
            <a:pPr lvl="1"/>
            <a:r>
              <a:rPr lang="en-US" dirty="0" err="1"/>
              <a:t>pulldown</a:t>
            </a:r>
            <a:r>
              <a:rPr lang="en-US" dirty="0"/>
              <a:t>, autocomplete 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2988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2569"/>
              </p:ext>
            </p:extLst>
          </p:nvPr>
        </p:nvGraphicFramePr>
        <p:xfrm>
          <a:off x="1295400" y="388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Myrica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cerifera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Myr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Cer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7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Globally unique </a:t>
            </a:r>
            <a:r>
              <a:rPr lang="en-US" dirty="0" smtClean="0"/>
              <a:t>identifier</a:t>
            </a:r>
          </a:p>
          <a:p>
            <a:pPr lvl="1"/>
            <a:r>
              <a:rPr lang="en-US" dirty="0" smtClean="0"/>
              <a:t>taxonomic </a:t>
            </a:r>
            <a:r>
              <a:rPr lang="en-US" dirty="0"/>
              <a:t>name resolution</a:t>
            </a:r>
            <a:endParaRPr lang="en-US" dirty="0"/>
          </a:p>
          <a:p>
            <a:pPr lvl="2"/>
            <a:r>
              <a:rPr lang="en-US" dirty="0"/>
              <a:t>name changes, synonyms, </a:t>
            </a:r>
            <a:r>
              <a:rPr lang="en-US" dirty="0" err="1"/>
              <a:t>taxnomic</a:t>
            </a:r>
            <a:r>
              <a:rPr lang="en-US" dirty="0"/>
              <a:t> concept</a:t>
            </a:r>
            <a:endParaRPr lang="en-US" dirty="0"/>
          </a:p>
          <a:p>
            <a:pPr lvl="1"/>
            <a:r>
              <a:rPr lang="en-US" dirty="0"/>
              <a:t>spatial name resolution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28758"/>
              </p:ext>
            </p:extLst>
          </p:nvPr>
        </p:nvGraphicFramePr>
        <p:xfrm>
          <a:off x="1524000" y="4191000"/>
          <a:ext cx="6096000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ITIS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Taxonomic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19261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Myrica cerifera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synonym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507899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Morella cerifera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510634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Cerothamnus cerifera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synonym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7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</p:txBody>
      </p:sp>
      <p:sp>
        <p:nvSpPr>
          <p:cNvPr id="4" name="Shape 68"/>
          <p:cNvSpPr/>
          <p:nvPr/>
        </p:nvSpPr>
        <p:spPr>
          <a:xfrm>
            <a:off x="838200" y="2362200"/>
            <a:ext cx="7467600" cy="3886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1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Authorities</a:t>
            </a:r>
            <a:endParaRPr lang="en-US" dirty="0"/>
          </a:p>
        </p:txBody>
      </p:sp>
      <p:sp>
        <p:nvSpPr>
          <p:cNvPr id="5" name="Shape 74"/>
          <p:cNvSpPr/>
          <p:nvPr/>
        </p:nvSpPr>
        <p:spPr>
          <a:xfrm>
            <a:off x="1219200" y="2209800"/>
            <a:ext cx="6705600" cy="4052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36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Authorities</a:t>
            </a:r>
            <a:endParaRPr lang="en-US" dirty="0"/>
          </a:p>
        </p:txBody>
      </p:sp>
      <p:sp>
        <p:nvSpPr>
          <p:cNvPr id="4" name="Shape 80"/>
          <p:cNvSpPr/>
          <p:nvPr/>
        </p:nvSpPr>
        <p:spPr>
          <a:xfrm>
            <a:off x="609600" y="2435055"/>
            <a:ext cx="7929297" cy="37371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091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Authorities</a:t>
            </a:r>
            <a:endParaRPr lang="en-US" dirty="0"/>
          </a:p>
        </p:txBody>
      </p:sp>
      <p:sp>
        <p:nvSpPr>
          <p:cNvPr id="4" name="Shape 86"/>
          <p:cNvSpPr/>
          <p:nvPr/>
        </p:nvSpPr>
        <p:spPr>
          <a:xfrm>
            <a:off x="838200" y="2781301"/>
            <a:ext cx="7496836" cy="30860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94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Authorities</a:t>
            </a:r>
            <a:endParaRPr lang="en-US" dirty="0"/>
          </a:p>
        </p:txBody>
      </p:sp>
      <p:sp>
        <p:nvSpPr>
          <p:cNvPr id="4" name="Shape 92"/>
          <p:cNvSpPr/>
          <p:nvPr/>
        </p:nvSpPr>
        <p:spPr>
          <a:xfrm>
            <a:off x="609600" y="2530521"/>
            <a:ext cx="7923694" cy="37408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144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17</TotalTime>
  <Words>225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lter</vt:lpstr>
      <vt:lpstr>Thesauri and Controlled Vocabularies</vt:lpstr>
      <vt:lpstr>Outline</vt:lpstr>
      <vt:lpstr>Why use</vt:lpstr>
      <vt:lpstr>Why use</vt:lpstr>
      <vt:lpstr>Definitions</vt:lpstr>
      <vt:lpstr>Taxonomic Authorities</vt:lpstr>
      <vt:lpstr>Taxonomic Authorities</vt:lpstr>
      <vt:lpstr>Taxonomic Authorities</vt:lpstr>
      <vt:lpstr>Taxonomic Authorities</vt:lpstr>
      <vt:lpstr>How to Use</vt:lpstr>
      <vt:lpstr>How to Use</vt:lpstr>
      <vt:lpstr>Geographic Gazetteers</vt:lpstr>
      <vt:lpstr>Geographic Gazetteers</vt:lpstr>
      <vt:lpstr>How to Use</vt:lpstr>
      <vt:lpstr>How to Use</vt:lpstr>
      <vt:lpstr>Date and Time Format</vt:lpstr>
      <vt:lpstr>Date and Time Format</vt:lpstr>
      <vt:lpstr>Keywords</vt:lpstr>
      <vt:lpstr>Controlled Vocabularies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Thesauri and Controlled Vocabularies</dc:title>
  <dc:creator>GRIES, CORINNA</dc:creator>
  <cp:lastModifiedBy>GRIES, CORINNA</cp:lastModifiedBy>
  <cp:revision>4</cp:revision>
  <dcterms:created xsi:type="dcterms:W3CDTF">2011-12-08T15:08:23Z</dcterms:created>
  <dcterms:modified xsi:type="dcterms:W3CDTF">2011-12-08T15:26:17Z</dcterms:modified>
</cp:coreProperties>
</file>