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2A7A-485F-45A6-A997-CC7C938D6BA3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8BE3-E4B2-4983-841E-6A2A3D017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GEONIS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from 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on PASTA progress.</a:t>
            </a:r>
          </a:p>
          <a:p>
            <a:r>
              <a:rPr lang="en-US" dirty="0" smtClean="0"/>
              <a:t>Review plan (changes, if any)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with new web design and spatial searches.</a:t>
            </a:r>
          </a:p>
          <a:p>
            <a:r>
              <a:rPr lang="en-US" dirty="0" smtClean="0"/>
              <a:t>Pilot sites discuss what other resources we might need (other $ in IM supplement and if we need to ask Bob for any resources)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IMC Meeting </a:t>
            </a:r>
            <a:r>
              <a:rPr lang="en-US" dirty="0" err="1" smtClean="0"/>
              <a:t>Followup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set up groups for birds of a feather</a:t>
            </a:r>
          </a:p>
          <a:p>
            <a:r>
              <a:rPr lang="en-US" dirty="0" smtClean="0"/>
              <a:t>Follow up with Ned</a:t>
            </a:r>
          </a:p>
          <a:p>
            <a:r>
              <a:rPr lang="en-US" dirty="0" smtClean="0"/>
              <a:t>Talk about ASM</a:t>
            </a:r>
          </a:p>
          <a:p>
            <a:r>
              <a:rPr lang="en-US" dirty="0" smtClean="0"/>
              <a:t>Talk about </a:t>
            </a:r>
            <a:r>
              <a:rPr lang="en-US" smtClean="0"/>
              <a:t>DataBits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IM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Developing “PASTA” ready spatial data for the Network Information System (NIS)</a:t>
            </a:r>
          </a:p>
          <a:p>
            <a:pPr lvl="1"/>
            <a:r>
              <a:rPr lang="en-US" dirty="0" smtClean="0"/>
              <a:t>1. Attend a workshop to create  best practices for converting FGDC-type metadata into PASTA ready EML , discuss strategies for optimizing the process through development of scripts and/or models that can be shared by all LTER sites.  This group will continue discussions with the LNO on integrating spatial data into the NIS and making enhancements to </a:t>
            </a:r>
            <a:r>
              <a:rPr lang="en-US" dirty="0" err="1" smtClean="0"/>
              <a:t>SiteDB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2. Convert site FGDC- style metadata to EML with specific URL links to the spatial data, following the best practices developed at the workshop. (</a:t>
            </a:r>
            <a:r>
              <a:rPr lang="en-US" dirty="0" err="1" smtClean="0"/>
              <a:t>followup</a:t>
            </a:r>
            <a:r>
              <a:rPr lang="en-US" dirty="0" smtClean="0"/>
              <a:t>)   Share progress, share conversion tools, publish into the NIS</a:t>
            </a:r>
          </a:p>
          <a:p>
            <a:pPr lvl="1"/>
            <a:r>
              <a:rPr lang="en-US" dirty="0" smtClean="0"/>
              <a:t>3. </a:t>
            </a:r>
            <a:r>
              <a:rPr lang="en-US" dirty="0" err="1" smtClean="0"/>
              <a:t>LTERMapS</a:t>
            </a:r>
            <a:r>
              <a:rPr lang="en-US" dirty="0" smtClean="0"/>
              <a:t> pilot sites will prepare their site spatial data for inclusion into the geospatial data portal (and other sites as well).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Best Practices document for spatial 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Completed spatial data packages ready for inclusion into the NIS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Inclusion of pilot site data into the geospatial data portal.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Tools for automating  2 and 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 copy of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GEONIS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Spatial component of the NIS</a:t>
            </a:r>
          </a:p>
          <a:p>
            <a:pPr lvl="1"/>
            <a:r>
              <a:rPr lang="en-US" dirty="0" smtClean="0"/>
              <a:t>Stand alone  geospatial data sets.</a:t>
            </a:r>
          </a:p>
          <a:p>
            <a:pPr lvl="1"/>
            <a:r>
              <a:rPr lang="en-US" dirty="0" smtClean="0"/>
              <a:t>Geographic coverage/reference of study data.</a:t>
            </a:r>
          </a:p>
          <a:p>
            <a:pPr lvl="1"/>
            <a:r>
              <a:rPr lang="en-US" dirty="0" smtClean="0"/>
              <a:t>Need EML so that our data is discovered in the NIS.</a:t>
            </a:r>
          </a:p>
          <a:p>
            <a:pPr lvl="1"/>
            <a:endParaRPr lang="en-US" dirty="0"/>
          </a:p>
          <a:p>
            <a:r>
              <a:rPr lang="en-US" dirty="0" smtClean="0"/>
              <a:t>PASTA currently can not read formats other than flat files</a:t>
            </a:r>
          </a:p>
          <a:p>
            <a:r>
              <a:rPr lang="en-US" dirty="0" smtClean="0"/>
              <a:t>We can’t wait for PASTA, so we will develop a process that by-passes PASTA, but will be able to be connected when PASTA is ready.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o_diagra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799"/>
            <a:ext cx="9144000" cy="64644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in files from sites to repository.</a:t>
            </a:r>
          </a:p>
          <a:p>
            <a:r>
              <a:rPr lang="en-US" dirty="0" smtClean="0"/>
              <a:t>Move to database</a:t>
            </a:r>
          </a:p>
          <a:p>
            <a:pPr lvl="1"/>
            <a:r>
              <a:rPr lang="en-US" dirty="0" smtClean="0"/>
              <a:t>POSTGRIS with SDE on Linux server running </a:t>
            </a:r>
            <a:r>
              <a:rPr lang="en-US" dirty="0" err="1" smtClean="0"/>
              <a:t>ArcGIS</a:t>
            </a:r>
            <a:r>
              <a:rPr lang="en-US" dirty="0" smtClean="0"/>
              <a:t> Server  (located at LNO)</a:t>
            </a:r>
          </a:p>
          <a:p>
            <a:pPr lvl="1"/>
            <a:r>
              <a:rPr lang="en-US" dirty="0" smtClean="0"/>
              <a:t>Plans for data in a single projection at this time.</a:t>
            </a:r>
          </a:p>
          <a:p>
            <a:pPr lvl="1"/>
            <a:r>
              <a:rPr lang="en-US" dirty="0" smtClean="0"/>
              <a:t>DEMS, watersheds, NHD data, </a:t>
            </a:r>
          </a:p>
          <a:p>
            <a:pPr lvl="1"/>
            <a:r>
              <a:rPr lang="en-US" dirty="0" smtClean="0"/>
              <a:t>Study site locations in </a:t>
            </a:r>
            <a:r>
              <a:rPr lang="en-US" dirty="0" err="1" smtClean="0"/>
              <a:t>SiteDB</a:t>
            </a:r>
            <a:endParaRPr lang="en-US" dirty="0" smtClean="0"/>
          </a:p>
          <a:p>
            <a:r>
              <a:rPr lang="en-US" dirty="0" smtClean="0"/>
              <a:t>Create diagram of the GEONIS module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Ready for Meeting with 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from group on PASTA/GEONIS?</a:t>
            </a:r>
          </a:p>
          <a:p>
            <a:r>
              <a:rPr lang="en-US" dirty="0"/>
              <a:t> </a:t>
            </a:r>
            <a:r>
              <a:rPr lang="en-US" dirty="0" smtClean="0"/>
              <a:t>	come up with a list of questions for Mark..</a:t>
            </a:r>
          </a:p>
          <a:p>
            <a:r>
              <a:rPr lang="en-US" dirty="0" smtClean="0"/>
              <a:t>Issues/ different data types?/ implementation issues</a:t>
            </a:r>
          </a:p>
          <a:p>
            <a:r>
              <a:rPr lang="en-US" dirty="0" smtClean="0"/>
              <a:t>Obstacles to preparing their data?</a:t>
            </a:r>
          </a:p>
          <a:p>
            <a:r>
              <a:rPr lang="en-US" dirty="0" smtClean="0"/>
              <a:t>Future issues?  Integration with web services..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401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GEONIS</vt:lpstr>
      <vt:lpstr>From the IM Proposals</vt:lpstr>
      <vt:lpstr>continued</vt:lpstr>
      <vt:lpstr>Outcomes</vt:lpstr>
      <vt:lpstr>Insert copy of agenda</vt:lpstr>
      <vt:lpstr>Defining the GEONIS</vt:lpstr>
      <vt:lpstr>Slide 7</vt:lpstr>
      <vt:lpstr>GEONIS</vt:lpstr>
      <vt:lpstr>Get Ready for Meeting with Mark</vt:lpstr>
      <vt:lpstr>Get from Mark</vt:lpstr>
      <vt:lpstr>Other issues</vt:lpstr>
      <vt:lpstr>IMC Meeting Followup</vt:lpstr>
    </vt:vector>
  </TitlesOfParts>
  <Company>Forest Service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GEONIS</dc:title>
  <dc:creator>tvalentine</dc:creator>
  <cp:lastModifiedBy>tvalentine</cp:lastModifiedBy>
  <cp:revision>4</cp:revision>
  <dcterms:created xsi:type="dcterms:W3CDTF">2012-02-28T03:50:14Z</dcterms:created>
  <dcterms:modified xsi:type="dcterms:W3CDTF">2012-02-28T16:12:24Z</dcterms:modified>
</cp:coreProperties>
</file>