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640E-A01E-42A0-8C00-5FFB3C39399A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922C-C8B7-4B05-BC91-C909C5C65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Metadata with Spatial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7086600" cy="42672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 smtClean="0"/>
              <a:t>ArcGIS</a:t>
            </a:r>
            <a:r>
              <a:rPr lang="en-US" dirty="0" smtClean="0"/>
              <a:t> Metadata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Template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Best practices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/>
              <a:t>Complete, export to FGDC or raw xml</a:t>
            </a:r>
          </a:p>
          <a:p>
            <a:pPr marL="514350" indent="-514350" algn="l"/>
            <a:r>
              <a:rPr lang="en-US" dirty="0" smtClean="0"/>
              <a:t>2. Customize </a:t>
            </a:r>
            <a:r>
              <a:rPr lang="en-US" dirty="0" err="1" smtClean="0"/>
              <a:t>stylesheet</a:t>
            </a:r>
            <a:r>
              <a:rPr lang="en-US" dirty="0" smtClean="0"/>
              <a:t> for site</a:t>
            </a:r>
          </a:p>
          <a:p>
            <a:pPr marL="514350" indent="-514350" algn="l"/>
            <a:r>
              <a:rPr lang="en-US" dirty="0" smtClean="0"/>
              <a:t>2. Run xml thru </a:t>
            </a:r>
            <a:r>
              <a:rPr lang="en-US" dirty="0" err="1" smtClean="0"/>
              <a:t>stylesheet</a:t>
            </a:r>
            <a:r>
              <a:rPr lang="en-US" dirty="0" smtClean="0"/>
              <a:t>: esri2eml2.1</a:t>
            </a:r>
          </a:p>
          <a:p>
            <a:pPr marL="514350" indent="-514350" algn="l"/>
            <a:r>
              <a:rPr lang="en-US" dirty="0" smtClean="0"/>
              <a:t>3. Run through parser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ArcGIS</a:t>
            </a:r>
            <a:r>
              <a:rPr lang="en-US" dirty="0" smtClean="0"/>
              <a:t> 10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Options for export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FGDC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arcgis</a:t>
            </a:r>
            <a:r>
              <a:rPr lang="en-US" dirty="0" smtClean="0"/>
              <a:t> 9.3 or some other FGDC editor (</a:t>
            </a:r>
            <a:r>
              <a:rPr lang="en-US" dirty="0" err="1" smtClean="0"/>
              <a:t>metavist</a:t>
            </a:r>
            <a:r>
              <a:rPr lang="en-US" dirty="0" smtClean="0"/>
              <a:t>, </a:t>
            </a:r>
            <a:r>
              <a:rPr lang="en-US" dirty="0" err="1" smtClean="0"/>
              <a:t>npseditor</a:t>
            </a:r>
            <a:r>
              <a:rPr lang="en-US" dirty="0" smtClean="0"/>
              <a:t>, etc…)</a:t>
            </a:r>
          </a:p>
          <a:p>
            <a:r>
              <a:rPr lang="en-US" dirty="0" smtClean="0"/>
              <a:t>You can still run thru the esri2eml2.1 </a:t>
            </a:r>
            <a:r>
              <a:rPr lang="en-US" dirty="0" err="1" smtClean="0"/>
              <a:t>stylesheet</a:t>
            </a:r>
            <a:endParaRPr lang="en-US" dirty="0" smtClean="0"/>
          </a:p>
          <a:p>
            <a:pPr lvl="1"/>
            <a:r>
              <a:rPr lang="en-US" dirty="0" smtClean="0"/>
              <a:t>Still need to customize for your site</a:t>
            </a:r>
          </a:p>
          <a:p>
            <a:pPr lvl="1"/>
            <a:r>
              <a:rPr lang="en-US" dirty="0" smtClean="0"/>
              <a:t>Follow some best practices  (EML more restrictive)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Stylesheet</a:t>
            </a:r>
            <a:r>
              <a:rPr lang="en-US" dirty="0" smtClean="0"/>
              <a:t>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Site info</a:t>
            </a:r>
          </a:p>
          <a:p>
            <a:pPr lvl="1"/>
            <a:r>
              <a:rPr lang="en-US" dirty="0" smtClean="0"/>
              <a:t>Legal/data access policies, etc</a:t>
            </a:r>
          </a:p>
          <a:p>
            <a:pPr lvl="1"/>
            <a:r>
              <a:rPr lang="en-US" dirty="0" smtClean="0"/>
              <a:t>May be others, document as we run more examples</a:t>
            </a:r>
            <a:endParaRPr lang="en-US" dirty="0"/>
          </a:p>
          <a:p>
            <a:r>
              <a:rPr lang="en-US" dirty="0" smtClean="0"/>
              <a:t>How to find errors before you parse.</a:t>
            </a:r>
          </a:p>
          <a:p>
            <a:r>
              <a:rPr lang="en-US" dirty="0" smtClean="0"/>
              <a:t>Parse using </a:t>
            </a:r>
            <a:r>
              <a:rPr lang="en-US" dirty="0" err="1" smtClean="0"/>
              <a:t>ecoinformatics</a:t>
            </a:r>
            <a:r>
              <a:rPr lang="en-US" dirty="0" smtClean="0"/>
              <a:t> parser</a:t>
            </a:r>
          </a:p>
          <a:p>
            <a:r>
              <a:rPr lang="en-US" dirty="0" smtClean="0"/>
              <a:t>Solving errors  </a:t>
            </a:r>
          </a:p>
          <a:p>
            <a:r>
              <a:rPr lang="en-US" dirty="0" smtClean="0"/>
              <a:t>Send problems/errors to Indigo and Theresa, we can try and resolve.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EML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Raster/vector tags for </a:t>
            </a:r>
            <a:r>
              <a:rPr lang="en-US" dirty="0" err="1" smtClean="0"/>
              <a:t>eml</a:t>
            </a:r>
            <a:r>
              <a:rPr lang="en-US" dirty="0" smtClean="0"/>
              <a:t> would have distribution information for download here or in the main distribution tag? </a:t>
            </a:r>
          </a:p>
          <a:p>
            <a:endParaRPr lang="en-US" dirty="0"/>
          </a:p>
          <a:p>
            <a:r>
              <a:rPr lang="en-US" dirty="0" smtClean="0"/>
              <a:t>Other question?  What about the other distribution tag?  Where do we do this?  (for a web service, for example…</a:t>
            </a:r>
          </a:p>
          <a:p>
            <a:pPr lvl="1"/>
            <a:r>
              <a:rPr lang="en-US" dirty="0" smtClean="0"/>
              <a:t>If 2, first would need to be data,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smtClean="0"/>
              <a:t>web service.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195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Metadata with Spatial Data</vt:lpstr>
      <vt:lpstr>ArcGIS 10 Metadata</vt:lpstr>
      <vt:lpstr>FGDC Metadata</vt:lpstr>
      <vt:lpstr>Stylesheet Customization</vt:lpstr>
      <vt:lpstr>Recommendations to EML Dev</vt:lpstr>
    </vt:vector>
  </TitlesOfParts>
  <Company>Forest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with Spatial Data</dc:title>
  <dc:creator>tvalentine</dc:creator>
  <cp:lastModifiedBy>tvalentine</cp:lastModifiedBy>
  <cp:revision>2</cp:revision>
  <dcterms:created xsi:type="dcterms:W3CDTF">2012-02-29T03:17:39Z</dcterms:created>
  <dcterms:modified xsi:type="dcterms:W3CDTF">2012-02-29T03:44:02Z</dcterms:modified>
</cp:coreProperties>
</file>