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674529-22E2-41EF-B833-D0EDE714DAD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86CB46-BA14-4BD2-8646-9636B9AD386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e-lter.marsci.uga.edu/...?xsl=xsl/personnel_list_table.xsl" TargetMode="External"/><Relationship Id="rId2" Type="http://schemas.openxmlformats.org/officeDocument/2006/relationships/hyperlink" Target="http://gce-lter.marsci.uga.edu/gce_metabase/xml/lterPersonnel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ce-lter.marsci.uga.edu/...?xsl=xsl/personnel_list_table2.xs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WSWG: Personnel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technology overview and status</a:t>
            </a:r>
          </a:p>
          <a:p>
            <a:endParaRPr lang="en-US" dirty="0"/>
          </a:p>
          <a:p>
            <a:r>
              <a:rPr lang="en-US" dirty="0" smtClean="0"/>
              <a:t>Wade Sheldon (GCE)</a:t>
            </a:r>
          </a:p>
          <a:p>
            <a:r>
              <a:rPr lang="en-US" dirty="0" smtClean="0"/>
              <a:t>26-Jul-2011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revised LTER personnel database uses REST web services to interact with MySQL backend DB</a:t>
            </a:r>
          </a:p>
          <a:p>
            <a:r>
              <a:rPr lang="en-US" sz="2400" dirty="0" smtClean="0"/>
              <a:t>XML is used for information exchange over WS</a:t>
            </a:r>
          </a:p>
          <a:p>
            <a:pPr lvl="1"/>
            <a:r>
              <a:rPr lang="en-US" sz="2000" dirty="0" smtClean="0"/>
              <a:t>Adding/updating personnel records</a:t>
            </a:r>
          </a:p>
          <a:p>
            <a:pPr lvl="1"/>
            <a:r>
              <a:rPr lang="en-US" sz="2000" dirty="0" smtClean="0"/>
              <a:t>Searching/retrieving personnel records</a:t>
            </a:r>
          </a:p>
          <a:p>
            <a:r>
              <a:rPr lang="en-US" sz="2400" dirty="0" smtClean="0"/>
              <a:t>XML schema was designed in Feb 2011 workshop to support full DB model (lter-personnelDB.xsd)</a:t>
            </a:r>
          </a:p>
          <a:p>
            <a:pPr lvl="1"/>
            <a:r>
              <a:rPr lang="en-US" sz="2000" dirty="0" smtClean="0"/>
              <a:t>stable id</a:t>
            </a:r>
          </a:p>
          <a:p>
            <a:pPr lvl="1"/>
            <a:r>
              <a:rPr lang="en-US" sz="2000" dirty="0" smtClean="0"/>
              <a:t>identity info</a:t>
            </a:r>
          </a:p>
          <a:p>
            <a:pPr lvl="1"/>
            <a:r>
              <a:rPr lang="en-US" sz="2000" dirty="0" smtClean="0"/>
              <a:t>LTER (NSF) roles and multiple sets of local (site) roles</a:t>
            </a:r>
          </a:p>
          <a:p>
            <a:pPr lvl="1"/>
            <a:r>
              <a:rPr lang="en-US" sz="2000" dirty="0" smtClean="0"/>
              <a:t>multiple sets of contact info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49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Fully annotated schema in WSWG SVN repository</a:t>
            </a:r>
            <a:endParaRPr lang="en-US" sz="2400" dirty="0"/>
          </a:p>
          <a:p>
            <a:r>
              <a:rPr lang="en-US" sz="2400" dirty="0" smtClean="0"/>
              <a:t>Links to XSD, diagram, docs on IMC website:</a:t>
            </a:r>
          </a:p>
          <a:p>
            <a:pPr lvl="1"/>
            <a:r>
              <a:rPr lang="en-US" sz="1400" dirty="0" smtClean="0"/>
              <a:t>http</a:t>
            </a:r>
            <a:r>
              <a:rPr lang="en-US" sz="1400" dirty="0"/>
              <a:t>://im.lternet.edu/news/committees/working_groups/webservices/personnelDB</a:t>
            </a:r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83" b="-27083"/>
          <a:stretch/>
        </p:blipFill>
        <p:spPr bwMode="auto">
          <a:xfrm>
            <a:off x="2837046" y="1828800"/>
            <a:ext cx="401239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7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XSLT stylesheets being developed to address use cases</a:t>
            </a:r>
          </a:p>
          <a:p>
            <a:r>
              <a:rPr lang="en-US" sz="2400" dirty="0" smtClean="0"/>
              <a:t>Personnel </a:t>
            </a:r>
            <a:r>
              <a:rPr lang="en-US" sz="2400" dirty="0"/>
              <a:t>lists </a:t>
            </a:r>
            <a:r>
              <a:rPr lang="en-US" sz="2400" dirty="0" smtClean="0"/>
              <a:t>“</a:t>
            </a:r>
            <a:r>
              <a:rPr lang="en-US" sz="2400" dirty="0"/>
              <a:t>skinned” for use on site webpages</a:t>
            </a:r>
          </a:p>
          <a:p>
            <a:pPr lvl="1"/>
            <a:r>
              <a:rPr lang="en-US" sz="2000" dirty="0" smtClean="0"/>
              <a:t>Live example from GCE (note: uses GCE WS):</a:t>
            </a:r>
          </a:p>
          <a:p>
            <a:pPr lvl="2"/>
            <a:r>
              <a:rPr lang="en-US" sz="1600" dirty="0" smtClean="0"/>
              <a:t>XML: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gce-lter.marsci.uga.edu/gce_metabase/xml/lterPersonnel.xml</a:t>
            </a:r>
            <a:endParaRPr lang="en-US" sz="1600" dirty="0" smtClean="0"/>
          </a:p>
          <a:p>
            <a:pPr lvl="2"/>
            <a:r>
              <a:rPr lang="en-US" sz="1600" dirty="0" smtClean="0"/>
              <a:t>Skin 1</a:t>
            </a:r>
            <a:r>
              <a:rPr lang="en-US" sz="1600" dirty="0"/>
              <a:t>: </a:t>
            </a:r>
            <a:r>
              <a:rPr lang="en-US" sz="1600" dirty="0" smtClean="0">
                <a:hlinkClick r:id="rId3"/>
              </a:rPr>
              <a:t>http://gce-lter.marsci.uga.edu/...?xsl=xsl/personnel_list_table.xsl</a:t>
            </a:r>
            <a:endParaRPr lang="en-US" sz="1600" dirty="0" smtClean="0"/>
          </a:p>
          <a:p>
            <a:pPr lvl="2"/>
            <a:r>
              <a:rPr lang="en-US" sz="1600" dirty="0"/>
              <a:t>Skin </a:t>
            </a:r>
            <a:r>
              <a:rPr lang="en-US" sz="1600" dirty="0" smtClean="0"/>
              <a:t>2: </a:t>
            </a:r>
            <a:r>
              <a:rPr lang="en-US" sz="1600" dirty="0">
                <a:hlinkClick r:id="rId4"/>
              </a:rPr>
              <a:t>http://gce-lter.marsci.uga.edu/...?</a:t>
            </a:r>
            <a:r>
              <a:rPr lang="en-US" sz="1600" dirty="0" smtClean="0">
                <a:hlinkClick r:id="rId4"/>
              </a:rPr>
              <a:t>xsl=xsl/personnel_list_table2.xsl</a:t>
            </a:r>
            <a:endParaRPr lang="en-US" sz="1600" dirty="0" smtClean="0"/>
          </a:p>
          <a:p>
            <a:r>
              <a:rPr lang="en-US" sz="2200" dirty="0" smtClean="0"/>
              <a:t>EML party elements from database</a:t>
            </a:r>
          </a:p>
          <a:p>
            <a:pPr lvl="1"/>
            <a:r>
              <a:rPr lang="en-US" sz="1800" dirty="0" smtClean="0"/>
              <a:t>personnel2eml_creator.xsl </a:t>
            </a:r>
            <a:r>
              <a:rPr lang="en-US" sz="1800" dirty="0" smtClean="0">
                <a:sym typeface="Wingdings" pitchFamily="2" charset="2"/>
              </a:rPr>
              <a:t> generates EML creator elements</a:t>
            </a:r>
          </a:p>
          <a:p>
            <a:pPr lvl="1"/>
            <a:r>
              <a:rPr lang="en-US" sz="1800" dirty="0" smtClean="0"/>
              <a:t>personnel2eml_associated.xsl </a:t>
            </a:r>
            <a:r>
              <a:rPr lang="en-US" sz="1800" dirty="0">
                <a:sym typeface="Wingdings" pitchFamily="2" charset="2"/>
              </a:rPr>
              <a:t> generates </a:t>
            </a:r>
            <a:r>
              <a:rPr lang="en-US" sz="1800" dirty="0" smtClean="0">
                <a:sym typeface="Wingdings" pitchFamily="2" charset="2"/>
              </a:rPr>
              <a:t>EML associated party element (XSL parameter used to assign required “role” element)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personnel2emlparty.xsl  generates general EML party elements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all XSLT “flatten” schema and use primary contact info only</a:t>
            </a:r>
          </a:p>
          <a:p>
            <a:r>
              <a:rPr lang="en-US" sz="2200" dirty="0" smtClean="0">
                <a:sym typeface="Wingdings" pitchFamily="2" charset="2"/>
              </a:rPr>
              <a:t>Links to XSLT in WSWG SVN on IMC site</a:t>
            </a:r>
            <a:endParaRPr lang="en-US" sz="2200" dirty="0">
              <a:sym typeface="Wingdings" pitchFamily="2" charset="2"/>
            </a:endParaRP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8394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 guide (in development)</a:t>
            </a:r>
          </a:p>
          <a:p>
            <a:r>
              <a:rPr lang="en-US" sz="2800" dirty="0" smtClean="0"/>
              <a:t>Javascript “plugin” or example code sites can use to add personnel lists, bio pages to their web pages</a:t>
            </a:r>
            <a:endParaRPr lang="en-US" dirty="0" smtClean="0"/>
          </a:p>
          <a:p>
            <a:r>
              <a:rPr lang="en-US" sz="2800" dirty="0" smtClean="0"/>
              <a:t>More discussion, uses cases </a:t>
            </a:r>
            <a:r>
              <a:rPr lang="en-US" sz="2800" smtClean="0"/>
              <a:t>from IMC to guide roll-out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21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257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WSWG: Personnel Database</vt:lpstr>
      <vt:lpstr>XML Strategy</vt:lpstr>
      <vt:lpstr>XML Schema</vt:lpstr>
      <vt:lpstr>Supporting Technology</vt:lpstr>
      <vt:lpstr>Next Steps</vt:lpstr>
    </vt:vector>
  </TitlesOfParts>
  <Company>University of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WSWG: Personnel Database</dc:title>
  <dc:creator>Wade Sheldon</dc:creator>
  <cp:lastModifiedBy>Wade Sheldon</cp:lastModifiedBy>
  <cp:revision>7</cp:revision>
  <dcterms:created xsi:type="dcterms:W3CDTF">2011-07-26T14:09:25Z</dcterms:created>
  <dcterms:modified xsi:type="dcterms:W3CDTF">2011-07-26T14:59:27Z</dcterms:modified>
</cp:coreProperties>
</file>